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</p:sldIdLst>
  <p:sldSz cx="10058400" cy="7772400"/>
  <p:notesSz cx="10058400" cy="7772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146" y="28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724947" y="2873963"/>
            <a:ext cx="5648325" cy="11823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1" i="0">
                <a:solidFill>
                  <a:srgbClr val="231F20"/>
                </a:solidFill>
                <a:latin typeface="Candara"/>
                <a:cs typeface="Candar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50" b="1" i="0">
                <a:solidFill>
                  <a:srgbClr val="231F20"/>
                </a:solidFill>
                <a:latin typeface="Candara"/>
                <a:cs typeface="Candar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231F20"/>
                </a:solidFill>
                <a:latin typeface="Candara"/>
                <a:cs typeface="Candar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50" b="1" i="0">
                <a:solidFill>
                  <a:srgbClr val="231F20"/>
                </a:solidFill>
                <a:latin typeface="Candara"/>
                <a:cs typeface="Candar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231F20"/>
                </a:solidFill>
                <a:latin typeface="Candara"/>
                <a:cs typeface="Candar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231F20"/>
                </a:solidFill>
                <a:latin typeface="Candara"/>
                <a:cs typeface="Candar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52939" y="1346078"/>
            <a:ext cx="3870325" cy="629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1" i="0">
                <a:solidFill>
                  <a:srgbClr val="231F20"/>
                </a:solidFill>
                <a:latin typeface="Candara"/>
                <a:cs typeface="Candar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9684" y="2805538"/>
            <a:ext cx="4906009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50" b="1" i="0">
                <a:solidFill>
                  <a:srgbClr val="231F20"/>
                </a:solidFill>
                <a:latin typeface="Candara"/>
                <a:cs typeface="Candar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7" Type="http://schemas.openxmlformats.org/officeDocument/2006/relationships/image" Target="../media/image179.jp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jp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66.jpg"/><Relationship Id="rId4" Type="http://schemas.openxmlformats.org/officeDocument/2006/relationships/image" Target="../media/image14.png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00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13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17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20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2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6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48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jp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51.jp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63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jp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70.jp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06786" y="1652079"/>
            <a:ext cx="5742305" cy="4575810"/>
          </a:xfrm>
          <a:custGeom>
            <a:avLst/>
            <a:gdLst/>
            <a:ahLst/>
            <a:cxnLst/>
            <a:rect l="l" t="t" r="r" b="b"/>
            <a:pathLst>
              <a:path w="5742305" h="4575810">
                <a:moveTo>
                  <a:pt x="5741682" y="2530017"/>
                </a:moveTo>
                <a:lnTo>
                  <a:pt x="5685270" y="2489704"/>
                </a:lnTo>
                <a:lnTo>
                  <a:pt x="5655652" y="2438857"/>
                </a:lnTo>
                <a:lnTo>
                  <a:pt x="5642962" y="2391777"/>
                </a:lnTo>
                <a:lnTo>
                  <a:pt x="5620798" y="2355403"/>
                </a:lnTo>
                <a:lnTo>
                  <a:pt x="5589817" y="2329002"/>
                </a:lnTo>
                <a:lnTo>
                  <a:pt x="5550679" y="2311839"/>
                </a:lnTo>
                <a:lnTo>
                  <a:pt x="5504040" y="2303183"/>
                </a:lnTo>
                <a:lnTo>
                  <a:pt x="5520351" y="2253990"/>
                </a:lnTo>
                <a:lnTo>
                  <a:pt x="5518607" y="2227540"/>
                </a:lnTo>
                <a:lnTo>
                  <a:pt x="5492345" y="2214784"/>
                </a:lnTo>
                <a:lnTo>
                  <a:pt x="5435104" y="2206675"/>
                </a:lnTo>
                <a:lnTo>
                  <a:pt x="5456552" y="2173049"/>
                </a:lnTo>
                <a:lnTo>
                  <a:pt x="5453276" y="2134114"/>
                </a:lnTo>
                <a:lnTo>
                  <a:pt x="5392858" y="2108796"/>
                </a:lnTo>
                <a:lnTo>
                  <a:pt x="5358079" y="2098503"/>
                </a:lnTo>
                <a:lnTo>
                  <a:pt x="5323909" y="2086401"/>
                </a:lnTo>
                <a:lnTo>
                  <a:pt x="5291556" y="2069426"/>
                </a:lnTo>
                <a:lnTo>
                  <a:pt x="5311918" y="2027242"/>
                </a:lnTo>
                <a:lnTo>
                  <a:pt x="5330279" y="1985138"/>
                </a:lnTo>
                <a:lnTo>
                  <a:pt x="5351199" y="1945885"/>
                </a:lnTo>
                <a:lnTo>
                  <a:pt x="5379240" y="1912254"/>
                </a:lnTo>
                <a:lnTo>
                  <a:pt x="5418963" y="1887016"/>
                </a:lnTo>
                <a:lnTo>
                  <a:pt x="5427243" y="1880635"/>
                </a:lnTo>
                <a:lnTo>
                  <a:pt x="5432918" y="1870695"/>
                </a:lnTo>
                <a:lnTo>
                  <a:pt x="5434838" y="1859457"/>
                </a:lnTo>
                <a:lnTo>
                  <a:pt x="5431853" y="1849183"/>
                </a:lnTo>
                <a:lnTo>
                  <a:pt x="5421476" y="1819368"/>
                </a:lnTo>
                <a:lnTo>
                  <a:pt x="5418187" y="1785564"/>
                </a:lnTo>
                <a:lnTo>
                  <a:pt x="5412448" y="1753162"/>
                </a:lnTo>
                <a:lnTo>
                  <a:pt x="5394723" y="1727554"/>
                </a:lnTo>
                <a:lnTo>
                  <a:pt x="5355475" y="1714131"/>
                </a:lnTo>
                <a:lnTo>
                  <a:pt x="5347603" y="1711999"/>
                </a:lnTo>
                <a:lnTo>
                  <a:pt x="5341751" y="1707353"/>
                </a:lnTo>
                <a:lnTo>
                  <a:pt x="5339593" y="1700701"/>
                </a:lnTo>
                <a:lnTo>
                  <a:pt x="5342801" y="1692554"/>
                </a:lnTo>
                <a:lnTo>
                  <a:pt x="5354117" y="1669337"/>
                </a:lnTo>
                <a:lnTo>
                  <a:pt x="5348168" y="1657611"/>
                </a:lnTo>
                <a:lnTo>
                  <a:pt x="5332515" y="1652565"/>
                </a:lnTo>
                <a:lnTo>
                  <a:pt x="5314721" y="1649387"/>
                </a:lnTo>
                <a:lnTo>
                  <a:pt x="5310339" y="1648345"/>
                </a:lnTo>
                <a:lnTo>
                  <a:pt x="5305856" y="1647964"/>
                </a:lnTo>
                <a:lnTo>
                  <a:pt x="5295557" y="1647964"/>
                </a:lnTo>
                <a:lnTo>
                  <a:pt x="5272112" y="1650390"/>
                </a:lnTo>
                <a:lnTo>
                  <a:pt x="5266321" y="1650390"/>
                </a:lnTo>
                <a:lnTo>
                  <a:pt x="5257882" y="1649884"/>
                </a:lnTo>
                <a:lnTo>
                  <a:pt x="5249616" y="1648083"/>
                </a:lnTo>
                <a:lnTo>
                  <a:pt x="5241581" y="1644566"/>
                </a:lnTo>
                <a:lnTo>
                  <a:pt x="5233835" y="1638909"/>
                </a:lnTo>
                <a:lnTo>
                  <a:pt x="5240660" y="1625331"/>
                </a:lnTo>
                <a:lnTo>
                  <a:pt x="5251289" y="1617678"/>
                </a:lnTo>
                <a:lnTo>
                  <a:pt x="5275745" y="1608315"/>
                </a:lnTo>
                <a:lnTo>
                  <a:pt x="5306617" y="1590932"/>
                </a:lnTo>
                <a:lnTo>
                  <a:pt x="5332096" y="1569545"/>
                </a:lnTo>
                <a:lnTo>
                  <a:pt x="5349777" y="1541714"/>
                </a:lnTo>
                <a:lnTo>
                  <a:pt x="5357253" y="1505000"/>
                </a:lnTo>
                <a:lnTo>
                  <a:pt x="5357911" y="1472396"/>
                </a:lnTo>
                <a:lnTo>
                  <a:pt x="5353380" y="1443759"/>
                </a:lnTo>
                <a:lnTo>
                  <a:pt x="5337219" y="1421017"/>
                </a:lnTo>
                <a:lnTo>
                  <a:pt x="5302986" y="1406093"/>
                </a:lnTo>
                <a:lnTo>
                  <a:pt x="5289802" y="1397465"/>
                </a:lnTo>
                <a:lnTo>
                  <a:pt x="5299417" y="1351597"/>
                </a:lnTo>
                <a:lnTo>
                  <a:pt x="5338146" y="1306883"/>
                </a:lnTo>
                <a:lnTo>
                  <a:pt x="5390781" y="1281734"/>
                </a:lnTo>
                <a:lnTo>
                  <a:pt x="5409929" y="1278616"/>
                </a:lnTo>
                <a:lnTo>
                  <a:pt x="5427384" y="1272463"/>
                </a:lnTo>
                <a:lnTo>
                  <a:pt x="5471391" y="1246823"/>
                </a:lnTo>
                <a:lnTo>
                  <a:pt x="5491467" y="1214666"/>
                </a:lnTo>
                <a:lnTo>
                  <a:pt x="5487391" y="1201477"/>
                </a:lnTo>
                <a:lnTo>
                  <a:pt x="5478806" y="1192071"/>
                </a:lnTo>
                <a:lnTo>
                  <a:pt x="5467176" y="1185710"/>
                </a:lnTo>
                <a:lnTo>
                  <a:pt x="5453964" y="1181658"/>
                </a:lnTo>
                <a:lnTo>
                  <a:pt x="5409742" y="1170056"/>
                </a:lnTo>
                <a:lnTo>
                  <a:pt x="5367132" y="1154322"/>
                </a:lnTo>
                <a:lnTo>
                  <a:pt x="5326367" y="1132634"/>
                </a:lnTo>
                <a:lnTo>
                  <a:pt x="5287683" y="1103172"/>
                </a:lnTo>
                <a:lnTo>
                  <a:pt x="5312291" y="1086208"/>
                </a:lnTo>
                <a:lnTo>
                  <a:pt x="5335778" y="1070462"/>
                </a:lnTo>
                <a:lnTo>
                  <a:pt x="5357616" y="1054675"/>
                </a:lnTo>
                <a:lnTo>
                  <a:pt x="5377281" y="1037589"/>
                </a:lnTo>
                <a:lnTo>
                  <a:pt x="5381787" y="1023155"/>
                </a:lnTo>
                <a:lnTo>
                  <a:pt x="5371365" y="1005397"/>
                </a:lnTo>
                <a:lnTo>
                  <a:pt x="5314825" y="962055"/>
                </a:lnTo>
                <a:lnTo>
                  <a:pt x="5273252" y="937543"/>
                </a:lnTo>
                <a:lnTo>
                  <a:pt x="5225839" y="911850"/>
                </a:lnTo>
                <a:lnTo>
                  <a:pt x="5174861" y="885512"/>
                </a:lnTo>
                <a:lnTo>
                  <a:pt x="5071293" y="833045"/>
                </a:lnTo>
                <a:lnTo>
                  <a:pt x="5023250" y="807987"/>
                </a:lnTo>
                <a:lnTo>
                  <a:pt x="4980730" y="784427"/>
                </a:lnTo>
                <a:lnTo>
                  <a:pt x="4946005" y="762900"/>
                </a:lnTo>
                <a:lnTo>
                  <a:pt x="4909032" y="728090"/>
                </a:lnTo>
                <a:lnTo>
                  <a:pt x="4899981" y="712909"/>
                </a:lnTo>
                <a:lnTo>
                  <a:pt x="4886067" y="698987"/>
                </a:lnTo>
                <a:lnTo>
                  <a:pt x="4869463" y="687777"/>
                </a:lnTo>
                <a:lnTo>
                  <a:pt x="4852339" y="680732"/>
                </a:lnTo>
                <a:lnTo>
                  <a:pt x="4801377" y="664067"/>
                </a:lnTo>
                <a:lnTo>
                  <a:pt x="4751872" y="643649"/>
                </a:lnTo>
                <a:lnTo>
                  <a:pt x="4702997" y="621557"/>
                </a:lnTo>
                <a:lnTo>
                  <a:pt x="4653920" y="599866"/>
                </a:lnTo>
                <a:lnTo>
                  <a:pt x="4603813" y="580655"/>
                </a:lnTo>
                <a:lnTo>
                  <a:pt x="4551845" y="566000"/>
                </a:lnTo>
                <a:lnTo>
                  <a:pt x="4501725" y="554310"/>
                </a:lnTo>
                <a:lnTo>
                  <a:pt x="4451502" y="541595"/>
                </a:lnTo>
                <a:lnTo>
                  <a:pt x="4400830" y="528070"/>
                </a:lnTo>
                <a:lnTo>
                  <a:pt x="4242663" y="484797"/>
                </a:lnTo>
                <a:lnTo>
                  <a:pt x="4280027" y="453873"/>
                </a:lnTo>
                <a:lnTo>
                  <a:pt x="4322094" y="431207"/>
                </a:lnTo>
                <a:lnTo>
                  <a:pt x="4364866" y="411311"/>
                </a:lnTo>
                <a:lnTo>
                  <a:pt x="4404346" y="388700"/>
                </a:lnTo>
                <a:lnTo>
                  <a:pt x="4436539" y="357887"/>
                </a:lnTo>
                <a:lnTo>
                  <a:pt x="4457446" y="313385"/>
                </a:lnTo>
                <a:lnTo>
                  <a:pt x="4410536" y="304794"/>
                </a:lnTo>
                <a:lnTo>
                  <a:pt x="4363198" y="301079"/>
                </a:lnTo>
                <a:lnTo>
                  <a:pt x="4268302" y="298886"/>
                </a:lnTo>
                <a:lnTo>
                  <a:pt x="4221275" y="295711"/>
                </a:lnTo>
                <a:lnTo>
                  <a:pt x="4174883" y="288021"/>
                </a:lnTo>
                <a:lnTo>
                  <a:pt x="4129392" y="273469"/>
                </a:lnTo>
                <a:lnTo>
                  <a:pt x="4126534" y="272237"/>
                </a:lnTo>
                <a:lnTo>
                  <a:pt x="4123347" y="271780"/>
                </a:lnTo>
                <a:lnTo>
                  <a:pt x="4112755" y="271780"/>
                </a:lnTo>
                <a:lnTo>
                  <a:pt x="4104703" y="273862"/>
                </a:lnTo>
                <a:lnTo>
                  <a:pt x="4097337" y="274726"/>
                </a:lnTo>
                <a:lnTo>
                  <a:pt x="4048104" y="279308"/>
                </a:lnTo>
                <a:lnTo>
                  <a:pt x="3998912" y="282468"/>
                </a:lnTo>
                <a:lnTo>
                  <a:pt x="3949758" y="284297"/>
                </a:lnTo>
                <a:lnTo>
                  <a:pt x="3900639" y="284886"/>
                </a:lnTo>
                <a:lnTo>
                  <a:pt x="3850696" y="284306"/>
                </a:lnTo>
                <a:lnTo>
                  <a:pt x="3800801" y="282632"/>
                </a:lnTo>
                <a:lnTo>
                  <a:pt x="3750957" y="279959"/>
                </a:lnTo>
                <a:lnTo>
                  <a:pt x="3701168" y="276383"/>
                </a:lnTo>
                <a:lnTo>
                  <a:pt x="3651438" y="272000"/>
                </a:lnTo>
                <a:lnTo>
                  <a:pt x="3601771" y="266906"/>
                </a:lnTo>
                <a:lnTo>
                  <a:pt x="3552170" y="261198"/>
                </a:lnTo>
                <a:lnTo>
                  <a:pt x="3502638" y="254972"/>
                </a:lnTo>
                <a:lnTo>
                  <a:pt x="3402023" y="241477"/>
                </a:lnTo>
                <a:lnTo>
                  <a:pt x="3350847" y="234905"/>
                </a:lnTo>
                <a:lnTo>
                  <a:pt x="3299653" y="228599"/>
                </a:lnTo>
                <a:lnTo>
                  <a:pt x="3197208" y="216757"/>
                </a:lnTo>
                <a:lnTo>
                  <a:pt x="3094692" y="205888"/>
                </a:lnTo>
                <a:lnTo>
                  <a:pt x="2992107" y="195934"/>
                </a:lnTo>
                <a:lnTo>
                  <a:pt x="2889456" y="186833"/>
                </a:lnTo>
                <a:lnTo>
                  <a:pt x="2786742" y="178525"/>
                </a:lnTo>
                <a:lnTo>
                  <a:pt x="2683968" y="170951"/>
                </a:lnTo>
                <a:lnTo>
                  <a:pt x="2581137" y="164050"/>
                </a:lnTo>
                <a:lnTo>
                  <a:pt x="2478706" y="157836"/>
                </a:lnTo>
                <a:lnTo>
                  <a:pt x="2172595" y="141523"/>
                </a:lnTo>
                <a:lnTo>
                  <a:pt x="2070614" y="135367"/>
                </a:lnTo>
                <a:lnTo>
                  <a:pt x="2019656" y="131902"/>
                </a:lnTo>
                <a:lnTo>
                  <a:pt x="1968724" y="128103"/>
                </a:lnTo>
                <a:lnTo>
                  <a:pt x="1917824" y="123914"/>
                </a:lnTo>
                <a:lnTo>
                  <a:pt x="1866961" y="119279"/>
                </a:lnTo>
                <a:lnTo>
                  <a:pt x="1816139" y="114141"/>
                </a:lnTo>
                <a:lnTo>
                  <a:pt x="1765363" y="108445"/>
                </a:lnTo>
                <a:lnTo>
                  <a:pt x="1612690" y="90016"/>
                </a:lnTo>
                <a:lnTo>
                  <a:pt x="951572" y="6603"/>
                </a:lnTo>
                <a:lnTo>
                  <a:pt x="932449" y="2830"/>
                </a:lnTo>
                <a:lnTo>
                  <a:pt x="922572" y="944"/>
                </a:lnTo>
                <a:lnTo>
                  <a:pt x="912698" y="0"/>
                </a:lnTo>
                <a:lnTo>
                  <a:pt x="901960" y="893"/>
                </a:lnTo>
                <a:lnTo>
                  <a:pt x="892938" y="4046"/>
                </a:lnTo>
                <a:lnTo>
                  <a:pt x="884385" y="10097"/>
                </a:lnTo>
                <a:lnTo>
                  <a:pt x="876452" y="19697"/>
                </a:lnTo>
                <a:lnTo>
                  <a:pt x="911632" y="39079"/>
                </a:lnTo>
                <a:lnTo>
                  <a:pt x="949934" y="50329"/>
                </a:lnTo>
                <a:lnTo>
                  <a:pt x="990835" y="59295"/>
                </a:lnTo>
                <a:lnTo>
                  <a:pt x="1033813" y="71828"/>
                </a:lnTo>
                <a:lnTo>
                  <a:pt x="1078344" y="93776"/>
                </a:lnTo>
                <a:lnTo>
                  <a:pt x="762558" y="54800"/>
                </a:lnTo>
                <a:lnTo>
                  <a:pt x="757110" y="79946"/>
                </a:lnTo>
                <a:lnTo>
                  <a:pt x="809652" y="89119"/>
                </a:lnTo>
                <a:lnTo>
                  <a:pt x="861310" y="100982"/>
                </a:lnTo>
                <a:lnTo>
                  <a:pt x="912354" y="114810"/>
                </a:lnTo>
                <a:lnTo>
                  <a:pt x="963052" y="129880"/>
                </a:lnTo>
                <a:lnTo>
                  <a:pt x="1064485" y="160848"/>
                </a:lnTo>
                <a:lnTo>
                  <a:pt x="1115758" y="175298"/>
                </a:lnTo>
                <a:lnTo>
                  <a:pt x="1110287" y="183266"/>
                </a:lnTo>
                <a:lnTo>
                  <a:pt x="1104831" y="188067"/>
                </a:lnTo>
                <a:lnTo>
                  <a:pt x="1099426" y="190421"/>
                </a:lnTo>
                <a:lnTo>
                  <a:pt x="1094105" y="191046"/>
                </a:lnTo>
                <a:lnTo>
                  <a:pt x="1090536" y="191046"/>
                </a:lnTo>
                <a:lnTo>
                  <a:pt x="1087043" y="190347"/>
                </a:lnTo>
                <a:lnTo>
                  <a:pt x="1035469" y="183871"/>
                </a:lnTo>
                <a:lnTo>
                  <a:pt x="987472" y="176547"/>
                </a:lnTo>
                <a:lnTo>
                  <a:pt x="939965" y="166706"/>
                </a:lnTo>
                <a:lnTo>
                  <a:pt x="893216" y="153073"/>
                </a:lnTo>
                <a:lnTo>
                  <a:pt x="888136" y="151307"/>
                </a:lnTo>
                <a:lnTo>
                  <a:pt x="882675" y="150190"/>
                </a:lnTo>
                <a:lnTo>
                  <a:pt x="877392" y="150190"/>
                </a:lnTo>
                <a:lnTo>
                  <a:pt x="870726" y="150853"/>
                </a:lnTo>
                <a:lnTo>
                  <a:pt x="864560" y="152995"/>
                </a:lnTo>
                <a:lnTo>
                  <a:pt x="859177" y="156839"/>
                </a:lnTo>
                <a:lnTo>
                  <a:pt x="854862" y="162610"/>
                </a:lnTo>
                <a:lnTo>
                  <a:pt x="851138" y="176659"/>
                </a:lnTo>
                <a:lnTo>
                  <a:pt x="854829" y="188469"/>
                </a:lnTo>
                <a:lnTo>
                  <a:pt x="892978" y="217601"/>
                </a:lnTo>
                <a:lnTo>
                  <a:pt x="956398" y="224637"/>
                </a:lnTo>
                <a:lnTo>
                  <a:pt x="1006173" y="235602"/>
                </a:lnTo>
                <a:lnTo>
                  <a:pt x="1042987" y="255627"/>
                </a:lnTo>
                <a:lnTo>
                  <a:pt x="1068723" y="286379"/>
                </a:lnTo>
                <a:lnTo>
                  <a:pt x="1085265" y="329526"/>
                </a:lnTo>
                <a:lnTo>
                  <a:pt x="1069414" y="324176"/>
                </a:lnTo>
                <a:lnTo>
                  <a:pt x="1053647" y="320776"/>
                </a:lnTo>
                <a:lnTo>
                  <a:pt x="1037954" y="318986"/>
                </a:lnTo>
                <a:lnTo>
                  <a:pt x="1022324" y="318465"/>
                </a:lnTo>
                <a:lnTo>
                  <a:pt x="1011696" y="318663"/>
                </a:lnTo>
                <a:lnTo>
                  <a:pt x="1001091" y="319187"/>
                </a:lnTo>
                <a:lnTo>
                  <a:pt x="969399" y="321623"/>
                </a:lnTo>
                <a:lnTo>
                  <a:pt x="948347" y="322878"/>
                </a:lnTo>
                <a:lnTo>
                  <a:pt x="902089" y="319865"/>
                </a:lnTo>
                <a:lnTo>
                  <a:pt x="886917" y="316014"/>
                </a:lnTo>
                <a:lnTo>
                  <a:pt x="883297" y="315531"/>
                </a:lnTo>
                <a:lnTo>
                  <a:pt x="879627" y="315531"/>
                </a:lnTo>
                <a:lnTo>
                  <a:pt x="868461" y="317119"/>
                </a:lnTo>
                <a:lnTo>
                  <a:pt x="859267" y="322005"/>
                </a:lnTo>
                <a:lnTo>
                  <a:pt x="854272" y="330372"/>
                </a:lnTo>
                <a:lnTo>
                  <a:pt x="855700" y="342404"/>
                </a:lnTo>
                <a:lnTo>
                  <a:pt x="863128" y="355775"/>
                </a:lnTo>
                <a:lnTo>
                  <a:pt x="869943" y="366456"/>
                </a:lnTo>
                <a:lnTo>
                  <a:pt x="869748" y="373535"/>
                </a:lnTo>
                <a:lnTo>
                  <a:pt x="856145" y="376097"/>
                </a:lnTo>
                <a:lnTo>
                  <a:pt x="852449" y="376097"/>
                </a:lnTo>
                <a:lnTo>
                  <a:pt x="842505" y="375412"/>
                </a:lnTo>
                <a:lnTo>
                  <a:pt x="835990" y="375145"/>
                </a:lnTo>
                <a:lnTo>
                  <a:pt x="805943" y="378652"/>
                </a:lnTo>
                <a:lnTo>
                  <a:pt x="777535" y="386789"/>
                </a:lnTo>
                <a:lnTo>
                  <a:pt x="761123" y="395981"/>
                </a:lnTo>
                <a:lnTo>
                  <a:pt x="767067" y="402653"/>
                </a:lnTo>
                <a:lnTo>
                  <a:pt x="794496" y="408835"/>
                </a:lnTo>
                <a:lnTo>
                  <a:pt x="822674" y="416107"/>
                </a:lnTo>
                <a:lnTo>
                  <a:pt x="885672" y="433247"/>
                </a:lnTo>
                <a:lnTo>
                  <a:pt x="868143" y="439330"/>
                </a:lnTo>
                <a:lnTo>
                  <a:pt x="851660" y="443525"/>
                </a:lnTo>
                <a:lnTo>
                  <a:pt x="836061" y="445952"/>
                </a:lnTo>
                <a:lnTo>
                  <a:pt x="821182" y="446735"/>
                </a:lnTo>
                <a:lnTo>
                  <a:pt x="805136" y="445804"/>
                </a:lnTo>
                <a:lnTo>
                  <a:pt x="789576" y="443129"/>
                </a:lnTo>
                <a:lnTo>
                  <a:pt x="774270" y="438886"/>
                </a:lnTo>
                <a:lnTo>
                  <a:pt x="758990" y="433247"/>
                </a:lnTo>
                <a:lnTo>
                  <a:pt x="732763" y="422832"/>
                </a:lnTo>
                <a:lnTo>
                  <a:pt x="705088" y="413304"/>
                </a:lnTo>
                <a:lnTo>
                  <a:pt x="677237" y="406349"/>
                </a:lnTo>
                <a:lnTo>
                  <a:pt x="650481" y="403656"/>
                </a:lnTo>
                <a:lnTo>
                  <a:pt x="640441" y="404143"/>
                </a:lnTo>
                <a:lnTo>
                  <a:pt x="630853" y="405674"/>
                </a:lnTo>
                <a:lnTo>
                  <a:pt x="621799" y="408355"/>
                </a:lnTo>
                <a:lnTo>
                  <a:pt x="595720" y="420795"/>
                </a:lnTo>
                <a:lnTo>
                  <a:pt x="578631" y="426289"/>
                </a:lnTo>
                <a:lnTo>
                  <a:pt x="561999" y="429243"/>
                </a:lnTo>
                <a:lnTo>
                  <a:pt x="545731" y="430123"/>
                </a:lnTo>
                <a:lnTo>
                  <a:pt x="523680" y="428796"/>
                </a:lnTo>
                <a:lnTo>
                  <a:pt x="501903" y="425640"/>
                </a:lnTo>
                <a:lnTo>
                  <a:pt x="480155" y="421893"/>
                </a:lnTo>
                <a:lnTo>
                  <a:pt x="458190" y="418795"/>
                </a:lnTo>
                <a:lnTo>
                  <a:pt x="406393" y="412734"/>
                </a:lnTo>
                <a:lnTo>
                  <a:pt x="354696" y="405883"/>
                </a:lnTo>
                <a:lnTo>
                  <a:pt x="251368" y="391740"/>
                </a:lnTo>
                <a:lnTo>
                  <a:pt x="199620" y="385413"/>
                </a:lnTo>
                <a:lnTo>
                  <a:pt x="147739" y="380225"/>
                </a:lnTo>
                <a:lnTo>
                  <a:pt x="128397" y="377805"/>
                </a:lnTo>
                <a:lnTo>
                  <a:pt x="108329" y="374662"/>
                </a:lnTo>
                <a:lnTo>
                  <a:pt x="87258" y="371938"/>
                </a:lnTo>
                <a:lnTo>
                  <a:pt x="64909" y="370776"/>
                </a:lnTo>
                <a:lnTo>
                  <a:pt x="49815" y="371381"/>
                </a:lnTo>
                <a:lnTo>
                  <a:pt x="34012" y="373395"/>
                </a:lnTo>
                <a:lnTo>
                  <a:pt x="17430" y="377120"/>
                </a:lnTo>
                <a:lnTo>
                  <a:pt x="0" y="382854"/>
                </a:lnTo>
                <a:lnTo>
                  <a:pt x="49048" y="402689"/>
                </a:lnTo>
                <a:lnTo>
                  <a:pt x="98435" y="420233"/>
                </a:lnTo>
                <a:lnTo>
                  <a:pt x="148073" y="435830"/>
                </a:lnTo>
                <a:lnTo>
                  <a:pt x="197877" y="449826"/>
                </a:lnTo>
                <a:lnTo>
                  <a:pt x="247760" y="462564"/>
                </a:lnTo>
                <a:lnTo>
                  <a:pt x="297637" y="474390"/>
                </a:lnTo>
                <a:lnTo>
                  <a:pt x="446368" y="507844"/>
                </a:lnTo>
                <a:lnTo>
                  <a:pt x="495358" y="519469"/>
                </a:lnTo>
                <a:lnTo>
                  <a:pt x="543912" y="531907"/>
                </a:lnTo>
                <a:lnTo>
                  <a:pt x="591942" y="545502"/>
                </a:lnTo>
                <a:lnTo>
                  <a:pt x="639362" y="560598"/>
                </a:lnTo>
                <a:lnTo>
                  <a:pt x="686088" y="577542"/>
                </a:lnTo>
                <a:lnTo>
                  <a:pt x="732032" y="596676"/>
                </a:lnTo>
                <a:lnTo>
                  <a:pt x="777109" y="618347"/>
                </a:lnTo>
                <a:lnTo>
                  <a:pt x="821232" y="642899"/>
                </a:lnTo>
                <a:lnTo>
                  <a:pt x="807185" y="657396"/>
                </a:lnTo>
                <a:lnTo>
                  <a:pt x="788138" y="675724"/>
                </a:lnTo>
                <a:lnTo>
                  <a:pt x="775160" y="691968"/>
                </a:lnTo>
                <a:lnTo>
                  <a:pt x="779322" y="700214"/>
                </a:lnTo>
                <a:lnTo>
                  <a:pt x="824221" y="710206"/>
                </a:lnTo>
                <a:lnTo>
                  <a:pt x="867344" y="725520"/>
                </a:lnTo>
                <a:lnTo>
                  <a:pt x="909465" y="743743"/>
                </a:lnTo>
                <a:lnTo>
                  <a:pt x="951357" y="762457"/>
                </a:lnTo>
                <a:lnTo>
                  <a:pt x="985791" y="783261"/>
                </a:lnTo>
                <a:lnTo>
                  <a:pt x="995164" y="800270"/>
                </a:lnTo>
                <a:lnTo>
                  <a:pt x="993584" y="824268"/>
                </a:lnTo>
                <a:lnTo>
                  <a:pt x="988186" y="826998"/>
                </a:lnTo>
                <a:lnTo>
                  <a:pt x="983170" y="828014"/>
                </a:lnTo>
                <a:lnTo>
                  <a:pt x="978382" y="828014"/>
                </a:lnTo>
                <a:lnTo>
                  <a:pt x="968524" y="826708"/>
                </a:lnTo>
                <a:lnTo>
                  <a:pt x="949904" y="820647"/>
                </a:lnTo>
                <a:lnTo>
                  <a:pt x="940574" y="818819"/>
                </a:lnTo>
                <a:lnTo>
                  <a:pt x="939393" y="818743"/>
                </a:lnTo>
                <a:lnTo>
                  <a:pt x="920963" y="819883"/>
                </a:lnTo>
                <a:lnTo>
                  <a:pt x="905121" y="822834"/>
                </a:lnTo>
                <a:lnTo>
                  <a:pt x="894657" y="826683"/>
                </a:lnTo>
                <a:lnTo>
                  <a:pt x="894994" y="830554"/>
                </a:lnTo>
                <a:lnTo>
                  <a:pt x="910492" y="852540"/>
                </a:lnTo>
                <a:lnTo>
                  <a:pt x="893283" y="900007"/>
                </a:lnTo>
                <a:lnTo>
                  <a:pt x="913853" y="909027"/>
                </a:lnTo>
                <a:lnTo>
                  <a:pt x="959135" y="916454"/>
                </a:lnTo>
                <a:lnTo>
                  <a:pt x="999267" y="934829"/>
                </a:lnTo>
                <a:lnTo>
                  <a:pt x="1036675" y="958775"/>
                </a:lnTo>
                <a:lnTo>
                  <a:pt x="1073787" y="982912"/>
                </a:lnTo>
                <a:lnTo>
                  <a:pt x="1113029" y="1001862"/>
                </a:lnTo>
                <a:lnTo>
                  <a:pt x="1156830" y="1010246"/>
                </a:lnTo>
                <a:lnTo>
                  <a:pt x="1178725" y="1043241"/>
                </a:lnTo>
                <a:lnTo>
                  <a:pt x="1176326" y="1054336"/>
                </a:lnTo>
                <a:lnTo>
                  <a:pt x="1169911" y="1061097"/>
                </a:lnTo>
                <a:lnTo>
                  <a:pt x="1160647" y="1064772"/>
                </a:lnTo>
                <a:lnTo>
                  <a:pt x="1149705" y="1066609"/>
                </a:lnTo>
                <a:lnTo>
                  <a:pt x="1139799" y="1066812"/>
                </a:lnTo>
                <a:lnTo>
                  <a:pt x="1113485" y="1059865"/>
                </a:lnTo>
                <a:lnTo>
                  <a:pt x="1106411" y="1059865"/>
                </a:lnTo>
                <a:lnTo>
                  <a:pt x="1098087" y="1060738"/>
                </a:lnTo>
                <a:lnTo>
                  <a:pt x="1089455" y="1063750"/>
                </a:lnTo>
                <a:lnTo>
                  <a:pt x="1080477" y="1069493"/>
                </a:lnTo>
                <a:lnTo>
                  <a:pt x="1071118" y="1078560"/>
                </a:lnTo>
                <a:lnTo>
                  <a:pt x="1111813" y="1094886"/>
                </a:lnTo>
                <a:lnTo>
                  <a:pt x="1147230" y="1115910"/>
                </a:lnTo>
                <a:lnTo>
                  <a:pt x="1172096" y="1146365"/>
                </a:lnTo>
                <a:lnTo>
                  <a:pt x="1181138" y="1190980"/>
                </a:lnTo>
                <a:lnTo>
                  <a:pt x="1184827" y="1203255"/>
                </a:lnTo>
                <a:lnTo>
                  <a:pt x="1194558" y="1211926"/>
                </a:lnTo>
                <a:lnTo>
                  <a:pt x="1207609" y="1217905"/>
                </a:lnTo>
                <a:lnTo>
                  <a:pt x="1221257" y="1222108"/>
                </a:lnTo>
                <a:lnTo>
                  <a:pt x="1241942" y="1229208"/>
                </a:lnTo>
                <a:lnTo>
                  <a:pt x="1260525" y="1239181"/>
                </a:lnTo>
                <a:lnTo>
                  <a:pt x="1276632" y="1252696"/>
                </a:lnTo>
                <a:lnTo>
                  <a:pt x="1289888" y="1270419"/>
                </a:lnTo>
                <a:lnTo>
                  <a:pt x="1289265" y="1280883"/>
                </a:lnTo>
                <a:lnTo>
                  <a:pt x="1291043" y="1285062"/>
                </a:lnTo>
                <a:lnTo>
                  <a:pt x="1285249" y="1312945"/>
                </a:lnTo>
                <a:lnTo>
                  <a:pt x="1273786" y="1330626"/>
                </a:lnTo>
                <a:lnTo>
                  <a:pt x="1257677" y="1339911"/>
                </a:lnTo>
                <a:lnTo>
                  <a:pt x="1237945" y="1342605"/>
                </a:lnTo>
                <a:lnTo>
                  <a:pt x="1228392" y="1342167"/>
                </a:lnTo>
                <a:lnTo>
                  <a:pt x="1218422" y="1340954"/>
                </a:lnTo>
                <a:lnTo>
                  <a:pt x="1208123" y="1339123"/>
                </a:lnTo>
                <a:lnTo>
                  <a:pt x="1197584" y="1336827"/>
                </a:lnTo>
                <a:lnTo>
                  <a:pt x="1139490" y="1321574"/>
                </a:lnTo>
                <a:lnTo>
                  <a:pt x="1110271" y="1315589"/>
                </a:lnTo>
                <a:lnTo>
                  <a:pt x="1080757" y="1313180"/>
                </a:lnTo>
                <a:lnTo>
                  <a:pt x="1067942" y="1313707"/>
                </a:lnTo>
                <a:lnTo>
                  <a:pt x="1055035" y="1315388"/>
                </a:lnTo>
                <a:lnTo>
                  <a:pt x="1042025" y="1318371"/>
                </a:lnTo>
                <a:lnTo>
                  <a:pt x="1028903" y="1322806"/>
                </a:lnTo>
                <a:lnTo>
                  <a:pt x="1079072" y="1338477"/>
                </a:lnTo>
                <a:lnTo>
                  <a:pt x="1180805" y="1362744"/>
                </a:lnTo>
                <a:lnTo>
                  <a:pt x="1230495" y="1378100"/>
                </a:lnTo>
                <a:lnTo>
                  <a:pt x="1278153" y="1400111"/>
                </a:lnTo>
                <a:lnTo>
                  <a:pt x="1254442" y="1400454"/>
                </a:lnTo>
                <a:lnTo>
                  <a:pt x="1203569" y="1398950"/>
                </a:lnTo>
                <a:lnTo>
                  <a:pt x="1153311" y="1394646"/>
                </a:lnTo>
                <a:lnTo>
                  <a:pt x="1103592" y="1387856"/>
                </a:lnTo>
                <a:lnTo>
                  <a:pt x="1054335" y="1378893"/>
                </a:lnTo>
                <a:lnTo>
                  <a:pt x="1005463" y="1368070"/>
                </a:lnTo>
                <a:lnTo>
                  <a:pt x="956899" y="1355700"/>
                </a:lnTo>
                <a:lnTo>
                  <a:pt x="908565" y="1342096"/>
                </a:lnTo>
                <a:lnTo>
                  <a:pt x="860386" y="1327572"/>
                </a:lnTo>
                <a:lnTo>
                  <a:pt x="812285" y="1312440"/>
                </a:lnTo>
                <a:lnTo>
                  <a:pt x="716006" y="1281606"/>
                </a:lnTo>
                <a:lnTo>
                  <a:pt x="667676" y="1266530"/>
                </a:lnTo>
                <a:lnTo>
                  <a:pt x="619115" y="1252099"/>
                </a:lnTo>
                <a:lnTo>
                  <a:pt x="570247" y="1238627"/>
                </a:lnTo>
                <a:lnTo>
                  <a:pt x="520996" y="1226425"/>
                </a:lnTo>
                <a:lnTo>
                  <a:pt x="471284" y="1215809"/>
                </a:lnTo>
                <a:lnTo>
                  <a:pt x="480456" y="1237618"/>
                </a:lnTo>
                <a:lnTo>
                  <a:pt x="493048" y="1251273"/>
                </a:lnTo>
                <a:lnTo>
                  <a:pt x="507645" y="1259271"/>
                </a:lnTo>
                <a:lnTo>
                  <a:pt x="572512" y="1279645"/>
                </a:lnTo>
                <a:lnTo>
                  <a:pt x="620531" y="1298693"/>
                </a:lnTo>
                <a:lnTo>
                  <a:pt x="667345" y="1320307"/>
                </a:lnTo>
                <a:lnTo>
                  <a:pt x="713408" y="1343546"/>
                </a:lnTo>
                <a:lnTo>
                  <a:pt x="759176" y="1367464"/>
                </a:lnTo>
                <a:lnTo>
                  <a:pt x="805103" y="1391119"/>
                </a:lnTo>
                <a:lnTo>
                  <a:pt x="853962" y="1422650"/>
                </a:lnTo>
                <a:lnTo>
                  <a:pt x="885151" y="1470850"/>
                </a:lnTo>
                <a:lnTo>
                  <a:pt x="894426" y="1490889"/>
                </a:lnTo>
                <a:lnTo>
                  <a:pt x="907043" y="1505691"/>
                </a:lnTo>
                <a:lnTo>
                  <a:pt x="923456" y="1514861"/>
                </a:lnTo>
                <a:lnTo>
                  <a:pt x="944117" y="1518005"/>
                </a:lnTo>
                <a:lnTo>
                  <a:pt x="951623" y="1518005"/>
                </a:lnTo>
                <a:lnTo>
                  <a:pt x="959878" y="1516976"/>
                </a:lnTo>
                <a:lnTo>
                  <a:pt x="968971" y="1514856"/>
                </a:lnTo>
                <a:lnTo>
                  <a:pt x="981105" y="1512417"/>
                </a:lnTo>
                <a:lnTo>
                  <a:pt x="993440" y="1510817"/>
                </a:lnTo>
                <a:lnTo>
                  <a:pt x="1005939" y="1509941"/>
                </a:lnTo>
                <a:lnTo>
                  <a:pt x="1018565" y="1509674"/>
                </a:lnTo>
                <a:lnTo>
                  <a:pt x="1035600" y="1510074"/>
                </a:lnTo>
                <a:lnTo>
                  <a:pt x="1086739" y="1513916"/>
                </a:lnTo>
                <a:lnTo>
                  <a:pt x="1150105" y="1540967"/>
                </a:lnTo>
                <a:lnTo>
                  <a:pt x="1170343" y="1581696"/>
                </a:lnTo>
                <a:lnTo>
                  <a:pt x="1162298" y="1592684"/>
                </a:lnTo>
                <a:lnTo>
                  <a:pt x="1153237" y="1599658"/>
                </a:lnTo>
                <a:lnTo>
                  <a:pt x="1143341" y="1603325"/>
                </a:lnTo>
                <a:lnTo>
                  <a:pt x="1132789" y="1604391"/>
                </a:lnTo>
                <a:lnTo>
                  <a:pt x="1120628" y="1603398"/>
                </a:lnTo>
                <a:lnTo>
                  <a:pt x="1108141" y="1601047"/>
                </a:lnTo>
                <a:lnTo>
                  <a:pt x="1095573" y="1598283"/>
                </a:lnTo>
                <a:lnTo>
                  <a:pt x="1083170" y="1596047"/>
                </a:lnTo>
                <a:lnTo>
                  <a:pt x="1030252" y="1588355"/>
                </a:lnTo>
                <a:lnTo>
                  <a:pt x="1004778" y="1585161"/>
                </a:lnTo>
                <a:lnTo>
                  <a:pt x="986726" y="1583855"/>
                </a:lnTo>
                <a:lnTo>
                  <a:pt x="983272" y="1583855"/>
                </a:lnTo>
                <a:lnTo>
                  <a:pt x="981214" y="1584185"/>
                </a:lnTo>
                <a:lnTo>
                  <a:pt x="971632" y="1605979"/>
                </a:lnTo>
                <a:lnTo>
                  <a:pt x="956703" y="1619684"/>
                </a:lnTo>
                <a:lnTo>
                  <a:pt x="937373" y="1627127"/>
                </a:lnTo>
                <a:lnTo>
                  <a:pt x="914793" y="1629371"/>
                </a:lnTo>
                <a:lnTo>
                  <a:pt x="869818" y="1623759"/>
                </a:lnTo>
                <a:lnTo>
                  <a:pt x="824698" y="1611009"/>
                </a:lnTo>
                <a:lnTo>
                  <a:pt x="786043" y="1597251"/>
                </a:lnTo>
                <a:lnTo>
                  <a:pt x="760463" y="1588617"/>
                </a:lnTo>
                <a:lnTo>
                  <a:pt x="753552" y="1587182"/>
                </a:lnTo>
                <a:lnTo>
                  <a:pt x="746685" y="1586204"/>
                </a:lnTo>
                <a:lnTo>
                  <a:pt x="739858" y="1585645"/>
                </a:lnTo>
                <a:lnTo>
                  <a:pt x="733069" y="1585468"/>
                </a:lnTo>
                <a:lnTo>
                  <a:pt x="707984" y="1587505"/>
                </a:lnTo>
                <a:lnTo>
                  <a:pt x="683218" y="1592256"/>
                </a:lnTo>
                <a:lnTo>
                  <a:pt x="658610" y="1597673"/>
                </a:lnTo>
                <a:lnTo>
                  <a:pt x="633996" y="1601711"/>
                </a:lnTo>
                <a:lnTo>
                  <a:pt x="615907" y="1603329"/>
                </a:lnTo>
                <a:lnTo>
                  <a:pt x="587949" y="1605094"/>
                </a:lnTo>
                <a:lnTo>
                  <a:pt x="552843" y="1606513"/>
                </a:lnTo>
                <a:lnTo>
                  <a:pt x="513308" y="1607096"/>
                </a:lnTo>
                <a:lnTo>
                  <a:pt x="461000" y="1605859"/>
                </a:lnTo>
                <a:lnTo>
                  <a:pt x="411521" y="1601482"/>
                </a:lnTo>
                <a:lnTo>
                  <a:pt x="370447" y="1592962"/>
                </a:lnTo>
                <a:lnTo>
                  <a:pt x="343357" y="1579295"/>
                </a:lnTo>
                <a:lnTo>
                  <a:pt x="342027" y="1599300"/>
                </a:lnTo>
                <a:lnTo>
                  <a:pt x="345719" y="1614336"/>
                </a:lnTo>
                <a:lnTo>
                  <a:pt x="352497" y="1626232"/>
                </a:lnTo>
                <a:lnTo>
                  <a:pt x="360426" y="1636814"/>
                </a:lnTo>
                <a:lnTo>
                  <a:pt x="368853" y="1650884"/>
                </a:lnTo>
                <a:lnTo>
                  <a:pt x="370989" y="1663411"/>
                </a:lnTo>
                <a:lnTo>
                  <a:pt x="365148" y="1675133"/>
                </a:lnTo>
                <a:lnTo>
                  <a:pt x="349643" y="1686788"/>
                </a:lnTo>
                <a:lnTo>
                  <a:pt x="305120" y="1714333"/>
                </a:lnTo>
                <a:lnTo>
                  <a:pt x="290060" y="1735129"/>
                </a:lnTo>
                <a:lnTo>
                  <a:pt x="303743" y="1758970"/>
                </a:lnTo>
                <a:lnTo>
                  <a:pt x="345452" y="1795653"/>
                </a:lnTo>
                <a:lnTo>
                  <a:pt x="349110" y="1798269"/>
                </a:lnTo>
                <a:lnTo>
                  <a:pt x="347548" y="1807273"/>
                </a:lnTo>
                <a:lnTo>
                  <a:pt x="348170" y="1813255"/>
                </a:lnTo>
                <a:lnTo>
                  <a:pt x="344538" y="1815045"/>
                </a:lnTo>
                <a:lnTo>
                  <a:pt x="340791" y="1815680"/>
                </a:lnTo>
                <a:lnTo>
                  <a:pt x="332486" y="1815680"/>
                </a:lnTo>
                <a:lnTo>
                  <a:pt x="313753" y="1812277"/>
                </a:lnTo>
                <a:lnTo>
                  <a:pt x="308914" y="1812277"/>
                </a:lnTo>
                <a:lnTo>
                  <a:pt x="302528" y="1812837"/>
                </a:lnTo>
                <a:lnTo>
                  <a:pt x="296087" y="1814803"/>
                </a:lnTo>
                <a:lnTo>
                  <a:pt x="289608" y="1818604"/>
                </a:lnTo>
                <a:lnTo>
                  <a:pt x="283108" y="1824672"/>
                </a:lnTo>
                <a:lnTo>
                  <a:pt x="318020" y="1859458"/>
                </a:lnTo>
                <a:lnTo>
                  <a:pt x="356243" y="1889093"/>
                </a:lnTo>
                <a:lnTo>
                  <a:pt x="397229" y="1914751"/>
                </a:lnTo>
                <a:lnTo>
                  <a:pt x="440432" y="1937604"/>
                </a:lnTo>
                <a:lnTo>
                  <a:pt x="485305" y="1958827"/>
                </a:lnTo>
                <a:lnTo>
                  <a:pt x="531301" y="1979593"/>
                </a:lnTo>
                <a:lnTo>
                  <a:pt x="577873" y="2001076"/>
                </a:lnTo>
                <a:lnTo>
                  <a:pt x="624475" y="2024448"/>
                </a:lnTo>
                <a:lnTo>
                  <a:pt x="670560" y="2050884"/>
                </a:lnTo>
                <a:lnTo>
                  <a:pt x="660183" y="2053182"/>
                </a:lnTo>
                <a:lnTo>
                  <a:pt x="650059" y="2054771"/>
                </a:lnTo>
                <a:lnTo>
                  <a:pt x="640177" y="2055692"/>
                </a:lnTo>
                <a:lnTo>
                  <a:pt x="630529" y="2055990"/>
                </a:lnTo>
                <a:lnTo>
                  <a:pt x="600939" y="2053250"/>
                </a:lnTo>
                <a:lnTo>
                  <a:pt x="573260" y="2046028"/>
                </a:lnTo>
                <a:lnTo>
                  <a:pt x="547117" y="2035818"/>
                </a:lnTo>
                <a:lnTo>
                  <a:pt x="522135" y="2024113"/>
                </a:lnTo>
                <a:lnTo>
                  <a:pt x="497939" y="2012408"/>
                </a:lnTo>
                <a:lnTo>
                  <a:pt x="474157" y="2002197"/>
                </a:lnTo>
                <a:lnTo>
                  <a:pt x="450418" y="1994975"/>
                </a:lnTo>
                <a:lnTo>
                  <a:pt x="426351" y="1992236"/>
                </a:lnTo>
                <a:lnTo>
                  <a:pt x="421500" y="1992236"/>
                </a:lnTo>
                <a:lnTo>
                  <a:pt x="416610" y="1992591"/>
                </a:lnTo>
                <a:lnTo>
                  <a:pt x="411670" y="1993366"/>
                </a:lnTo>
                <a:lnTo>
                  <a:pt x="402933" y="2010072"/>
                </a:lnTo>
                <a:lnTo>
                  <a:pt x="410111" y="2028403"/>
                </a:lnTo>
                <a:lnTo>
                  <a:pt x="422140" y="2046874"/>
                </a:lnTo>
                <a:lnTo>
                  <a:pt x="427952" y="2064002"/>
                </a:lnTo>
                <a:lnTo>
                  <a:pt x="416484" y="2078300"/>
                </a:lnTo>
                <a:lnTo>
                  <a:pt x="376669" y="2088286"/>
                </a:lnTo>
                <a:lnTo>
                  <a:pt x="411916" y="2108508"/>
                </a:lnTo>
                <a:lnTo>
                  <a:pt x="471791" y="2150256"/>
                </a:lnTo>
                <a:lnTo>
                  <a:pt x="535231" y="2211951"/>
                </a:lnTo>
                <a:lnTo>
                  <a:pt x="554459" y="2249262"/>
                </a:lnTo>
                <a:lnTo>
                  <a:pt x="556852" y="2290168"/>
                </a:lnTo>
                <a:lnTo>
                  <a:pt x="543267" y="2340063"/>
                </a:lnTo>
                <a:lnTo>
                  <a:pt x="528600" y="2376440"/>
                </a:lnTo>
                <a:lnTo>
                  <a:pt x="516321" y="2412946"/>
                </a:lnTo>
                <a:lnTo>
                  <a:pt x="512038" y="2451199"/>
                </a:lnTo>
                <a:lnTo>
                  <a:pt x="521360" y="2492819"/>
                </a:lnTo>
                <a:lnTo>
                  <a:pt x="528270" y="2514518"/>
                </a:lnTo>
                <a:lnTo>
                  <a:pt x="528397" y="2531708"/>
                </a:lnTo>
                <a:lnTo>
                  <a:pt x="520297" y="2543023"/>
                </a:lnTo>
                <a:lnTo>
                  <a:pt x="502526" y="2547099"/>
                </a:lnTo>
                <a:lnTo>
                  <a:pt x="495586" y="2546753"/>
                </a:lnTo>
                <a:lnTo>
                  <a:pt x="487738" y="2545697"/>
                </a:lnTo>
                <a:lnTo>
                  <a:pt x="478950" y="2543900"/>
                </a:lnTo>
                <a:lnTo>
                  <a:pt x="460387" y="2539076"/>
                </a:lnTo>
                <a:lnTo>
                  <a:pt x="452097" y="2537479"/>
                </a:lnTo>
                <a:lnTo>
                  <a:pt x="444317" y="2536529"/>
                </a:lnTo>
                <a:lnTo>
                  <a:pt x="437045" y="2536215"/>
                </a:lnTo>
                <a:lnTo>
                  <a:pt x="410372" y="2542516"/>
                </a:lnTo>
                <a:lnTo>
                  <a:pt x="394266" y="2560710"/>
                </a:lnTo>
                <a:lnTo>
                  <a:pt x="388726" y="2589729"/>
                </a:lnTo>
                <a:lnTo>
                  <a:pt x="393750" y="2628506"/>
                </a:lnTo>
                <a:lnTo>
                  <a:pt x="397510" y="2653716"/>
                </a:lnTo>
                <a:lnTo>
                  <a:pt x="394195" y="2670768"/>
                </a:lnTo>
                <a:lnTo>
                  <a:pt x="383031" y="2680434"/>
                </a:lnTo>
                <a:lnTo>
                  <a:pt x="363245" y="2683484"/>
                </a:lnTo>
                <a:lnTo>
                  <a:pt x="358406" y="2683484"/>
                </a:lnTo>
                <a:lnTo>
                  <a:pt x="347014" y="2682468"/>
                </a:lnTo>
                <a:lnTo>
                  <a:pt x="316245" y="2676652"/>
                </a:lnTo>
                <a:lnTo>
                  <a:pt x="285253" y="2668328"/>
                </a:lnTo>
                <a:lnTo>
                  <a:pt x="253201" y="2660864"/>
                </a:lnTo>
                <a:lnTo>
                  <a:pt x="219252" y="2657627"/>
                </a:lnTo>
                <a:lnTo>
                  <a:pt x="210855" y="2657847"/>
                </a:lnTo>
                <a:lnTo>
                  <a:pt x="202288" y="2658537"/>
                </a:lnTo>
                <a:lnTo>
                  <a:pt x="193546" y="2659743"/>
                </a:lnTo>
                <a:lnTo>
                  <a:pt x="184619" y="2661513"/>
                </a:lnTo>
                <a:lnTo>
                  <a:pt x="214050" y="2694744"/>
                </a:lnTo>
                <a:lnTo>
                  <a:pt x="250081" y="2716132"/>
                </a:lnTo>
                <a:lnTo>
                  <a:pt x="289763" y="2731436"/>
                </a:lnTo>
                <a:lnTo>
                  <a:pt x="330143" y="2746417"/>
                </a:lnTo>
                <a:lnTo>
                  <a:pt x="368270" y="2766833"/>
                </a:lnTo>
                <a:lnTo>
                  <a:pt x="401193" y="2798445"/>
                </a:lnTo>
                <a:lnTo>
                  <a:pt x="336737" y="2797978"/>
                </a:lnTo>
                <a:lnTo>
                  <a:pt x="297518" y="2795666"/>
                </a:lnTo>
                <a:lnTo>
                  <a:pt x="260796" y="2790493"/>
                </a:lnTo>
                <a:lnTo>
                  <a:pt x="225590" y="2781376"/>
                </a:lnTo>
                <a:lnTo>
                  <a:pt x="217773" y="2778920"/>
                </a:lnTo>
                <a:lnTo>
                  <a:pt x="209907" y="2776762"/>
                </a:lnTo>
                <a:lnTo>
                  <a:pt x="202138" y="2775229"/>
                </a:lnTo>
                <a:lnTo>
                  <a:pt x="194614" y="2774645"/>
                </a:lnTo>
                <a:lnTo>
                  <a:pt x="186927" y="2775456"/>
                </a:lnTo>
                <a:lnTo>
                  <a:pt x="179871" y="2778163"/>
                </a:lnTo>
                <a:lnTo>
                  <a:pt x="173628" y="2783174"/>
                </a:lnTo>
                <a:lnTo>
                  <a:pt x="168376" y="2790901"/>
                </a:lnTo>
                <a:lnTo>
                  <a:pt x="165074" y="2809143"/>
                </a:lnTo>
                <a:lnTo>
                  <a:pt x="172820" y="2821876"/>
                </a:lnTo>
                <a:lnTo>
                  <a:pt x="186516" y="2830227"/>
                </a:lnTo>
                <a:lnTo>
                  <a:pt x="201066" y="2835325"/>
                </a:lnTo>
                <a:lnTo>
                  <a:pt x="236425" y="2849381"/>
                </a:lnTo>
                <a:lnTo>
                  <a:pt x="268768" y="2868296"/>
                </a:lnTo>
                <a:lnTo>
                  <a:pt x="329946" y="2910459"/>
                </a:lnTo>
                <a:lnTo>
                  <a:pt x="369010" y="2935090"/>
                </a:lnTo>
                <a:lnTo>
                  <a:pt x="408604" y="2959544"/>
                </a:lnTo>
                <a:lnTo>
                  <a:pt x="448180" y="2984824"/>
                </a:lnTo>
                <a:lnTo>
                  <a:pt x="487189" y="3011932"/>
                </a:lnTo>
                <a:lnTo>
                  <a:pt x="525084" y="3041869"/>
                </a:lnTo>
                <a:lnTo>
                  <a:pt x="561316" y="3075639"/>
                </a:lnTo>
                <a:lnTo>
                  <a:pt x="595337" y="3114243"/>
                </a:lnTo>
                <a:lnTo>
                  <a:pt x="549100" y="3099577"/>
                </a:lnTo>
                <a:lnTo>
                  <a:pt x="505792" y="3081653"/>
                </a:lnTo>
                <a:lnTo>
                  <a:pt x="464237" y="3062641"/>
                </a:lnTo>
                <a:lnTo>
                  <a:pt x="423259" y="3044712"/>
                </a:lnTo>
                <a:lnTo>
                  <a:pt x="381681" y="3030036"/>
                </a:lnTo>
                <a:lnTo>
                  <a:pt x="338328" y="3020783"/>
                </a:lnTo>
                <a:lnTo>
                  <a:pt x="372706" y="3056675"/>
                </a:lnTo>
                <a:lnTo>
                  <a:pt x="409332" y="3089520"/>
                </a:lnTo>
                <a:lnTo>
                  <a:pt x="447720" y="3119952"/>
                </a:lnTo>
                <a:lnTo>
                  <a:pt x="487384" y="3148605"/>
                </a:lnTo>
                <a:lnTo>
                  <a:pt x="527837" y="3176113"/>
                </a:lnTo>
                <a:lnTo>
                  <a:pt x="609168" y="3230232"/>
                </a:lnTo>
                <a:lnTo>
                  <a:pt x="629085" y="3243115"/>
                </a:lnTo>
                <a:lnTo>
                  <a:pt x="647107" y="3256945"/>
                </a:lnTo>
                <a:lnTo>
                  <a:pt x="661222" y="3274782"/>
                </a:lnTo>
                <a:lnTo>
                  <a:pt x="669417" y="3299688"/>
                </a:lnTo>
                <a:lnTo>
                  <a:pt x="679337" y="3343628"/>
                </a:lnTo>
                <a:lnTo>
                  <a:pt x="695678" y="3383639"/>
                </a:lnTo>
                <a:lnTo>
                  <a:pt x="719222" y="3418937"/>
                </a:lnTo>
                <a:lnTo>
                  <a:pt x="750754" y="3448737"/>
                </a:lnTo>
                <a:lnTo>
                  <a:pt x="791578" y="3472573"/>
                </a:lnTo>
                <a:lnTo>
                  <a:pt x="787387" y="3483991"/>
                </a:lnTo>
                <a:lnTo>
                  <a:pt x="784974" y="3491750"/>
                </a:lnTo>
                <a:lnTo>
                  <a:pt x="783780" y="3491814"/>
                </a:lnTo>
                <a:lnTo>
                  <a:pt x="767497" y="3490512"/>
                </a:lnTo>
                <a:lnTo>
                  <a:pt x="753938" y="3487012"/>
                </a:lnTo>
                <a:lnTo>
                  <a:pt x="740518" y="3482061"/>
                </a:lnTo>
                <a:lnTo>
                  <a:pt x="713231" y="3470705"/>
                </a:lnTo>
                <a:lnTo>
                  <a:pt x="698931" y="3465755"/>
                </a:lnTo>
                <a:lnTo>
                  <a:pt x="683908" y="3462255"/>
                </a:lnTo>
                <a:lnTo>
                  <a:pt x="667943" y="3460927"/>
                </a:lnTo>
                <a:lnTo>
                  <a:pt x="660501" y="3460927"/>
                </a:lnTo>
                <a:lnTo>
                  <a:pt x="652703" y="3461816"/>
                </a:lnTo>
                <a:lnTo>
                  <a:pt x="644474" y="3463874"/>
                </a:lnTo>
                <a:lnTo>
                  <a:pt x="677326" y="3499626"/>
                </a:lnTo>
                <a:lnTo>
                  <a:pt x="709957" y="3532949"/>
                </a:lnTo>
                <a:lnTo>
                  <a:pt x="744382" y="3562896"/>
                </a:lnTo>
                <a:lnTo>
                  <a:pt x="782618" y="3588522"/>
                </a:lnTo>
                <a:lnTo>
                  <a:pt x="826681" y="3608882"/>
                </a:lnTo>
                <a:lnTo>
                  <a:pt x="866195" y="3622137"/>
                </a:lnTo>
                <a:lnTo>
                  <a:pt x="907039" y="3636509"/>
                </a:lnTo>
                <a:lnTo>
                  <a:pt x="946943" y="3655401"/>
                </a:lnTo>
                <a:lnTo>
                  <a:pt x="983639" y="3682218"/>
                </a:lnTo>
                <a:lnTo>
                  <a:pt x="1014857" y="3720363"/>
                </a:lnTo>
                <a:lnTo>
                  <a:pt x="1004563" y="3722817"/>
                </a:lnTo>
                <a:lnTo>
                  <a:pt x="994600" y="3724489"/>
                </a:lnTo>
                <a:lnTo>
                  <a:pt x="984942" y="3725444"/>
                </a:lnTo>
                <a:lnTo>
                  <a:pt x="975563" y="3725748"/>
                </a:lnTo>
                <a:lnTo>
                  <a:pt x="950195" y="3723613"/>
                </a:lnTo>
                <a:lnTo>
                  <a:pt x="926368" y="3718182"/>
                </a:lnTo>
                <a:lnTo>
                  <a:pt x="903538" y="3710917"/>
                </a:lnTo>
                <a:lnTo>
                  <a:pt x="835208" y="3687599"/>
                </a:lnTo>
                <a:lnTo>
                  <a:pt x="743502" y="3655166"/>
                </a:lnTo>
                <a:lnTo>
                  <a:pt x="697496" y="3639477"/>
                </a:lnTo>
                <a:lnTo>
                  <a:pt x="690699" y="3637338"/>
                </a:lnTo>
                <a:lnTo>
                  <a:pt x="683856" y="3635544"/>
                </a:lnTo>
                <a:lnTo>
                  <a:pt x="677033" y="3634310"/>
                </a:lnTo>
                <a:lnTo>
                  <a:pt x="670293" y="3633851"/>
                </a:lnTo>
                <a:lnTo>
                  <a:pt x="659873" y="3635262"/>
                </a:lnTo>
                <a:lnTo>
                  <a:pt x="650114" y="3640083"/>
                </a:lnTo>
                <a:lnTo>
                  <a:pt x="641291" y="3649195"/>
                </a:lnTo>
                <a:lnTo>
                  <a:pt x="633679" y="3663480"/>
                </a:lnTo>
                <a:lnTo>
                  <a:pt x="686999" y="3676556"/>
                </a:lnTo>
                <a:lnTo>
                  <a:pt x="731675" y="3701324"/>
                </a:lnTo>
                <a:lnTo>
                  <a:pt x="770889" y="3733519"/>
                </a:lnTo>
                <a:lnTo>
                  <a:pt x="807821" y="3768877"/>
                </a:lnTo>
                <a:lnTo>
                  <a:pt x="824984" y="3786538"/>
                </a:lnTo>
                <a:lnTo>
                  <a:pt x="842622" y="3803278"/>
                </a:lnTo>
                <a:lnTo>
                  <a:pt x="862599" y="3815765"/>
                </a:lnTo>
                <a:lnTo>
                  <a:pt x="886777" y="3820668"/>
                </a:lnTo>
                <a:lnTo>
                  <a:pt x="893165" y="3820668"/>
                </a:lnTo>
                <a:lnTo>
                  <a:pt x="900049" y="3819740"/>
                </a:lnTo>
                <a:lnTo>
                  <a:pt x="911199" y="3816705"/>
                </a:lnTo>
                <a:lnTo>
                  <a:pt x="914654" y="3816248"/>
                </a:lnTo>
                <a:lnTo>
                  <a:pt x="917879" y="3816248"/>
                </a:lnTo>
                <a:lnTo>
                  <a:pt x="931253" y="3819357"/>
                </a:lnTo>
                <a:lnTo>
                  <a:pt x="941008" y="3827786"/>
                </a:lnTo>
                <a:lnTo>
                  <a:pt x="946574" y="3840187"/>
                </a:lnTo>
                <a:lnTo>
                  <a:pt x="947381" y="3855212"/>
                </a:lnTo>
                <a:lnTo>
                  <a:pt x="952170" y="3910236"/>
                </a:lnTo>
                <a:lnTo>
                  <a:pt x="977025" y="3948172"/>
                </a:lnTo>
                <a:lnTo>
                  <a:pt x="1015531" y="3973026"/>
                </a:lnTo>
                <a:lnTo>
                  <a:pt x="1061275" y="3988803"/>
                </a:lnTo>
                <a:lnTo>
                  <a:pt x="1111255" y="4004677"/>
                </a:lnTo>
                <a:lnTo>
                  <a:pt x="1159426" y="4024427"/>
                </a:lnTo>
                <a:lnTo>
                  <a:pt x="1206431" y="4046722"/>
                </a:lnTo>
                <a:lnTo>
                  <a:pt x="1299504" y="4093625"/>
                </a:lnTo>
                <a:lnTo>
                  <a:pt x="1346854" y="4115570"/>
                </a:lnTo>
                <a:lnTo>
                  <a:pt x="1395603" y="4134739"/>
                </a:lnTo>
                <a:lnTo>
                  <a:pt x="1442504" y="4154577"/>
                </a:lnTo>
                <a:lnTo>
                  <a:pt x="1487174" y="4179298"/>
                </a:lnTo>
                <a:lnTo>
                  <a:pt x="1530510" y="4207185"/>
                </a:lnTo>
                <a:lnTo>
                  <a:pt x="1573410" y="4236518"/>
                </a:lnTo>
                <a:lnTo>
                  <a:pt x="1616771" y="4265580"/>
                </a:lnTo>
                <a:lnTo>
                  <a:pt x="1661491" y="4292653"/>
                </a:lnTo>
                <a:lnTo>
                  <a:pt x="1708467" y="4316018"/>
                </a:lnTo>
                <a:lnTo>
                  <a:pt x="1757201" y="4338259"/>
                </a:lnTo>
                <a:lnTo>
                  <a:pt x="1853880" y="4385538"/>
                </a:lnTo>
                <a:lnTo>
                  <a:pt x="1902749" y="4408304"/>
                </a:lnTo>
                <a:lnTo>
                  <a:pt x="1952586" y="4428972"/>
                </a:lnTo>
                <a:lnTo>
                  <a:pt x="1998648" y="4446180"/>
                </a:lnTo>
                <a:lnTo>
                  <a:pt x="2044869" y="4462756"/>
                </a:lnTo>
                <a:lnTo>
                  <a:pt x="2091269" y="4478597"/>
                </a:lnTo>
                <a:lnTo>
                  <a:pt x="2137871" y="4493603"/>
                </a:lnTo>
                <a:lnTo>
                  <a:pt x="2184694" y="4507671"/>
                </a:lnTo>
                <a:lnTo>
                  <a:pt x="2231761" y="4520701"/>
                </a:lnTo>
                <a:lnTo>
                  <a:pt x="2279093" y="4532589"/>
                </a:lnTo>
                <a:lnTo>
                  <a:pt x="2326710" y="4543236"/>
                </a:lnTo>
                <a:lnTo>
                  <a:pt x="2374633" y="4552539"/>
                </a:lnTo>
                <a:lnTo>
                  <a:pt x="2422885" y="4560398"/>
                </a:lnTo>
                <a:lnTo>
                  <a:pt x="2471486" y="4566709"/>
                </a:lnTo>
                <a:lnTo>
                  <a:pt x="2520457" y="4571372"/>
                </a:lnTo>
                <a:lnTo>
                  <a:pt x="2569819" y="4574286"/>
                </a:lnTo>
                <a:lnTo>
                  <a:pt x="2628099" y="4575200"/>
                </a:lnTo>
                <a:lnTo>
                  <a:pt x="2668657" y="4574880"/>
                </a:lnTo>
                <a:lnTo>
                  <a:pt x="2716882" y="4573771"/>
                </a:lnTo>
                <a:lnTo>
                  <a:pt x="2772248" y="4571650"/>
                </a:lnTo>
                <a:lnTo>
                  <a:pt x="2834230" y="4568295"/>
                </a:lnTo>
                <a:lnTo>
                  <a:pt x="2902304" y="4563482"/>
                </a:lnTo>
                <a:lnTo>
                  <a:pt x="2975944" y="4556989"/>
                </a:lnTo>
                <a:lnTo>
                  <a:pt x="3014687" y="4553043"/>
                </a:lnTo>
                <a:lnTo>
                  <a:pt x="3054625" y="4548593"/>
                </a:lnTo>
                <a:lnTo>
                  <a:pt x="3095692" y="4543611"/>
                </a:lnTo>
                <a:lnTo>
                  <a:pt x="3137823" y="4538070"/>
                </a:lnTo>
                <a:lnTo>
                  <a:pt x="3180951" y="4531941"/>
                </a:lnTo>
                <a:lnTo>
                  <a:pt x="3225012" y="4525198"/>
                </a:lnTo>
                <a:lnTo>
                  <a:pt x="3269939" y="4517811"/>
                </a:lnTo>
                <a:lnTo>
                  <a:pt x="3315667" y="4509753"/>
                </a:lnTo>
                <a:lnTo>
                  <a:pt x="3362131" y="4500997"/>
                </a:lnTo>
                <a:lnTo>
                  <a:pt x="3409264" y="4491514"/>
                </a:lnTo>
                <a:lnTo>
                  <a:pt x="3457001" y="4481277"/>
                </a:lnTo>
                <a:lnTo>
                  <a:pt x="3505277" y="4470257"/>
                </a:lnTo>
                <a:lnTo>
                  <a:pt x="3554025" y="4458427"/>
                </a:lnTo>
                <a:lnTo>
                  <a:pt x="3603181" y="4445759"/>
                </a:lnTo>
                <a:lnTo>
                  <a:pt x="3652678" y="4432224"/>
                </a:lnTo>
                <a:lnTo>
                  <a:pt x="3702451" y="4417797"/>
                </a:lnTo>
                <a:lnTo>
                  <a:pt x="3752434" y="4402447"/>
                </a:lnTo>
                <a:lnTo>
                  <a:pt x="3802562" y="4386148"/>
                </a:lnTo>
                <a:lnTo>
                  <a:pt x="3852769" y="4368871"/>
                </a:lnTo>
                <a:lnTo>
                  <a:pt x="3902989" y="4350590"/>
                </a:lnTo>
                <a:lnTo>
                  <a:pt x="3953157" y="4331275"/>
                </a:lnTo>
                <a:lnTo>
                  <a:pt x="4003208" y="4310899"/>
                </a:lnTo>
                <a:lnTo>
                  <a:pt x="4053074" y="4289434"/>
                </a:lnTo>
                <a:lnTo>
                  <a:pt x="4102692" y="4266852"/>
                </a:lnTo>
                <a:lnTo>
                  <a:pt x="4151995" y="4243126"/>
                </a:lnTo>
                <a:lnTo>
                  <a:pt x="4200918" y="4218227"/>
                </a:lnTo>
                <a:lnTo>
                  <a:pt x="4249394" y="4192128"/>
                </a:lnTo>
                <a:lnTo>
                  <a:pt x="4297359" y="4164801"/>
                </a:lnTo>
                <a:lnTo>
                  <a:pt x="4344747" y="4136218"/>
                </a:lnTo>
                <a:lnTo>
                  <a:pt x="4391492" y="4106351"/>
                </a:lnTo>
                <a:lnTo>
                  <a:pt x="4437528" y="4075172"/>
                </a:lnTo>
                <a:lnTo>
                  <a:pt x="4482790" y="4042653"/>
                </a:lnTo>
                <a:lnTo>
                  <a:pt x="4527212" y="4008767"/>
                </a:lnTo>
                <a:lnTo>
                  <a:pt x="4570729" y="3973486"/>
                </a:lnTo>
                <a:lnTo>
                  <a:pt x="4613275" y="3936781"/>
                </a:lnTo>
                <a:lnTo>
                  <a:pt x="4654784" y="3898625"/>
                </a:lnTo>
                <a:lnTo>
                  <a:pt x="4695191" y="3858990"/>
                </a:lnTo>
                <a:lnTo>
                  <a:pt x="4734430" y="3817849"/>
                </a:lnTo>
                <a:lnTo>
                  <a:pt x="4772436" y="3775172"/>
                </a:lnTo>
                <a:lnTo>
                  <a:pt x="4809142" y="3730933"/>
                </a:lnTo>
                <a:lnTo>
                  <a:pt x="4844484" y="3685104"/>
                </a:lnTo>
                <a:lnTo>
                  <a:pt x="4878395" y="3637656"/>
                </a:lnTo>
                <a:lnTo>
                  <a:pt x="4910810" y="3588562"/>
                </a:lnTo>
                <a:lnTo>
                  <a:pt x="4919891" y="3583619"/>
                </a:lnTo>
                <a:lnTo>
                  <a:pt x="4928542" y="3576547"/>
                </a:lnTo>
                <a:lnTo>
                  <a:pt x="4935742" y="3568119"/>
                </a:lnTo>
                <a:lnTo>
                  <a:pt x="4940465" y="3559111"/>
                </a:lnTo>
                <a:lnTo>
                  <a:pt x="4960465" y="3522497"/>
                </a:lnTo>
                <a:lnTo>
                  <a:pt x="4988175" y="3494222"/>
                </a:lnTo>
                <a:lnTo>
                  <a:pt x="5020425" y="3470759"/>
                </a:lnTo>
                <a:lnTo>
                  <a:pt x="5054041" y="3448583"/>
                </a:lnTo>
                <a:lnTo>
                  <a:pt x="5083277" y="3428137"/>
                </a:lnTo>
                <a:lnTo>
                  <a:pt x="5110813" y="3405739"/>
                </a:lnTo>
                <a:lnTo>
                  <a:pt x="5134086" y="3379903"/>
                </a:lnTo>
                <a:lnTo>
                  <a:pt x="5150535" y="3349142"/>
                </a:lnTo>
                <a:lnTo>
                  <a:pt x="5154694" y="3333563"/>
                </a:lnTo>
                <a:lnTo>
                  <a:pt x="5154285" y="3324031"/>
                </a:lnTo>
                <a:lnTo>
                  <a:pt x="5150242" y="3319256"/>
                </a:lnTo>
                <a:lnTo>
                  <a:pt x="5143500" y="3317951"/>
                </a:lnTo>
                <a:lnTo>
                  <a:pt x="5139105" y="3317951"/>
                </a:lnTo>
                <a:lnTo>
                  <a:pt x="5117820" y="3322116"/>
                </a:lnTo>
                <a:lnTo>
                  <a:pt x="5107330" y="3322116"/>
                </a:lnTo>
                <a:lnTo>
                  <a:pt x="5102555" y="3320580"/>
                </a:lnTo>
                <a:lnTo>
                  <a:pt x="5100142" y="3315614"/>
                </a:lnTo>
                <a:lnTo>
                  <a:pt x="5119194" y="3292562"/>
                </a:lnTo>
                <a:lnTo>
                  <a:pt x="5139326" y="3269637"/>
                </a:lnTo>
                <a:lnTo>
                  <a:pt x="5156865" y="3245944"/>
                </a:lnTo>
                <a:lnTo>
                  <a:pt x="5168138" y="3220592"/>
                </a:lnTo>
                <a:lnTo>
                  <a:pt x="5182665" y="3174333"/>
                </a:lnTo>
                <a:lnTo>
                  <a:pt x="5200840" y="3131161"/>
                </a:lnTo>
                <a:lnTo>
                  <a:pt x="5222626" y="3090915"/>
                </a:lnTo>
                <a:lnTo>
                  <a:pt x="5247989" y="3053430"/>
                </a:lnTo>
                <a:lnTo>
                  <a:pt x="5276892" y="3018544"/>
                </a:lnTo>
                <a:lnTo>
                  <a:pt x="5309302" y="2986094"/>
                </a:lnTo>
                <a:lnTo>
                  <a:pt x="5345181" y="2955915"/>
                </a:lnTo>
                <a:lnTo>
                  <a:pt x="5384495" y="2927845"/>
                </a:lnTo>
                <a:lnTo>
                  <a:pt x="5406577" y="2909925"/>
                </a:lnTo>
                <a:lnTo>
                  <a:pt x="5427718" y="2890167"/>
                </a:lnTo>
                <a:lnTo>
                  <a:pt x="5450980" y="2873138"/>
                </a:lnTo>
                <a:lnTo>
                  <a:pt x="5479427" y="2863405"/>
                </a:lnTo>
                <a:lnTo>
                  <a:pt x="5523239" y="2845926"/>
                </a:lnTo>
                <a:lnTo>
                  <a:pt x="5546846" y="2813912"/>
                </a:lnTo>
                <a:lnTo>
                  <a:pt x="5560114" y="2774430"/>
                </a:lnTo>
                <a:lnTo>
                  <a:pt x="5572909" y="2734547"/>
                </a:lnTo>
                <a:lnTo>
                  <a:pt x="5595099" y="2701328"/>
                </a:lnTo>
                <a:lnTo>
                  <a:pt x="5602001" y="2693448"/>
                </a:lnTo>
                <a:lnTo>
                  <a:pt x="5607654" y="2683722"/>
                </a:lnTo>
                <a:lnTo>
                  <a:pt x="5611167" y="2673449"/>
                </a:lnTo>
                <a:lnTo>
                  <a:pt x="5611647" y="2663926"/>
                </a:lnTo>
                <a:lnTo>
                  <a:pt x="5608143" y="2651505"/>
                </a:lnTo>
                <a:lnTo>
                  <a:pt x="5602368" y="2639412"/>
                </a:lnTo>
                <a:lnTo>
                  <a:pt x="5595315" y="2627657"/>
                </a:lnTo>
                <a:lnTo>
                  <a:pt x="5587974" y="2616250"/>
                </a:lnTo>
                <a:lnTo>
                  <a:pt x="5579995" y="2605215"/>
                </a:lnTo>
                <a:lnTo>
                  <a:pt x="5572677" y="2594071"/>
                </a:lnTo>
                <a:lnTo>
                  <a:pt x="5568579" y="2582044"/>
                </a:lnTo>
                <a:lnTo>
                  <a:pt x="5570258" y="2568359"/>
                </a:lnTo>
                <a:lnTo>
                  <a:pt x="5572480" y="2562415"/>
                </a:lnTo>
                <a:lnTo>
                  <a:pt x="5571972" y="2545905"/>
                </a:lnTo>
                <a:lnTo>
                  <a:pt x="5583085" y="2545905"/>
                </a:lnTo>
                <a:lnTo>
                  <a:pt x="5587301" y="2548204"/>
                </a:lnTo>
                <a:lnTo>
                  <a:pt x="5593321" y="2554223"/>
                </a:lnTo>
                <a:lnTo>
                  <a:pt x="5607545" y="2566703"/>
                </a:lnTo>
                <a:lnTo>
                  <a:pt x="5620912" y="2575039"/>
                </a:lnTo>
                <a:lnTo>
                  <a:pt x="5633554" y="2579698"/>
                </a:lnTo>
                <a:lnTo>
                  <a:pt x="5645607" y="2581147"/>
                </a:lnTo>
                <a:lnTo>
                  <a:pt x="5669595" y="2575786"/>
                </a:lnTo>
                <a:lnTo>
                  <a:pt x="5692778" y="2562588"/>
                </a:lnTo>
                <a:lnTo>
                  <a:pt x="5716394" y="2545888"/>
                </a:lnTo>
                <a:lnTo>
                  <a:pt x="5741682" y="2530017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845700" y="3393001"/>
            <a:ext cx="4235450" cy="1031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05840" marR="5080" indent="-993775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231F20"/>
                </a:solidFill>
                <a:latin typeface="Candara"/>
                <a:cs typeface="Candara"/>
              </a:rPr>
              <a:t>HISTORY</a:t>
            </a:r>
            <a:r>
              <a:rPr sz="3300" b="1" spc="-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330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3300" b="1" spc="-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3300" b="1" spc="-10" dirty="0">
                <a:solidFill>
                  <a:srgbClr val="231F20"/>
                </a:solidFill>
                <a:latin typeface="Candara"/>
                <a:cs typeface="Candara"/>
              </a:rPr>
              <a:t>LICENSING HIGHLIGHTS</a:t>
            </a:r>
            <a:endParaRPr sz="3300">
              <a:latin typeface="Candara"/>
              <a:cs typeface="Candar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08577" y="6287781"/>
            <a:ext cx="90043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©</a:t>
            </a:r>
            <a:r>
              <a:rPr sz="8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2025</a:t>
            </a:r>
            <a:r>
              <a:rPr sz="800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Kent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Press</a:t>
            </a:r>
            <a:endParaRPr sz="8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0165" y="6258102"/>
            <a:ext cx="226598" cy="19827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72769" y="2347879"/>
            <a:ext cx="4243070" cy="4025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450" b="1" i="1" dirty="0">
                <a:solidFill>
                  <a:srgbClr val="231F20"/>
                </a:solidFill>
                <a:latin typeface="Candara"/>
                <a:cs typeface="Candara"/>
              </a:rPr>
              <a:t>BASICS</a:t>
            </a:r>
            <a:r>
              <a:rPr sz="2450" b="1" i="1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2450" b="1" i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2450" b="1" i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2450" b="1" i="1" dirty="0">
                <a:solidFill>
                  <a:srgbClr val="231F20"/>
                </a:solidFill>
                <a:latin typeface="Candara"/>
                <a:cs typeface="Candara"/>
              </a:rPr>
              <a:t>LICENSING:</a:t>
            </a:r>
            <a:r>
              <a:rPr sz="2450" b="1" i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2450" b="1" i="1" spc="-10" dirty="0">
                <a:solidFill>
                  <a:srgbClr val="231F20"/>
                </a:solidFill>
                <a:latin typeface="Candara"/>
                <a:cs typeface="Candara"/>
              </a:rPr>
              <a:t>UPDATED</a:t>
            </a:r>
            <a:endParaRPr sz="245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7" y="1057275"/>
            <a:ext cx="5029200" cy="1331595"/>
          </a:xfrm>
          <a:custGeom>
            <a:avLst/>
            <a:gdLst/>
            <a:ahLst/>
            <a:cxnLst/>
            <a:rect l="l" t="t" r="r" b="b"/>
            <a:pathLst>
              <a:path w="5029200" h="1331595">
                <a:moveTo>
                  <a:pt x="5029205" y="0"/>
                </a:moveTo>
                <a:lnTo>
                  <a:pt x="0" y="0"/>
                </a:lnTo>
                <a:lnTo>
                  <a:pt x="0" y="1331061"/>
                </a:lnTo>
                <a:lnTo>
                  <a:pt x="3688" y="1331277"/>
                </a:lnTo>
                <a:lnTo>
                  <a:pt x="31834" y="1325729"/>
                </a:lnTo>
                <a:lnTo>
                  <a:pt x="59858" y="1317337"/>
                </a:lnTo>
                <a:lnTo>
                  <a:pt x="85363" y="1308790"/>
                </a:lnTo>
                <a:lnTo>
                  <a:pt x="105955" y="1302778"/>
                </a:lnTo>
                <a:lnTo>
                  <a:pt x="112416" y="1302816"/>
                </a:lnTo>
                <a:lnTo>
                  <a:pt x="131069" y="1297571"/>
                </a:lnTo>
                <a:lnTo>
                  <a:pt x="145638" y="1293968"/>
                </a:lnTo>
                <a:lnTo>
                  <a:pt x="152570" y="1292778"/>
                </a:lnTo>
                <a:lnTo>
                  <a:pt x="158882" y="1292326"/>
                </a:lnTo>
                <a:lnTo>
                  <a:pt x="163556" y="1292326"/>
                </a:lnTo>
                <a:lnTo>
                  <a:pt x="167379" y="1293253"/>
                </a:lnTo>
                <a:lnTo>
                  <a:pt x="169703" y="1295641"/>
                </a:lnTo>
                <a:lnTo>
                  <a:pt x="182209" y="1297506"/>
                </a:lnTo>
                <a:lnTo>
                  <a:pt x="190640" y="1299694"/>
                </a:lnTo>
                <a:lnTo>
                  <a:pt x="214597" y="1309166"/>
                </a:lnTo>
                <a:lnTo>
                  <a:pt x="221278" y="1307071"/>
                </a:lnTo>
                <a:lnTo>
                  <a:pt x="227920" y="1306436"/>
                </a:lnTo>
                <a:lnTo>
                  <a:pt x="250729" y="1306118"/>
                </a:lnTo>
                <a:lnTo>
                  <a:pt x="254945" y="1308214"/>
                </a:lnTo>
                <a:lnTo>
                  <a:pt x="259530" y="1311147"/>
                </a:lnTo>
                <a:lnTo>
                  <a:pt x="272763" y="1310208"/>
                </a:lnTo>
                <a:lnTo>
                  <a:pt x="275888" y="1306334"/>
                </a:lnTo>
                <a:lnTo>
                  <a:pt x="280040" y="1307376"/>
                </a:lnTo>
                <a:lnTo>
                  <a:pt x="283927" y="1306652"/>
                </a:lnTo>
                <a:lnTo>
                  <a:pt x="295738" y="1303083"/>
                </a:lnTo>
                <a:lnTo>
                  <a:pt x="299243" y="1302245"/>
                </a:lnTo>
                <a:lnTo>
                  <a:pt x="301084" y="1302562"/>
                </a:lnTo>
                <a:lnTo>
                  <a:pt x="302697" y="1301305"/>
                </a:lnTo>
                <a:lnTo>
                  <a:pt x="304907" y="1302346"/>
                </a:lnTo>
                <a:lnTo>
                  <a:pt x="305821" y="1301203"/>
                </a:lnTo>
                <a:lnTo>
                  <a:pt x="316972" y="1303820"/>
                </a:lnTo>
                <a:lnTo>
                  <a:pt x="323220" y="1304442"/>
                </a:lnTo>
                <a:lnTo>
                  <a:pt x="335616" y="1308328"/>
                </a:lnTo>
                <a:lnTo>
                  <a:pt x="337838" y="1306652"/>
                </a:lnTo>
                <a:lnTo>
                  <a:pt x="356406" y="1308849"/>
                </a:lnTo>
                <a:lnTo>
                  <a:pt x="356609" y="1307693"/>
                </a:lnTo>
                <a:lnTo>
                  <a:pt x="361613" y="1303400"/>
                </a:lnTo>
                <a:lnTo>
                  <a:pt x="370096" y="1303400"/>
                </a:lnTo>
                <a:lnTo>
                  <a:pt x="372750" y="1301851"/>
                </a:lnTo>
                <a:lnTo>
                  <a:pt x="376370" y="1298765"/>
                </a:lnTo>
                <a:lnTo>
                  <a:pt x="377348" y="1297216"/>
                </a:lnTo>
                <a:lnTo>
                  <a:pt x="382885" y="1297216"/>
                </a:lnTo>
                <a:lnTo>
                  <a:pt x="386530" y="1298117"/>
                </a:lnTo>
                <a:lnTo>
                  <a:pt x="392740" y="1300568"/>
                </a:lnTo>
                <a:lnTo>
                  <a:pt x="394125" y="1298232"/>
                </a:lnTo>
                <a:lnTo>
                  <a:pt x="395572" y="1296962"/>
                </a:lnTo>
                <a:lnTo>
                  <a:pt x="397300" y="1296530"/>
                </a:lnTo>
                <a:lnTo>
                  <a:pt x="397300" y="617334"/>
                </a:lnTo>
                <a:lnTo>
                  <a:pt x="3130809" y="617334"/>
                </a:lnTo>
                <a:lnTo>
                  <a:pt x="3133845" y="615734"/>
                </a:lnTo>
                <a:lnTo>
                  <a:pt x="3157187" y="599516"/>
                </a:lnTo>
                <a:lnTo>
                  <a:pt x="3162432" y="601090"/>
                </a:lnTo>
                <a:lnTo>
                  <a:pt x="3163588" y="602564"/>
                </a:lnTo>
                <a:lnTo>
                  <a:pt x="3169557" y="598474"/>
                </a:lnTo>
                <a:lnTo>
                  <a:pt x="3175107" y="598373"/>
                </a:lnTo>
                <a:lnTo>
                  <a:pt x="3178561" y="593966"/>
                </a:lnTo>
                <a:lnTo>
                  <a:pt x="3184950" y="592086"/>
                </a:lnTo>
                <a:lnTo>
                  <a:pt x="3190195" y="591451"/>
                </a:lnTo>
                <a:lnTo>
                  <a:pt x="3193128" y="590715"/>
                </a:lnTo>
                <a:lnTo>
                  <a:pt x="3200571" y="591248"/>
                </a:lnTo>
                <a:lnTo>
                  <a:pt x="3218478" y="584326"/>
                </a:lnTo>
                <a:lnTo>
                  <a:pt x="3226021" y="581710"/>
                </a:lnTo>
                <a:lnTo>
                  <a:pt x="3233997" y="580555"/>
                </a:lnTo>
                <a:lnTo>
                  <a:pt x="3238023" y="577087"/>
                </a:lnTo>
                <a:lnTo>
                  <a:pt x="3242176" y="574611"/>
                </a:lnTo>
                <a:lnTo>
                  <a:pt x="3248488" y="574611"/>
                </a:lnTo>
                <a:lnTo>
                  <a:pt x="3251586" y="575322"/>
                </a:lnTo>
                <a:lnTo>
                  <a:pt x="3260936" y="570839"/>
                </a:lnTo>
                <a:lnTo>
                  <a:pt x="3267515" y="566870"/>
                </a:lnTo>
                <a:lnTo>
                  <a:pt x="3273157" y="564035"/>
                </a:lnTo>
                <a:lnTo>
                  <a:pt x="3279692" y="562952"/>
                </a:lnTo>
                <a:lnTo>
                  <a:pt x="3282079" y="563067"/>
                </a:lnTo>
                <a:lnTo>
                  <a:pt x="3284175" y="559180"/>
                </a:lnTo>
                <a:lnTo>
                  <a:pt x="3285749" y="556882"/>
                </a:lnTo>
                <a:lnTo>
                  <a:pt x="3288162" y="554672"/>
                </a:lnTo>
                <a:lnTo>
                  <a:pt x="3289102" y="554354"/>
                </a:lnTo>
                <a:lnTo>
                  <a:pt x="3291147" y="554354"/>
                </a:lnTo>
                <a:lnTo>
                  <a:pt x="3296417" y="555993"/>
                </a:lnTo>
                <a:lnTo>
                  <a:pt x="3299453" y="555993"/>
                </a:lnTo>
                <a:lnTo>
                  <a:pt x="3302094" y="555510"/>
                </a:lnTo>
                <a:lnTo>
                  <a:pt x="3306387" y="555396"/>
                </a:lnTo>
                <a:lnTo>
                  <a:pt x="3305854" y="557060"/>
                </a:lnTo>
                <a:lnTo>
                  <a:pt x="3303098" y="562063"/>
                </a:lnTo>
                <a:lnTo>
                  <a:pt x="3304723" y="562063"/>
                </a:lnTo>
                <a:lnTo>
                  <a:pt x="3306908" y="561593"/>
                </a:lnTo>
                <a:lnTo>
                  <a:pt x="3309244" y="559600"/>
                </a:lnTo>
                <a:lnTo>
                  <a:pt x="3311251" y="559079"/>
                </a:lnTo>
                <a:lnTo>
                  <a:pt x="3321081" y="559676"/>
                </a:lnTo>
                <a:lnTo>
                  <a:pt x="3323227" y="559066"/>
                </a:lnTo>
                <a:lnTo>
                  <a:pt x="3325767" y="556666"/>
                </a:lnTo>
                <a:lnTo>
                  <a:pt x="3326321" y="553406"/>
                </a:lnTo>
                <a:lnTo>
                  <a:pt x="3339844" y="548333"/>
                </a:lnTo>
                <a:lnTo>
                  <a:pt x="3342226" y="544829"/>
                </a:lnTo>
                <a:lnTo>
                  <a:pt x="3344220" y="545579"/>
                </a:lnTo>
                <a:lnTo>
                  <a:pt x="3345859" y="545896"/>
                </a:lnTo>
                <a:lnTo>
                  <a:pt x="3354215" y="545896"/>
                </a:lnTo>
                <a:lnTo>
                  <a:pt x="3354964" y="537908"/>
                </a:lnTo>
                <a:lnTo>
                  <a:pt x="3364743" y="536346"/>
                </a:lnTo>
                <a:lnTo>
                  <a:pt x="3366179" y="536549"/>
                </a:lnTo>
                <a:lnTo>
                  <a:pt x="3372871" y="536663"/>
                </a:lnTo>
                <a:lnTo>
                  <a:pt x="3375704" y="535216"/>
                </a:lnTo>
                <a:lnTo>
                  <a:pt x="3378155" y="531202"/>
                </a:lnTo>
                <a:lnTo>
                  <a:pt x="3384035" y="532168"/>
                </a:lnTo>
                <a:lnTo>
                  <a:pt x="3388150" y="532561"/>
                </a:lnTo>
                <a:lnTo>
                  <a:pt x="3391147" y="532561"/>
                </a:lnTo>
                <a:lnTo>
                  <a:pt x="3397591" y="531441"/>
                </a:lnTo>
                <a:lnTo>
                  <a:pt x="3401064" y="528780"/>
                </a:lnTo>
                <a:lnTo>
                  <a:pt x="3405840" y="525628"/>
                </a:lnTo>
                <a:lnTo>
                  <a:pt x="3416191" y="523036"/>
                </a:lnTo>
                <a:lnTo>
                  <a:pt x="3418185" y="522833"/>
                </a:lnTo>
                <a:lnTo>
                  <a:pt x="3424268" y="517690"/>
                </a:lnTo>
                <a:lnTo>
                  <a:pt x="3424370" y="516534"/>
                </a:lnTo>
                <a:lnTo>
                  <a:pt x="3448563" y="515391"/>
                </a:lnTo>
                <a:lnTo>
                  <a:pt x="3451396" y="513295"/>
                </a:lnTo>
                <a:lnTo>
                  <a:pt x="3467740" y="514972"/>
                </a:lnTo>
                <a:lnTo>
                  <a:pt x="3475919" y="514451"/>
                </a:lnTo>
                <a:lnTo>
                  <a:pt x="3490588" y="514972"/>
                </a:lnTo>
                <a:lnTo>
                  <a:pt x="3491629" y="513816"/>
                </a:lnTo>
                <a:lnTo>
                  <a:pt x="3494563" y="514337"/>
                </a:lnTo>
                <a:lnTo>
                  <a:pt x="3496557" y="512762"/>
                </a:lnTo>
                <a:lnTo>
                  <a:pt x="3498970" y="512762"/>
                </a:lnTo>
                <a:lnTo>
                  <a:pt x="3523379" y="504278"/>
                </a:lnTo>
                <a:lnTo>
                  <a:pt x="3528827" y="504494"/>
                </a:lnTo>
                <a:lnTo>
                  <a:pt x="3532599" y="500202"/>
                </a:lnTo>
                <a:lnTo>
                  <a:pt x="3549579" y="496836"/>
                </a:lnTo>
                <a:lnTo>
                  <a:pt x="3551776" y="497573"/>
                </a:lnTo>
                <a:lnTo>
                  <a:pt x="3561619" y="494639"/>
                </a:lnTo>
                <a:lnTo>
                  <a:pt x="3578900" y="487933"/>
                </a:lnTo>
                <a:lnTo>
                  <a:pt x="3596512" y="483800"/>
                </a:lnTo>
                <a:lnTo>
                  <a:pt x="3614515" y="481237"/>
                </a:lnTo>
                <a:lnTo>
                  <a:pt x="3632967" y="479247"/>
                </a:lnTo>
                <a:lnTo>
                  <a:pt x="3652330" y="468412"/>
                </a:lnTo>
                <a:lnTo>
                  <a:pt x="3670913" y="459466"/>
                </a:lnTo>
                <a:lnTo>
                  <a:pt x="3691009" y="446710"/>
                </a:lnTo>
                <a:lnTo>
                  <a:pt x="3714908" y="424446"/>
                </a:lnTo>
                <a:lnTo>
                  <a:pt x="3723607" y="419417"/>
                </a:lnTo>
                <a:lnTo>
                  <a:pt x="3734606" y="416064"/>
                </a:lnTo>
                <a:lnTo>
                  <a:pt x="3740790" y="414807"/>
                </a:lnTo>
                <a:lnTo>
                  <a:pt x="3747280" y="413854"/>
                </a:lnTo>
                <a:lnTo>
                  <a:pt x="3753986" y="412076"/>
                </a:lnTo>
                <a:lnTo>
                  <a:pt x="3762764" y="407562"/>
                </a:lnTo>
                <a:lnTo>
                  <a:pt x="3771720" y="406120"/>
                </a:lnTo>
                <a:lnTo>
                  <a:pt x="3781187" y="405640"/>
                </a:lnTo>
                <a:lnTo>
                  <a:pt x="3791502" y="404012"/>
                </a:lnTo>
                <a:lnTo>
                  <a:pt x="3821982" y="402335"/>
                </a:lnTo>
                <a:lnTo>
                  <a:pt x="3823137" y="401497"/>
                </a:lnTo>
                <a:lnTo>
                  <a:pt x="3824610" y="400862"/>
                </a:lnTo>
                <a:lnTo>
                  <a:pt x="3824814" y="400977"/>
                </a:lnTo>
                <a:lnTo>
                  <a:pt x="3831100" y="396786"/>
                </a:lnTo>
                <a:lnTo>
                  <a:pt x="3838022" y="391223"/>
                </a:lnTo>
                <a:lnTo>
                  <a:pt x="3844856" y="390171"/>
                </a:lnTo>
                <a:lnTo>
                  <a:pt x="3868298" y="388823"/>
                </a:lnTo>
                <a:lnTo>
                  <a:pt x="3869365" y="388213"/>
                </a:lnTo>
                <a:lnTo>
                  <a:pt x="3871283" y="387959"/>
                </a:lnTo>
                <a:lnTo>
                  <a:pt x="3873328" y="388404"/>
                </a:lnTo>
                <a:lnTo>
                  <a:pt x="3885583" y="380123"/>
                </a:lnTo>
                <a:lnTo>
                  <a:pt x="3891768" y="374040"/>
                </a:lnTo>
                <a:lnTo>
                  <a:pt x="3895222" y="371322"/>
                </a:lnTo>
                <a:lnTo>
                  <a:pt x="3895540" y="369646"/>
                </a:lnTo>
                <a:lnTo>
                  <a:pt x="3932002" y="361365"/>
                </a:lnTo>
                <a:lnTo>
                  <a:pt x="3954316" y="355612"/>
                </a:lnTo>
                <a:lnTo>
                  <a:pt x="3960031" y="351934"/>
                </a:lnTo>
                <a:lnTo>
                  <a:pt x="3968111" y="349296"/>
                </a:lnTo>
                <a:lnTo>
                  <a:pt x="3978644" y="347088"/>
                </a:lnTo>
                <a:lnTo>
                  <a:pt x="3991717" y="344703"/>
                </a:lnTo>
                <a:lnTo>
                  <a:pt x="4010556" y="339955"/>
                </a:lnTo>
                <a:lnTo>
                  <a:pt x="4029717" y="337023"/>
                </a:lnTo>
                <a:lnTo>
                  <a:pt x="4049290" y="335209"/>
                </a:lnTo>
                <a:lnTo>
                  <a:pt x="4069365" y="333819"/>
                </a:lnTo>
                <a:lnTo>
                  <a:pt x="4090444" y="326104"/>
                </a:lnTo>
                <a:lnTo>
                  <a:pt x="4110699" y="319759"/>
                </a:lnTo>
                <a:lnTo>
                  <a:pt x="4132603" y="310725"/>
                </a:lnTo>
                <a:lnTo>
                  <a:pt x="4158633" y="294944"/>
                </a:lnTo>
                <a:lnTo>
                  <a:pt x="4196670" y="280479"/>
                </a:lnTo>
                <a:lnTo>
                  <a:pt x="4210783" y="272535"/>
                </a:lnTo>
                <a:lnTo>
                  <a:pt x="4220301" y="268149"/>
                </a:lnTo>
                <a:lnTo>
                  <a:pt x="4228115" y="266230"/>
                </a:lnTo>
                <a:lnTo>
                  <a:pt x="4229347" y="266331"/>
                </a:lnTo>
                <a:lnTo>
                  <a:pt x="4243596" y="259105"/>
                </a:lnTo>
                <a:lnTo>
                  <a:pt x="4244130" y="257225"/>
                </a:lnTo>
                <a:lnTo>
                  <a:pt x="4246644" y="255854"/>
                </a:lnTo>
                <a:lnTo>
                  <a:pt x="4261516" y="253974"/>
                </a:lnTo>
                <a:lnTo>
                  <a:pt x="4262354" y="253339"/>
                </a:lnTo>
                <a:lnTo>
                  <a:pt x="4266443" y="252615"/>
                </a:lnTo>
                <a:lnTo>
                  <a:pt x="4307096" y="232600"/>
                </a:lnTo>
                <a:lnTo>
                  <a:pt x="4320457" y="233121"/>
                </a:lnTo>
                <a:lnTo>
                  <a:pt x="4320558" y="232181"/>
                </a:lnTo>
                <a:lnTo>
                  <a:pt x="4316634" y="227990"/>
                </a:lnTo>
                <a:lnTo>
                  <a:pt x="4319568" y="227469"/>
                </a:lnTo>
                <a:lnTo>
                  <a:pt x="4320825" y="226212"/>
                </a:lnTo>
                <a:lnTo>
                  <a:pt x="4321447" y="224739"/>
                </a:lnTo>
                <a:lnTo>
                  <a:pt x="4321447" y="224116"/>
                </a:lnTo>
                <a:lnTo>
                  <a:pt x="4341983" y="222643"/>
                </a:lnTo>
                <a:lnTo>
                  <a:pt x="4344079" y="221386"/>
                </a:lnTo>
                <a:lnTo>
                  <a:pt x="4367866" y="222643"/>
                </a:lnTo>
                <a:lnTo>
                  <a:pt x="4368666" y="222846"/>
                </a:lnTo>
                <a:lnTo>
                  <a:pt x="4372425" y="222961"/>
                </a:lnTo>
                <a:lnTo>
                  <a:pt x="4374749" y="222427"/>
                </a:lnTo>
                <a:lnTo>
                  <a:pt x="4377607" y="221068"/>
                </a:lnTo>
                <a:lnTo>
                  <a:pt x="4378343" y="220344"/>
                </a:lnTo>
                <a:lnTo>
                  <a:pt x="4442046" y="205460"/>
                </a:lnTo>
                <a:lnTo>
                  <a:pt x="4491081" y="197294"/>
                </a:lnTo>
                <a:lnTo>
                  <a:pt x="4512661" y="194641"/>
                </a:lnTo>
                <a:lnTo>
                  <a:pt x="4543520" y="192013"/>
                </a:lnTo>
                <a:lnTo>
                  <a:pt x="4558556" y="189953"/>
                </a:lnTo>
                <a:lnTo>
                  <a:pt x="4571682" y="184285"/>
                </a:lnTo>
                <a:lnTo>
                  <a:pt x="4589374" y="182803"/>
                </a:lnTo>
                <a:lnTo>
                  <a:pt x="4603392" y="182617"/>
                </a:lnTo>
                <a:lnTo>
                  <a:pt x="4605495" y="180835"/>
                </a:lnTo>
                <a:lnTo>
                  <a:pt x="4611147" y="181749"/>
                </a:lnTo>
                <a:lnTo>
                  <a:pt x="4616316" y="182143"/>
                </a:lnTo>
                <a:lnTo>
                  <a:pt x="4621180" y="182143"/>
                </a:lnTo>
                <a:lnTo>
                  <a:pt x="4639822" y="180249"/>
                </a:lnTo>
                <a:lnTo>
                  <a:pt x="4675060" y="171374"/>
                </a:lnTo>
                <a:lnTo>
                  <a:pt x="4696224" y="168579"/>
                </a:lnTo>
                <a:lnTo>
                  <a:pt x="4705519" y="159369"/>
                </a:lnTo>
                <a:lnTo>
                  <a:pt x="4716671" y="156257"/>
                </a:lnTo>
                <a:lnTo>
                  <a:pt x="4729100" y="155245"/>
                </a:lnTo>
                <a:lnTo>
                  <a:pt x="4752599" y="150037"/>
                </a:lnTo>
                <a:lnTo>
                  <a:pt x="4760880" y="150558"/>
                </a:lnTo>
                <a:lnTo>
                  <a:pt x="4767166" y="149720"/>
                </a:lnTo>
                <a:lnTo>
                  <a:pt x="4779841" y="147002"/>
                </a:lnTo>
                <a:lnTo>
                  <a:pt x="4786648" y="141135"/>
                </a:lnTo>
                <a:lnTo>
                  <a:pt x="4804466" y="130860"/>
                </a:lnTo>
                <a:lnTo>
                  <a:pt x="4808022" y="129285"/>
                </a:lnTo>
                <a:lnTo>
                  <a:pt x="4809915" y="112420"/>
                </a:lnTo>
                <a:lnTo>
                  <a:pt x="4814944" y="112102"/>
                </a:lnTo>
                <a:lnTo>
                  <a:pt x="4818017" y="112458"/>
                </a:lnTo>
                <a:lnTo>
                  <a:pt x="4828108" y="107488"/>
                </a:lnTo>
                <a:lnTo>
                  <a:pt x="4836031" y="96426"/>
                </a:lnTo>
                <a:lnTo>
                  <a:pt x="4845179" y="85013"/>
                </a:lnTo>
                <a:lnTo>
                  <a:pt x="4858949" y="78993"/>
                </a:lnTo>
                <a:lnTo>
                  <a:pt x="4868137" y="65568"/>
                </a:lnTo>
                <a:lnTo>
                  <a:pt x="4880215" y="60756"/>
                </a:lnTo>
                <a:lnTo>
                  <a:pt x="4891275" y="59773"/>
                </a:lnTo>
                <a:lnTo>
                  <a:pt x="4897405" y="57835"/>
                </a:lnTo>
                <a:lnTo>
                  <a:pt x="4902218" y="56057"/>
                </a:lnTo>
                <a:lnTo>
                  <a:pt x="4917725" y="53543"/>
                </a:lnTo>
                <a:lnTo>
                  <a:pt x="4918665" y="48298"/>
                </a:lnTo>
                <a:lnTo>
                  <a:pt x="4927581" y="44345"/>
                </a:lnTo>
                <a:lnTo>
                  <a:pt x="4960777" y="38636"/>
                </a:lnTo>
                <a:lnTo>
                  <a:pt x="4965921" y="34683"/>
                </a:lnTo>
                <a:lnTo>
                  <a:pt x="4966912" y="34950"/>
                </a:lnTo>
                <a:lnTo>
                  <a:pt x="4969249" y="35077"/>
                </a:lnTo>
                <a:lnTo>
                  <a:pt x="4979820" y="33004"/>
                </a:lnTo>
                <a:lnTo>
                  <a:pt x="4991671" y="28059"/>
                </a:lnTo>
                <a:lnTo>
                  <a:pt x="5002349" y="22148"/>
                </a:lnTo>
                <a:lnTo>
                  <a:pt x="5009406" y="17183"/>
                </a:lnTo>
                <a:lnTo>
                  <a:pt x="5029205" y="0"/>
                </a:lnTo>
                <a:close/>
              </a:path>
            </a:pathLst>
          </a:custGeom>
          <a:solidFill>
            <a:srgbClr val="ECEBE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676144" y="1674609"/>
            <a:ext cx="7382509" cy="5040630"/>
            <a:chOff x="2676144" y="1674609"/>
            <a:chExt cx="7382509" cy="5040630"/>
          </a:xfrm>
        </p:grpSpPr>
        <p:sp>
          <p:nvSpPr>
            <p:cNvPr id="4" name="object 4"/>
            <p:cNvSpPr/>
            <p:nvPr/>
          </p:nvSpPr>
          <p:spPr>
            <a:xfrm>
              <a:off x="3535730" y="6030112"/>
              <a:ext cx="6522720" cy="685165"/>
            </a:xfrm>
            <a:custGeom>
              <a:avLst/>
              <a:gdLst/>
              <a:ahLst/>
              <a:cxnLst/>
              <a:rect l="l" t="t" r="r" b="b"/>
              <a:pathLst>
                <a:path w="6522720" h="685165">
                  <a:moveTo>
                    <a:pt x="6522669" y="685025"/>
                  </a:moveTo>
                  <a:lnTo>
                    <a:pt x="6522669" y="0"/>
                  </a:lnTo>
                  <a:lnTo>
                    <a:pt x="6485572" y="14439"/>
                  </a:lnTo>
                  <a:lnTo>
                    <a:pt x="6453196" y="25889"/>
                  </a:lnTo>
                  <a:lnTo>
                    <a:pt x="6420369" y="35526"/>
                  </a:lnTo>
                  <a:lnTo>
                    <a:pt x="6387872" y="42170"/>
                  </a:lnTo>
                  <a:lnTo>
                    <a:pt x="6356489" y="44640"/>
                  </a:lnTo>
                  <a:lnTo>
                    <a:pt x="6349580" y="44500"/>
                  </a:lnTo>
                  <a:lnTo>
                    <a:pt x="6343459" y="42113"/>
                  </a:lnTo>
                  <a:lnTo>
                    <a:pt x="6338468" y="40690"/>
                  </a:lnTo>
                  <a:lnTo>
                    <a:pt x="6328778" y="40690"/>
                  </a:lnTo>
                  <a:lnTo>
                    <a:pt x="6324587" y="43078"/>
                  </a:lnTo>
                  <a:lnTo>
                    <a:pt x="6320866" y="48907"/>
                  </a:lnTo>
                  <a:lnTo>
                    <a:pt x="6309682" y="49495"/>
                  </a:lnTo>
                  <a:lnTo>
                    <a:pt x="6299547" y="51076"/>
                  </a:lnTo>
                  <a:lnTo>
                    <a:pt x="6289477" y="53309"/>
                  </a:lnTo>
                  <a:lnTo>
                    <a:pt x="6260615" y="60663"/>
                  </a:lnTo>
                  <a:lnTo>
                    <a:pt x="6251760" y="62241"/>
                  </a:lnTo>
                  <a:lnTo>
                    <a:pt x="6243447" y="62839"/>
                  </a:lnTo>
                  <a:lnTo>
                    <a:pt x="6236944" y="62839"/>
                  </a:lnTo>
                  <a:lnTo>
                    <a:pt x="6231064" y="61544"/>
                  </a:lnTo>
                  <a:lnTo>
                    <a:pt x="6226048" y="58165"/>
                  </a:lnTo>
                  <a:lnTo>
                    <a:pt x="6226048" y="64782"/>
                  </a:lnTo>
                  <a:lnTo>
                    <a:pt x="6221895" y="66776"/>
                  </a:lnTo>
                  <a:lnTo>
                    <a:pt x="6211074" y="66776"/>
                  </a:lnTo>
                  <a:lnTo>
                    <a:pt x="6186957" y="62242"/>
                  </a:lnTo>
                  <a:lnTo>
                    <a:pt x="6174384" y="62242"/>
                  </a:lnTo>
                  <a:lnTo>
                    <a:pt x="6168478" y="64033"/>
                  </a:lnTo>
                  <a:lnTo>
                    <a:pt x="6165494" y="69862"/>
                  </a:lnTo>
                  <a:lnTo>
                    <a:pt x="6154216" y="88240"/>
                  </a:lnTo>
                  <a:lnTo>
                    <a:pt x="6121352" y="94653"/>
                  </a:lnTo>
                  <a:lnTo>
                    <a:pt x="6080358" y="96741"/>
                  </a:lnTo>
                  <a:lnTo>
                    <a:pt x="6044692" y="102146"/>
                  </a:lnTo>
                  <a:lnTo>
                    <a:pt x="6026127" y="109702"/>
                  </a:lnTo>
                  <a:lnTo>
                    <a:pt x="6001109" y="123405"/>
                  </a:lnTo>
                  <a:lnTo>
                    <a:pt x="5990882" y="125818"/>
                  </a:lnTo>
                  <a:lnTo>
                    <a:pt x="5959716" y="98755"/>
                  </a:lnTo>
                  <a:lnTo>
                    <a:pt x="5952139" y="105127"/>
                  </a:lnTo>
                  <a:lnTo>
                    <a:pt x="5943450" y="109326"/>
                  </a:lnTo>
                  <a:lnTo>
                    <a:pt x="5933766" y="111637"/>
                  </a:lnTo>
                  <a:lnTo>
                    <a:pt x="5923203" y="112344"/>
                  </a:lnTo>
                  <a:lnTo>
                    <a:pt x="5899179" y="109965"/>
                  </a:lnTo>
                  <a:lnTo>
                    <a:pt x="5872961" y="104500"/>
                  </a:lnTo>
                  <a:lnTo>
                    <a:pt x="5845578" y="98451"/>
                  </a:lnTo>
                  <a:lnTo>
                    <a:pt x="5818060" y="94322"/>
                  </a:lnTo>
                  <a:lnTo>
                    <a:pt x="5797872" y="100315"/>
                  </a:lnTo>
                  <a:lnTo>
                    <a:pt x="5754157" y="126573"/>
                  </a:lnTo>
                  <a:lnTo>
                    <a:pt x="5732576" y="132537"/>
                  </a:lnTo>
                  <a:lnTo>
                    <a:pt x="5725528" y="132537"/>
                  </a:lnTo>
                  <a:lnTo>
                    <a:pt x="5718721" y="130124"/>
                  </a:lnTo>
                  <a:lnTo>
                    <a:pt x="5712333" y="124053"/>
                  </a:lnTo>
                  <a:lnTo>
                    <a:pt x="5709907" y="125069"/>
                  </a:lnTo>
                  <a:lnTo>
                    <a:pt x="5707278" y="125475"/>
                  </a:lnTo>
                  <a:lnTo>
                    <a:pt x="5698744" y="125475"/>
                  </a:lnTo>
                  <a:lnTo>
                    <a:pt x="5672963" y="118440"/>
                  </a:lnTo>
                  <a:lnTo>
                    <a:pt x="5659247" y="118440"/>
                  </a:lnTo>
                  <a:lnTo>
                    <a:pt x="5652300" y="121196"/>
                  </a:lnTo>
                  <a:lnTo>
                    <a:pt x="5647067" y="130174"/>
                  </a:lnTo>
                  <a:lnTo>
                    <a:pt x="5635502" y="128260"/>
                  </a:lnTo>
                  <a:lnTo>
                    <a:pt x="5625128" y="127106"/>
                  </a:lnTo>
                  <a:lnTo>
                    <a:pt x="5615735" y="126540"/>
                  </a:lnTo>
                  <a:lnTo>
                    <a:pt x="5607113" y="126390"/>
                  </a:lnTo>
                  <a:lnTo>
                    <a:pt x="5588431" y="126720"/>
                  </a:lnTo>
                  <a:lnTo>
                    <a:pt x="5574697" y="126437"/>
                  </a:lnTo>
                  <a:lnTo>
                    <a:pt x="5564014" y="125323"/>
                  </a:lnTo>
                  <a:lnTo>
                    <a:pt x="5552290" y="122980"/>
                  </a:lnTo>
                  <a:lnTo>
                    <a:pt x="5539041" y="119011"/>
                  </a:lnTo>
                  <a:lnTo>
                    <a:pt x="5533783" y="118871"/>
                  </a:lnTo>
                  <a:lnTo>
                    <a:pt x="5521943" y="119934"/>
                  </a:lnTo>
                  <a:lnTo>
                    <a:pt x="5514290" y="122735"/>
                  </a:lnTo>
                  <a:lnTo>
                    <a:pt x="5509450" y="126694"/>
                  </a:lnTo>
                  <a:lnTo>
                    <a:pt x="5502705" y="135769"/>
                  </a:lnTo>
                  <a:lnTo>
                    <a:pt x="5498050" y="139726"/>
                  </a:lnTo>
                  <a:lnTo>
                    <a:pt x="5490707" y="142525"/>
                  </a:lnTo>
                  <a:lnTo>
                    <a:pt x="5479300" y="143586"/>
                  </a:lnTo>
                  <a:lnTo>
                    <a:pt x="5472849" y="143586"/>
                  </a:lnTo>
                  <a:lnTo>
                    <a:pt x="5464644" y="142836"/>
                  </a:lnTo>
                  <a:lnTo>
                    <a:pt x="5454065" y="141084"/>
                  </a:lnTo>
                  <a:lnTo>
                    <a:pt x="5428558" y="148158"/>
                  </a:lnTo>
                  <a:lnTo>
                    <a:pt x="5401856" y="153269"/>
                  </a:lnTo>
                  <a:lnTo>
                    <a:pt x="5374277" y="156371"/>
                  </a:lnTo>
                  <a:lnTo>
                    <a:pt x="5345315" y="157416"/>
                  </a:lnTo>
                  <a:lnTo>
                    <a:pt x="5344668" y="155168"/>
                  </a:lnTo>
                  <a:lnTo>
                    <a:pt x="5342864" y="154330"/>
                  </a:lnTo>
                  <a:lnTo>
                    <a:pt x="5334101" y="154330"/>
                  </a:lnTo>
                  <a:lnTo>
                    <a:pt x="5323547" y="159969"/>
                  </a:lnTo>
                  <a:lnTo>
                    <a:pt x="5318175" y="161239"/>
                  </a:lnTo>
                  <a:lnTo>
                    <a:pt x="5318988" y="157657"/>
                  </a:lnTo>
                  <a:lnTo>
                    <a:pt x="5311965" y="154889"/>
                  </a:lnTo>
                  <a:lnTo>
                    <a:pt x="5302732" y="154889"/>
                  </a:lnTo>
                  <a:lnTo>
                    <a:pt x="5300078" y="155397"/>
                  </a:lnTo>
                  <a:lnTo>
                    <a:pt x="5298160" y="156552"/>
                  </a:lnTo>
                  <a:lnTo>
                    <a:pt x="5279644" y="157902"/>
                  </a:lnTo>
                  <a:lnTo>
                    <a:pt x="5236662" y="155549"/>
                  </a:lnTo>
                  <a:lnTo>
                    <a:pt x="5219966" y="140601"/>
                  </a:lnTo>
                  <a:lnTo>
                    <a:pt x="5211648" y="140601"/>
                  </a:lnTo>
                  <a:lnTo>
                    <a:pt x="5206685" y="141001"/>
                  </a:lnTo>
                  <a:lnTo>
                    <a:pt x="5199975" y="142286"/>
                  </a:lnTo>
                  <a:lnTo>
                    <a:pt x="5191158" y="144582"/>
                  </a:lnTo>
                  <a:lnTo>
                    <a:pt x="5179872" y="148018"/>
                  </a:lnTo>
                  <a:lnTo>
                    <a:pt x="5176456" y="148132"/>
                  </a:lnTo>
                  <a:lnTo>
                    <a:pt x="5143042" y="129743"/>
                  </a:lnTo>
                  <a:lnTo>
                    <a:pt x="5137605" y="122998"/>
                  </a:lnTo>
                  <a:lnTo>
                    <a:pt x="5131816" y="117111"/>
                  </a:lnTo>
                  <a:lnTo>
                    <a:pt x="5124911" y="112946"/>
                  </a:lnTo>
                  <a:lnTo>
                    <a:pt x="5116131" y="111366"/>
                  </a:lnTo>
                  <a:lnTo>
                    <a:pt x="5110099" y="111366"/>
                  </a:lnTo>
                  <a:lnTo>
                    <a:pt x="5102606" y="113258"/>
                  </a:lnTo>
                  <a:lnTo>
                    <a:pt x="5092903" y="117906"/>
                  </a:lnTo>
                  <a:lnTo>
                    <a:pt x="5062027" y="114267"/>
                  </a:lnTo>
                  <a:lnTo>
                    <a:pt x="5008862" y="103060"/>
                  </a:lnTo>
                  <a:lnTo>
                    <a:pt x="4981994" y="100685"/>
                  </a:lnTo>
                  <a:lnTo>
                    <a:pt x="4974187" y="100903"/>
                  </a:lnTo>
                  <a:lnTo>
                    <a:pt x="4966092" y="101593"/>
                  </a:lnTo>
                  <a:lnTo>
                    <a:pt x="4957660" y="102807"/>
                  </a:lnTo>
                  <a:lnTo>
                    <a:pt x="4948847" y="104597"/>
                  </a:lnTo>
                  <a:lnTo>
                    <a:pt x="4916788" y="101988"/>
                  </a:lnTo>
                  <a:lnTo>
                    <a:pt x="4886477" y="98504"/>
                  </a:lnTo>
                  <a:lnTo>
                    <a:pt x="4857271" y="95453"/>
                  </a:lnTo>
                  <a:lnTo>
                    <a:pt x="4828527" y="94145"/>
                  </a:lnTo>
                  <a:lnTo>
                    <a:pt x="4820793" y="94145"/>
                  </a:lnTo>
                  <a:lnTo>
                    <a:pt x="4813033" y="94475"/>
                  </a:lnTo>
                  <a:lnTo>
                    <a:pt x="4805197" y="95262"/>
                  </a:lnTo>
                  <a:lnTo>
                    <a:pt x="4798121" y="92144"/>
                  </a:lnTo>
                  <a:lnTo>
                    <a:pt x="4790997" y="89715"/>
                  </a:lnTo>
                  <a:lnTo>
                    <a:pt x="4783775" y="88140"/>
                  </a:lnTo>
                  <a:lnTo>
                    <a:pt x="4776406" y="87579"/>
                  </a:lnTo>
                  <a:lnTo>
                    <a:pt x="4768875" y="87579"/>
                  </a:lnTo>
                  <a:lnTo>
                    <a:pt x="4761052" y="89382"/>
                  </a:lnTo>
                  <a:lnTo>
                    <a:pt x="4752708" y="93713"/>
                  </a:lnTo>
                  <a:lnTo>
                    <a:pt x="4728839" y="89630"/>
                  </a:lnTo>
                  <a:lnTo>
                    <a:pt x="4696442" y="80870"/>
                  </a:lnTo>
                  <a:lnTo>
                    <a:pt x="4682439" y="79209"/>
                  </a:lnTo>
                  <a:lnTo>
                    <a:pt x="4676241" y="79209"/>
                  </a:lnTo>
                  <a:lnTo>
                    <a:pt x="4669447" y="80238"/>
                  </a:lnTo>
                  <a:lnTo>
                    <a:pt x="4661128" y="82816"/>
                  </a:lnTo>
                  <a:lnTo>
                    <a:pt x="4653658" y="74567"/>
                  </a:lnTo>
                  <a:lnTo>
                    <a:pt x="4647550" y="69246"/>
                  </a:lnTo>
                  <a:lnTo>
                    <a:pt x="4642460" y="66393"/>
                  </a:lnTo>
                  <a:lnTo>
                    <a:pt x="4638040" y="65544"/>
                  </a:lnTo>
                  <a:lnTo>
                    <a:pt x="4631319" y="67280"/>
                  </a:lnTo>
                  <a:lnTo>
                    <a:pt x="4623927" y="71124"/>
                  </a:lnTo>
                  <a:lnTo>
                    <a:pt x="4614329" y="75033"/>
                  </a:lnTo>
                  <a:lnTo>
                    <a:pt x="4600994" y="76961"/>
                  </a:lnTo>
                  <a:lnTo>
                    <a:pt x="4591100" y="80976"/>
                  </a:lnTo>
                  <a:lnTo>
                    <a:pt x="4593791" y="87222"/>
                  </a:lnTo>
                  <a:lnTo>
                    <a:pt x="4597813" y="92969"/>
                  </a:lnTo>
                  <a:lnTo>
                    <a:pt x="4591913" y="95491"/>
                  </a:lnTo>
                  <a:lnTo>
                    <a:pt x="4568189" y="92993"/>
                  </a:lnTo>
                  <a:lnTo>
                    <a:pt x="4539067" y="87444"/>
                  </a:lnTo>
                  <a:lnTo>
                    <a:pt x="4508218" y="81111"/>
                  </a:lnTo>
                  <a:lnTo>
                    <a:pt x="4481969" y="76339"/>
                  </a:lnTo>
                  <a:lnTo>
                    <a:pt x="4473549" y="81254"/>
                  </a:lnTo>
                  <a:lnTo>
                    <a:pt x="4467275" y="83057"/>
                  </a:lnTo>
                  <a:lnTo>
                    <a:pt x="4454855" y="83057"/>
                  </a:lnTo>
                  <a:lnTo>
                    <a:pt x="4449610" y="79667"/>
                  </a:lnTo>
                  <a:lnTo>
                    <a:pt x="4437303" y="72897"/>
                  </a:lnTo>
                  <a:lnTo>
                    <a:pt x="4430255" y="69507"/>
                  </a:lnTo>
                  <a:lnTo>
                    <a:pt x="4419447" y="69507"/>
                  </a:lnTo>
                  <a:lnTo>
                    <a:pt x="4414596" y="69722"/>
                  </a:lnTo>
                  <a:lnTo>
                    <a:pt x="4406506" y="72631"/>
                  </a:lnTo>
                  <a:lnTo>
                    <a:pt x="4399800" y="74282"/>
                  </a:lnTo>
                  <a:lnTo>
                    <a:pt x="4386465" y="74282"/>
                  </a:lnTo>
                  <a:lnTo>
                    <a:pt x="4380331" y="71640"/>
                  </a:lnTo>
                  <a:lnTo>
                    <a:pt x="4374362" y="65557"/>
                  </a:lnTo>
                  <a:lnTo>
                    <a:pt x="4356000" y="72191"/>
                  </a:lnTo>
                  <a:lnTo>
                    <a:pt x="4341947" y="76485"/>
                  </a:lnTo>
                  <a:lnTo>
                    <a:pt x="4331430" y="78798"/>
                  </a:lnTo>
                  <a:lnTo>
                    <a:pt x="4323676" y="79489"/>
                  </a:lnTo>
                  <a:lnTo>
                    <a:pt x="4315853" y="79489"/>
                  </a:lnTo>
                  <a:lnTo>
                    <a:pt x="4312170" y="76860"/>
                  </a:lnTo>
                  <a:lnTo>
                    <a:pt x="4302572" y="72300"/>
                  </a:lnTo>
                  <a:lnTo>
                    <a:pt x="4297119" y="70616"/>
                  </a:lnTo>
                  <a:lnTo>
                    <a:pt x="4290007" y="69425"/>
                  </a:lnTo>
                  <a:lnTo>
                    <a:pt x="4280700" y="68973"/>
                  </a:lnTo>
                  <a:lnTo>
                    <a:pt x="4275594" y="68973"/>
                  </a:lnTo>
                  <a:lnTo>
                    <a:pt x="4214948" y="76771"/>
                  </a:lnTo>
                  <a:lnTo>
                    <a:pt x="4166006" y="84327"/>
                  </a:lnTo>
                  <a:lnTo>
                    <a:pt x="4115550" y="96246"/>
                  </a:lnTo>
                  <a:lnTo>
                    <a:pt x="4063707" y="115976"/>
                  </a:lnTo>
                  <a:lnTo>
                    <a:pt x="4057049" y="119646"/>
                  </a:lnTo>
                  <a:lnTo>
                    <a:pt x="4049420" y="122283"/>
                  </a:lnTo>
                  <a:lnTo>
                    <a:pt x="4041133" y="123875"/>
                  </a:lnTo>
                  <a:lnTo>
                    <a:pt x="4032504" y="124409"/>
                  </a:lnTo>
                  <a:lnTo>
                    <a:pt x="4025570" y="124064"/>
                  </a:lnTo>
                  <a:lnTo>
                    <a:pt x="3998645" y="113804"/>
                  </a:lnTo>
                  <a:lnTo>
                    <a:pt x="3960159" y="117547"/>
                  </a:lnTo>
                  <a:lnTo>
                    <a:pt x="3905164" y="123629"/>
                  </a:lnTo>
                  <a:lnTo>
                    <a:pt x="3847716" y="129504"/>
                  </a:lnTo>
                  <a:lnTo>
                    <a:pt x="3801872" y="132626"/>
                  </a:lnTo>
                  <a:lnTo>
                    <a:pt x="3785961" y="128693"/>
                  </a:lnTo>
                  <a:lnTo>
                    <a:pt x="3769525" y="122975"/>
                  </a:lnTo>
                  <a:lnTo>
                    <a:pt x="3752926" y="117822"/>
                  </a:lnTo>
                  <a:lnTo>
                    <a:pt x="3736530" y="115582"/>
                  </a:lnTo>
                  <a:lnTo>
                    <a:pt x="3729507" y="115582"/>
                  </a:lnTo>
                  <a:lnTo>
                    <a:pt x="3722624" y="117081"/>
                  </a:lnTo>
                  <a:lnTo>
                    <a:pt x="3716058" y="120942"/>
                  </a:lnTo>
                  <a:lnTo>
                    <a:pt x="3716477" y="117208"/>
                  </a:lnTo>
                  <a:lnTo>
                    <a:pt x="3714597" y="115823"/>
                  </a:lnTo>
                  <a:lnTo>
                    <a:pt x="3711130" y="115671"/>
                  </a:lnTo>
                  <a:lnTo>
                    <a:pt x="3704742" y="116662"/>
                  </a:lnTo>
                  <a:lnTo>
                    <a:pt x="3702024" y="122427"/>
                  </a:lnTo>
                  <a:lnTo>
                    <a:pt x="3698011" y="129285"/>
                  </a:lnTo>
                  <a:lnTo>
                    <a:pt x="3694201" y="131432"/>
                  </a:lnTo>
                  <a:lnTo>
                    <a:pt x="3686073" y="131432"/>
                  </a:lnTo>
                  <a:lnTo>
                    <a:pt x="3681933" y="129908"/>
                  </a:lnTo>
                  <a:lnTo>
                    <a:pt x="3665969" y="125323"/>
                  </a:lnTo>
                  <a:lnTo>
                    <a:pt x="3656342" y="125323"/>
                  </a:lnTo>
                  <a:lnTo>
                    <a:pt x="3651199" y="125856"/>
                  </a:lnTo>
                  <a:lnTo>
                    <a:pt x="3637445" y="125920"/>
                  </a:lnTo>
                  <a:lnTo>
                    <a:pt x="3638740" y="120967"/>
                  </a:lnTo>
                  <a:lnTo>
                    <a:pt x="3640416" y="116420"/>
                  </a:lnTo>
                  <a:lnTo>
                    <a:pt x="3641458" y="111328"/>
                  </a:lnTo>
                  <a:lnTo>
                    <a:pt x="3632657" y="111467"/>
                  </a:lnTo>
                  <a:lnTo>
                    <a:pt x="3628885" y="111112"/>
                  </a:lnTo>
                  <a:lnTo>
                    <a:pt x="3618928" y="114782"/>
                  </a:lnTo>
                  <a:lnTo>
                    <a:pt x="3613734" y="114807"/>
                  </a:lnTo>
                  <a:lnTo>
                    <a:pt x="3598291" y="111937"/>
                  </a:lnTo>
                  <a:lnTo>
                    <a:pt x="3594455" y="111937"/>
                  </a:lnTo>
                  <a:lnTo>
                    <a:pt x="3587280" y="112496"/>
                  </a:lnTo>
                  <a:lnTo>
                    <a:pt x="3582784" y="114122"/>
                  </a:lnTo>
                  <a:lnTo>
                    <a:pt x="3578288" y="118122"/>
                  </a:lnTo>
                  <a:lnTo>
                    <a:pt x="3578878" y="126229"/>
                  </a:lnTo>
                  <a:lnTo>
                    <a:pt x="3560864" y="131205"/>
                  </a:lnTo>
                  <a:lnTo>
                    <a:pt x="3541001" y="136241"/>
                  </a:lnTo>
                  <a:lnTo>
                    <a:pt x="3536048" y="144525"/>
                  </a:lnTo>
                  <a:lnTo>
                    <a:pt x="3528301" y="141833"/>
                  </a:lnTo>
                  <a:lnTo>
                    <a:pt x="3522497" y="140754"/>
                  </a:lnTo>
                  <a:lnTo>
                    <a:pt x="3517925" y="140754"/>
                  </a:lnTo>
                  <a:lnTo>
                    <a:pt x="3506864" y="143680"/>
                  </a:lnTo>
                  <a:lnTo>
                    <a:pt x="3498892" y="150260"/>
                  </a:lnTo>
                  <a:lnTo>
                    <a:pt x="3489280" y="157191"/>
                  </a:lnTo>
                  <a:lnTo>
                    <a:pt x="3473297" y="161175"/>
                  </a:lnTo>
                  <a:lnTo>
                    <a:pt x="3467188" y="160083"/>
                  </a:lnTo>
                  <a:lnTo>
                    <a:pt x="3461905" y="159473"/>
                  </a:lnTo>
                  <a:lnTo>
                    <a:pt x="3446805" y="159473"/>
                  </a:lnTo>
                  <a:lnTo>
                    <a:pt x="3440176" y="162801"/>
                  </a:lnTo>
                  <a:lnTo>
                    <a:pt x="3435997" y="171310"/>
                  </a:lnTo>
                  <a:lnTo>
                    <a:pt x="3420037" y="168400"/>
                  </a:lnTo>
                  <a:lnTo>
                    <a:pt x="3407122" y="166444"/>
                  </a:lnTo>
                  <a:lnTo>
                    <a:pt x="3396862" y="165343"/>
                  </a:lnTo>
                  <a:lnTo>
                    <a:pt x="3388868" y="164998"/>
                  </a:lnTo>
                  <a:lnTo>
                    <a:pt x="3374414" y="167630"/>
                  </a:lnTo>
                  <a:lnTo>
                    <a:pt x="3366530" y="173593"/>
                  </a:lnTo>
                  <a:lnTo>
                    <a:pt x="3353933" y="179989"/>
                  </a:lnTo>
                  <a:lnTo>
                    <a:pt x="3325342" y="183921"/>
                  </a:lnTo>
                  <a:lnTo>
                    <a:pt x="3268904" y="183121"/>
                  </a:lnTo>
                  <a:lnTo>
                    <a:pt x="3209702" y="181109"/>
                  </a:lnTo>
                  <a:lnTo>
                    <a:pt x="3095360" y="176572"/>
                  </a:lnTo>
                  <a:lnTo>
                    <a:pt x="3058058" y="175552"/>
                  </a:lnTo>
                  <a:lnTo>
                    <a:pt x="3037449" y="176187"/>
                  </a:lnTo>
                  <a:lnTo>
                    <a:pt x="3039438" y="177793"/>
                  </a:lnTo>
                  <a:lnTo>
                    <a:pt x="3048035" y="179780"/>
                  </a:lnTo>
                  <a:lnTo>
                    <a:pt x="3052610" y="181584"/>
                  </a:lnTo>
                  <a:lnTo>
                    <a:pt x="3013813" y="183800"/>
                  </a:lnTo>
                  <a:lnTo>
                    <a:pt x="2958103" y="186253"/>
                  </a:lnTo>
                  <a:lnTo>
                    <a:pt x="2900116" y="189280"/>
                  </a:lnTo>
                  <a:lnTo>
                    <a:pt x="2854490" y="193217"/>
                  </a:lnTo>
                  <a:lnTo>
                    <a:pt x="2839120" y="200270"/>
                  </a:lnTo>
                  <a:lnTo>
                    <a:pt x="2823897" y="209237"/>
                  </a:lnTo>
                  <a:lnTo>
                    <a:pt x="2808057" y="216943"/>
                  </a:lnTo>
                  <a:lnTo>
                    <a:pt x="2790837" y="220217"/>
                  </a:lnTo>
                  <a:lnTo>
                    <a:pt x="2786062" y="220217"/>
                  </a:lnTo>
                  <a:lnTo>
                    <a:pt x="2781071" y="219430"/>
                  </a:lnTo>
                  <a:lnTo>
                    <a:pt x="2775800" y="217589"/>
                  </a:lnTo>
                  <a:lnTo>
                    <a:pt x="2778569" y="222669"/>
                  </a:lnTo>
                  <a:lnTo>
                    <a:pt x="2774543" y="223850"/>
                  </a:lnTo>
                  <a:lnTo>
                    <a:pt x="2765018" y="223850"/>
                  </a:lnTo>
                  <a:lnTo>
                    <a:pt x="2751035" y="222999"/>
                  </a:lnTo>
                  <a:lnTo>
                    <a:pt x="2739809" y="222999"/>
                  </a:lnTo>
                  <a:lnTo>
                    <a:pt x="2732836" y="224040"/>
                  </a:lnTo>
                  <a:lnTo>
                    <a:pt x="2730119" y="228409"/>
                  </a:lnTo>
                  <a:lnTo>
                    <a:pt x="2724998" y="234225"/>
                  </a:lnTo>
                  <a:lnTo>
                    <a:pt x="2717217" y="236847"/>
                  </a:lnTo>
                  <a:lnTo>
                    <a:pt x="2698572" y="239445"/>
                  </a:lnTo>
                  <a:lnTo>
                    <a:pt x="2687933" y="244710"/>
                  </a:lnTo>
                  <a:lnTo>
                    <a:pt x="2670200" y="248578"/>
                  </a:lnTo>
                  <a:lnTo>
                    <a:pt x="2649133" y="250963"/>
                  </a:lnTo>
                  <a:lnTo>
                    <a:pt x="2628493" y="251777"/>
                  </a:lnTo>
                  <a:lnTo>
                    <a:pt x="2620733" y="251777"/>
                  </a:lnTo>
                  <a:lnTo>
                    <a:pt x="2614002" y="251371"/>
                  </a:lnTo>
                  <a:lnTo>
                    <a:pt x="2609418" y="250532"/>
                  </a:lnTo>
                  <a:lnTo>
                    <a:pt x="2602203" y="248637"/>
                  </a:lnTo>
                  <a:lnTo>
                    <a:pt x="2595003" y="247353"/>
                  </a:lnTo>
                  <a:lnTo>
                    <a:pt x="2587822" y="246623"/>
                  </a:lnTo>
                  <a:lnTo>
                    <a:pt x="2580665" y="246392"/>
                  </a:lnTo>
                  <a:lnTo>
                    <a:pt x="2566864" y="247156"/>
                  </a:lnTo>
                  <a:lnTo>
                    <a:pt x="2553203" y="249169"/>
                  </a:lnTo>
                  <a:lnTo>
                    <a:pt x="2539715" y="252013"/>
                  </a:lnTo>
                  <a:lnTo>
                    <a:pt x="2513409" y="258534"/>
                  </a:lnTo>
                  <a:lnTo>
                    <a:pt x="2500660" y="261381"/>
                  </a:lnTo>
                  <a:lnTo>
                    <a:pt x="2488222" y="263396"/>
                  </a:lnTo>
                  <a:lnTo>
                    <a:pt x="2476131" y="264159"/>
                  </a:lnTo>
                  <a:lnTo>
                    <a:pt x="2469857" y="264159"/>
                  </a:lnTo>
                  <a:lnTo>
                    <a:pt x="2463736" y="263474"/>
                  </a:lnTo>
                  <a:lnTo>
                    <a:pt x="2457805" y="261810"/>
                  </a:lnTo>
                  <a:lnTo>
                    <a:pt x="2448134" y="262074"/>
                  </a:lnTo>
                  <a:lnTo>
                    <a:pt x="2403221" y="275462"/>
                  </a:lnTo>
                  <a:lnTo>
                    <a:pt x="2401011" y="283146"/>
                  </a:lnTo>
                  <a:lnTo>
                    <a:pt x="2384361" y="286346"/>
                  </a:lnTo>
                  <a:lnTo>
                    <a:pt x="2366645" y="296544"/>
                  </a:lnTo>
                  <a:lnTo>
                    <a:pt x="2358898" y="299542"/>
                  </a:lnTo>
                  <a:lnTo>
                    <a:pt x="2355392" y="291769"/>
                  </a:lnTo>
                  <a:lnTo>
                    <a:pt x="2349373" y="289153"/>
                  </a:lnTo>
                  <a:lnTo>
                    <a:pt x="2335199" y="289153"/>
                  </a:lnTo>
                  <a:lnTo>
                    <a:pt x="2326995" y="291884"/>
                  </a:lnTo>
                  <a:lnTo>
                    <a:pt x="2304719" y="300088"/>
                  </a:lnTo>
                  <a:lnTo>
                    <a:pt x="2295359" y="300088"/>
                  </a:lnTo>
                  <a:lnTo>
                    <a:pt x="2292756" y="297700"/>
                  </a:lnTo>
                  <a:lnTo>
                    <a:pt x="2293416" y="290677"/>
                  </a:lnTo>
                  <a:lnTo>
                    <a:pt x="2285784" y="292569"/>
                  </a:lnTo>
                  <a:lnTo>
                    <a:pt x="2279878" y="293242"/>
                  </a:lnTo>
                  <a:lnTo>
                    <a:pt x="2269045" y="293242"/>
                  </a:lnTo>
                  <a:lnTo>
                    <a:pt x="2264905" y="292125"/>
                  </a:lnTo>
                  <a:lnTo>
                    <a:pt x="2258275" y="289890"/>
                  </a:lnTo>
                  <a:lnTo>
                    <a:pt x="2255799" y="288772"/>
                  </a:lnTo>
                  <a:lnTo>
                    <a:pt x="2253018" y="288772"/>
                  </a:lnTo>
                  <a:lnTo>
                    <a:pt x="2248966" y="289567"/>
                  </a:lnTo>
                  <a:lnTo>
                    <a:pt x="2243937" y="292366"/>
                  </a:lnTo>
                  <a:lnTo>
                    <a:pt x="2237308" y="297795"/>
                  </a:lnTo>
                  <a:lnTo>
                    <a:pt x="2228456" y="306476"/>
                  </a:lnTo>
                  <a:lnTo>
                    <a:pt x="2222360" y="306323"/>
                  </a:lnTo>
                  <a:lnTo>
                    <a:pt x="2193404" y="307332"/>
                  </a:lnTo>
                  <a:lnTo>
                    <a:pt x="2167094" y="309989"/>
                  </a:lnTo>
                  <a:lnTo>
                    <a:pt x="2140505" y="313744"/>
                  </a:lnTo>
                  <a:lnTo>
                    <a:pt x="2087035" y="322352"/>
                  </a:lnTo>
                  <a:lnTo>
                    <a:pt x="2060438" y="326107"/>
                  </a:lnTo>
                  <a:lnTo>
                    <a:pt x="2034122" y="328761"/>
                  </a:lnTo>
                  <a:lnTo>
                    <a:pt x="2008225" y="329768"/>
                  </a:lnTo>
                  <a:lnTo>
                    <a:pt x="1995476" y="329482"/>
                  </a:lnTo>
                  <a:lnTo>
                    <a:pt x="1982884" y="328579"/>
                  </a:lnTo>
                  <a:lnTo>
                    <a:pt x="1970465" y="326987"/>
                  </a:lnTo>
                  <a:lnTo>
                    <a:pt x="1958238" y="324637"/>
                  </a:lnTo>
                  <a:lnTo>
                    <a:pt x="1965402" y="333881"/>
                  </a:lnTo>
                  <a:lnTo>
                    <a:pt x="1961775" y="343420"/>
                  </a:lnTo>
                  <a:lnTo>
                    <a:pt x="1950137" y="350883"/>
                  </a:lnTo>
                  <a:lnTo>
                    <a:pt x="1933270" y="353898"/>
                  </a:lnTo>
                  <a:lnTo>
                    <a:pt x="1931835" y="353872"/>
                  </a:lnTo>
                  <a:lnTo>
                    <a:pt x="1942440" y="361484"/>
                  </a:lnTo>
                  <a:lnTo>
                    <a:pt x="1946890" y="366417"/>
                  </a:lnTo>
                  <a:lnTo>
                    <a:pt x="1946026" y="369078"/>
                  </a:lnTo>
                  <a:lnTo>
                    <a:pt x="1940687" y="369874"/>
                  </a:lnTo>
                  <a:lnTo>
                    <a:pt x="1932770" y="369335"/>
                  </a:lnTo>
                  <a:lnTo>
                    <a:pt x="1922533" y="367914"/>
                  </a:lnTo>
                  <a:lnTo>
                    <a:pt x="1883976" y="361297"/>
                  </a:lnTo>
                  <a:lnTo>
                    <a:pt x="1870535" y="359287"/>
                  </a:lnTo>
                  <a:lnTo>
                    <a:pt x="1857813" y="357866"/>
                  </a:lnTo>
                  <a:lnTo>
                    <a:pt x="1846414" y="357327"/>
                  </a:lnTo>
                  <a:lnTo>
                    <a:pt x="1836710" y="358004"/>
                  </a:lnTo>
                  <a:lnTo>
                    <a:pt x="1829719" y="360249"/>
                  </a:lnTo>
                  <a:lnTo>
                    <a:pt x="1826107" y="364383"/>
                  </a:lnTo>
                  <a:lnTo>
                    <a:pt x="1826539" y="370725"/>
                  </a:lnTo>
                  <a:lnTo>
                    <a:pt x="1803808" y="355142"/>
                  </a:lnTo>
                  <a:lnTo>
                    <a:pt x="1769654" y="341822"/>
                  </a:lnTo>
                  <a:lnTo>
                    <a:pt x="1730211" y="332533"/>
                  </a:lnTo>
                  <a:lnTo>
                    <a:pt x="1691614" y="329044"/>
                  </a:lnTo>
                  <a:lnTo>
                    <a:pt x="1674017" y="330094"/>
                  </a:lnTo>
                  <a:lnTo>
                    <a:pt x="1659131" y="333408"/>
                  </a:lnTo>
                  <a:lnTo>
                    <a:pt x="1647801" y="339229"/>
                  </a:lnTo>
                  <a:lnTo>
                    <a:pt x="1640878" y="347802"/>
                  </a:lnTo>
                  <a:lnTo>
                    <a:pt x="1589225" y="353143"/>
                  </a:lnTo>
                  <a:lnTo>
                    <a:pt x="1538760" y="355320"/>
                  </a:lnTo>
                  <a:lnTo>
                    <a:pt x="1490634" y="360935"/>
                  </a:lnTo>
                  <a:lnTo>
                    <a:pt x="1445996" y="376593"/>
                  </a:lnTo>
                  <a:lnTo>
                    <a:pt x="1440027" y="372821"/>
                  </a:lnTo>
                  <a:lnTo>
                    <a:pt x="1433423" y="370128"/>
                  </a:lnTo>
                  <a:lnTo>
                    <a:pt x="1426298" y="368236"/>
                  </a:lnTo>
                  <a:lnTo>
                    <a:pt x="1405127" y="364820"/>
                  </a:lnTo>
                  <a:lnTo>
                    <a:pt x="1402829" y="366191"/>
                  </a:lnTo>
                  <a:lnTo>
                    <a:pt x="1396784" y="368045"/>
                  </a:lnTo>
                  <a:lnTo>
                    <a:pt x="1391869" y="368807"/>
                  </a:lnTo>
                  <a:lnTo>
                    <a:pt x="1384439" y="368807"/>
                  </a:lnTo>
                  <a:lnTo>
                    <a:pt x="1381633" y="368338"/>
                  </a:lnTo>
                  <a:lnTo>
                    <a:pt x="1379143" y="367563"/>
                  </a:lnTo>
                  <a:lnTo>
                    <a:pt x="1373390" y="364261"/>
                  </a:lnTo>
                  <a:lnTo>
                    <a:pt x="1356931" y="364083"/>
                  </a:lnTo>
                  <a:lnTo>
                    <a:pt x="1324038" y="360667"/>
                  </a:lnTo>
                  <a:lnTo>
                    <a:pt x="1318374" y="362877"/>
                  </a:lnTo>
                  <a:lnTo>
                    <a:pt x="1269555" y="362165"/>
                  </a:lnTo>
                  <a:lnTo>
                    <a:pt x="1269136" y="363499"/>
                  </a:lnTo>
                  <a:lnTo>
                    <a:pt x="1267040" y="366496"/>
                  </a:lnTo>
                  <a:lnTo>
                    <a:pt x="1263370" y="368668"/>
                  </a:lnTo>
                  <a:lnTo>
                    <a:pt x="1256449" y="369201"/>
                  </a:lnTo>
                  <a:lnTo>
                    <a:pt x="1263027" y="377939"/>
                  </a:lnTo>
                  <a:lnTo>
                    <a:pt x="1262888" y="380301"/>
                  </a:lnTo>
                  <a:lnTo>
                    <a:pt x="1258709" y="380301"/>
                  </a:lnTo>
                  <a:lnTo>
                    <a:pt x="1254060" y="379794"/>
                  </a:lnTo>
                  <a:lnTo>
                    <a:pt x="1240119" y="377552"/>
                  </a:lnTo>
                  <a:lnTo>
                    <a:pt x="1231620" y="377024"/>
                  </a:lnTo>
                  <a:lnTo>
                    <a:pt x="1231449" y="392390"/>
                  </a:lnTo>
                  <a:lnTo>
                    <a:pt x="1213678" y="398832"/>
                  </a:lnTo>
                  <a:lnTo>
                    <a:pt x="1191311" y="403047"/>
                  </a:lnTo>
                  <a:lnTo>
                    <a:pt x="1177353" y="411733"/>
                  </a:lnTo>
                  <a:lnTo>
                    <a:pt x="1173530" y="412889"/>
                  </a:lnTo>
                  <a:lnTo>
                    <a:pt x="1170622" y="413346"/>
                  </a:lnTo>
                  <a:lnTo>
                    <a:pt x="1163713" y="413346"/>
                  </a:lnTo>
                  <a:lnTo>
                    <a:pt x="1161262" y="411606"/>
                  </a:lnTo>
                  <a:lnTo>
                    <a:pt x="1152245" y="406399"/>
                  </a:lnTo>
                  <a:lnTo>
                    <a:pt x="1144346" y="406438"/>
                  </a:lnTo>
                  <a:lnTo>
                    <a:pt x="1077290" y="439026"/>
                  </a:lnTo>
                  <a:lnTo>
                    <a:pt x="1069849" y="447165"/>
                  </a:lnTo>
                  <a:lnTo>
                    <a:pt x="1066834" y="454447"/>
                  </a:lnTo>
                  <a:lnTo>
                    <a:pt x="1063349" y="459686"/>
                  </a:lnTo>
                  <a:lnTo>
                    <a:pt x="1054493" y="461695"/>
                  </a:lnTo>
                  <a:lnTo>
                    <a:pt x="1049783" y="461468"/>
                  </a:lnTo>
                  <a:lnTo>
                    <a:pt x="1043892" y="460760"/>
                  </a:lnTo>
                  <a:lnTo>
                    <a:pt x="1036662" y="459536"/>
                  </a:lnTo>
                  <a:lnTo>
                    <a:pt x="1027938" y="457758"/>
                  </a:lnTo>
                  <a:lnTo>
                    <a:pt x="998811" y="470177"/>
                  </a:lnTo>
                  <a:lnTo>
                    <a:pt x="975104" y="483839"/>
                  </a:lnTo>
                  <a:lnTo>
                    <a:pt x="949994" y="494875"/>
                  </a:lnTo>
                  <a:lnTo>
                    <a:pt x="916660" y="499414"/>
                  </a:lnTo>
                  <a:lnTo>
                    <a:pt x="914463" y="499402"/>
                  </a:lnTo>
                  <a:lnTo>
                    <a:pt x="884105" y="510241"/>
                  </a:lnTo>
                  <a:lnTo>
                    <a:pt x="856264" y="521423"/>
                  </a:lnTo>
                  <a:lnTo>
                    <a:pt x="828658" y="531063"/>
                  </a:lnTo>
                  <a:lnTo>
                    <a:pt x="799007" y="537273"/>
                  </a:lnTo>
                  <a:lnTo>
                    <a:pt x="793407" y="542907"/>
                  </a:lnTo>
                  <a:lnTo>
                    <a:pt x="786960" y="547339"/>
                  </a:lnTo>
                  <a:lnTo>
                    <a:pt x="779339" y="550241"/>
                  </a:lnTo>
                  <a:lnTo>
                    <a:pt x="770216" y="551281"/>
                  </a:lnTo>
                  <a:lnTo>
                    <a:pt x="765937" y="551281"/>
                  </a:lnTo>
                  <a:lnTo>
                    <a:pt x="761149" y="550671"/>
                  </a:lnTo>
                  <a:lnTo>
                    <a:pt x="755738" y="549338"/>
                  </a:lnTo>
                  <a:lnTo>
                    <a:pt x="743220" y="554121"/>
                  </a:lnTo>
                  <a:lnTo>
                    <a:pt x="733585" y="557175"/>
                  </a:lnTo>
                  <a:lnTo>
                    <a:pt x="725904" y="558795"/>
                  </a:lnTo>
                  <a:lnTo>
                    <a:pt x="719251" y="559269"/>
                  </a:lnTo>
                  <a:lnTo>
                    <a:pt x="712773" y="558899"/>
                  </a:lnTo>
                  <a:lnTo>
                    <a:pt x="696548" y="556767"/>
                  </a:lnTo>
                  <a:lnTo>
                    <a:pt x="685012" y="555561"/>
                  </a:lnTo>
                  <a:lnTo>
                    <a:pt x="667376" y="561416"/>
                  </a:lnTo>
                  <a:lnTo>
                    <a:pt x="632575" y="576730"/>
                  </a:lnTo>
                  <a:lnTo>
                    <a:pt x="617118" y="580948"/>
                  </a:lnTo>
                  <a:lnTo>
                    <a:pt x="614451" y="583958"/>
                  </a:lnTo>
                  <a:lnTo>
                    <a:pt x="609396" y="585076"/>
                  </a:lnTo>
                  <a:lnTo>
                    <a:pt x="602907" y="585076"/>
                  </a:lnTo>
                  <a:lnTo>
                    <a:pt x="595441" y="584681"/>
                  </a:lnTo>
                  <a:lnTo>
                    <a:pt x="587147" y="583641"/>
                  </a:lnTo>
                  <a:lnTo>
                    <a:pt x="551064" y="577337"/>
                  </a:lnTo>
                  <a:lnTo>
                    <a:pt x="542656" y="576300"/>
                  </a:lnTo>
                  <a:lnTo>
                    <a:pt x="535025" y="575906"/>
                  </a:lnTo>
                  <a:lnTo>
                    <a:pt x="527761" y="575906"/>
                  </a:lnTo>
                  <a:lnTo>
                    <a:pt x="522109" y="577240"/>
                  </a:lnTo>
                  <a:lnTo>
                    <a:pt x="519366" y="580923"/>
                  </a:lnTo>
                  <a:lnTo>
                    <a:pt x="512973" y="587987"/>
                  </a:lnTo>
                  <a:lnTo>
                    <a:pt x="442317" y="596057"/>
                  </a:lnTo>
                  <a:lnTo>
                    <a:pt x="431038" y="603592"/>
                  </a:lnTo>
                  <a:lnTo>
                    <a:pt x="387967" y="609615"/>
                  </a:lnTo>
                  <a:lnTo>
                    <a:pt x="341558" y="613307"/>
                  </a:lnTo>
                  <a:lnTo>
                    <a:pt x="293801" y="615965"/>
                  </a:lnTo>
                  <a:lnTo>
                    <a:pt x="246687" y="618886"/>
                  </a:lnTo>
                  <a:lnTo>
                    <a:pt x="202209" y="623366"/>
                  </a:lnTo>
                  <a:lnTo>
                    <a:pt x="169196" y="632764"/>
                  </a:lnTo>
                  <a:lnTo>
                    <a:pt x="146662" y="641092"/>
                  </a:lnTo>
                  <a:lnTo>
                    <a:pt x="128668" y="648587"/>
                  </a:lnTo>
                  <a:lnTo>
                    <a:pt x="109270" y="655485"/>
                  </a:lnTo>
                  <a:lnTo>
                    <a:pt x="102692" y="653707"/>
                  </a:lnTo>
                  <a:lnTo>
                    <a:pt x="96888" y="652957"/>
                  </a:lnTo>
                  <a:lnTo>
                    <a:pt x="91719" y="652957"/>
                  </a:lnTo>
                  <a:lnTo>
                    <a:pt x="52701" y="670529"/>
                  </a:lnTo>
                  <a:lnTo>
                    <a:pt x="46924" y="674646"/>
                  </a:lnTo>
                  <a:lnTo>
                    <a:pt x="40984" y="677558"/>
                  </a:lnTo>
                  <a:lnTo>
                    <a:pt x="34518" y="678662"/>
                  </a:lnTo>
                  <a:lnTo>
                    <a:pt x="31800" y="678662"/>
                  </a:lnTo>
                  <a:lnTo>
                    <a:pt x="28892" y="678103"/>
                  </a:lnTo>
                  <a:lnTo>
                    <a:pt x="25666" y="676808"/>
                  </a:lnTo>
                  <a:lnTo>
                    <a:pt x="0" y="685025"/>
                  </a:lnTo>
                  <a:lnTo>
                    <a:pt x="6522669" y="685025"/>
                  </a:lnTo>
                  <a:close/>
                </a:path>
              </a:pathLst>
            </a:custGeom>
            <a:solidFill>
              <a:srgbClr val="ECEB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76144" y="1674609"/>
              <a:ext cx="1161122" cy="4465942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397294" y="1674609"/>
            <a:ext cx="3393440" cy="4578985"/>
            <a:chOff x="397294" y="1674609"/>
            <a:chExt cx="3393440" cy="457898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7294" y="2342502"/>
              <a:ext cx="1149172" cy="37980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7294" y="1674609"/>
              <a:ext cx="2733497" cy="67999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34327" y="1711045"/>
              <a:ext cx="3355975" cy="4381500"/>
            </a:xfrm>
            <a:custGeom>
              <a:avLst/>
              <a:gdLst/>
              <a:ahLst/>
              <a:cxnLst/>
              <a:rect l="l" t="t" r="r" b="b"/>
              <a:pathLst>
                <a:path w="3355975" h="4381500">
                  <a:moveTo>
                    <a:pt x="3355848" y="4380966"/>
                  </a:moveTo>
                  <a:lnTo>
                    <a:pt x="3355848" y="0"/>
                  </a:lnTo>
                  <a:lnTo>
                    <a:pt x="0" y="0"/>
                  </a:lnTo>
                  <a:lnTo>
                    <a:pt x="0" y="4380966"/>
                  </a:lnTo>
                  <a:lnTo>
                    <a:pt x="3355848" y="4380966"/>
                  </a:lnTo>
                  <a:close/>
                </a:path>
              </a:pathLst>
            </a:custGeom>
            <a:solidFill>
              <a:srgbClr val="F1F1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46466" y="5897892"/>
              <a:ext cx="1129677" cy="35519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28051" y="2738500"/>
              <a:ext cx="1781810" cy="186739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545521" y="2319266"/>
            <a:ext cx="4495800" cy="27419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377190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MICKEY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MOUSE</a:t>
            </a:r>
            <a:r>
              <a:rPr sz="1450" b="1" spc="2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created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Walt</a:t>
            </a:r>
            <a:r>
              <a:rPr sz="1450" b="1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Disney</a:t>
            </a:r>
            <a:r>
              <a:rPr sz="1450" b="1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and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Ub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Iwerks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November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28,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1928,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replacement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for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another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Disney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character,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OSWALD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LUCKY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RABBIT.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character</a:t>
            </a:r>
            <a:r>
              <a:rPr sz="1450" b="1" spc="3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3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based</a:t>
            </a:r>
            <a:r>
              <a:rPr sz="1450" b="1" spc="3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3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3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cartoon</a:t>
            </a:r>
            <a:r>
              <a:rPr sz="1450" b="1" spc="3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called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STEAMBOAT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WILLIE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had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appeared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earlier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that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year.</a:t>
            </a:r>
            <a:r>
              <a:rPr sz="1450" b="1" spc="4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Disney</a:t>
            </a:r>
            <a:r>
              <a:rPr sz="1450" b="1" spc="3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didn’t</a:t>
            </a:r>
            <a:r>
              <a:rPr sz="1450" b="1" spc="4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waste</a:t>
            </a:r>
            <a:r>
              <a:rPr sz="1450" b="1" spc="4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any</a:t>
            </a:r>
            <a:r>
              <a:rPr sz="1450" b="1" spc="4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time</a:t>
            </a:r>
            <a:r>
              <a:rPr sz="1450" b="1" spc="4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4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4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character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variety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merchandise,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including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50" dirty="0">
                <a:solidFill>
                  <a:srgbClr val="231F20"/>
                </a:solidFill>
                <a:latin typeface="Candara"/>
                <a:cs typeface="Candara"/>
              </a:rPr>
              <a:t>a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Waldburger,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Tanner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Switzerland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for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MICKEY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&amp;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MINNIE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handkerchiefs.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MICKEY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MOUSE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450" b="1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go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become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corporate</a:t>
            </a:r>
            <a:r>
              <a:rPr sz="145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icon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Disney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and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is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recognizable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virtually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every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country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civilized world.</a:t>
            </a:r>
            <a:endParaRPr sz="145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39464" y="1057275"/>
            <a:ext cx="6210300" cy="5658485"/>
          </a:xfrm>
          <a:custGeom>
            <a:avLst/>
            <a:gdLst/>
            <a:ahLst/>
            <a:cxnLst/>
            <a:rect l="l" t="t" r="r" b="b"/>
            <a:pathLst>
              <a:path w="6210300" h="5658484">
                <a:moveTo>
                  <a:pt x="12700" y="3807650"/>
                </a:moveTo>
                <a:lnTo>
                  <a:pt x="12700" y="3720566"/>
                </a:lnTo>
                <a:lnTo>
                  <a:pt x="0" y="3730840"/>
                </a:lnTo>
                <a:lnTo>
                  <a:pt x="0" y="3793807"/>
                </a:lnTo>
                <a:lnTo>
                  <a:pt x="12700" y="3807650"/>
                </a:lnTo>
                <a:close/>
              </a:path>
              <a:path w="6210300" h="5658484">
                <a:moveTo>
                  <a:pt x="12700" y="3963301"/>
                </a:moveTo>
                <a:lnTo>
                  <a:pt x="12700" y="3942854"/>
                </a:lnTo>
                <a:lnTo>
                  <a:pt x="0" y="3942854"/>
                </a:lnTo>
                <a:lnTo>
                  <a:pt x="12700" y="3963301"/>
                </a:lnTo>
                <a:close/>
              </a:path>
              <a:path w="6210300" h="5658484">
                <a:moveTo>
                  <a:pt x="12700" y="4283622"/>
                </a:moveTo>
                <a:lnTo>
                  <a:pt x="12700" y="4266234"/>
                </a:lnTo>
                <a:lnTo>
                  <a:pt x="0" y="4276191"/>
                </a:lnTo>
                <a:lnTo>
                  <a:pt x="12700" y="4283622"/>
                </a:lnTo>
                <a:close/>
              </a:path>
              <a:path w="6210300" h="5658484">
                <a:moveTo>
                  <a:pt x="12700" y="4315269"/>
                </a:moveTo>
                <a:lnTo>
                  <a:pt x="12700" y="4290363"/>
                </a:lnTo>
                <a:lnTo>
                  <a:pt x="0" y="4298321"/>
                </a:lnTo>
                <a:lnTo>
                  <a:pt x="0" y="4309402"/>
                </a:lnTo>
                <a:lnTo>
                  <a:pt x="12700" y="4315269"/>
                </a:lnTo>
                <a:close/>
              </a:path>
              <a:path w="6210300" h="5658484">
                <a:moveTo>
                  <a:pt x="12700" y="4595964"/>
                </a:moveTo>
                <a:lnTo>
                  <a:pt x="12700" y="4321454"/>
                </a:lnTo>
                <a:lnTo>
                  <a:pt x="0" y="4327956"/>
                </a:lnTo>
                <a:lnTo>
                  <a:pt x="0" y="4573435"/>
                </a:lnTo>
                <a:lnTo>
                  <a:pt x="12700" y="4595964"/>
                </a:lnTo>
                <a:close/>
              </a:path>
              <a:path w="6210300" h="5658484">
                <a:moveTo>
                  <a:pt x="25400" y="4175823"/>
                </a:moveTo>
                <a:lnTo>
                  <a:pt x="25400" y="3505047"/>
                </a:lnTo>
                <a:lnTo>
                  <a:pt x="12700" y="3513543"/>
                </a:lnTo>
                <a:lnTo>
                  <a:pt x="12700" y="4136529"/>
                </a:lnTo>
                <a:lnTo>
                  <a:pt x="25400" y="4175823"/>
                </a:lnTo>
                <a:close/>
              </a:path>
              <a:path w="6210300" h="5658484">
                <a:moveTo>
                  <a:pt x="25400" y="4638698"/>
                </a:moveTo>
                <a:lnTo>
                  <a:pt x="25400" y="4176242"/>
                </a:lnTo>
                <a:lnTo>
                  <a:pt x="12700" y="4177398"/>
                </a:lnTo>
                <a:lnTo>
                  <a:pt x="12700" y="4635328"/>
                </a:lnTo>
                <a:lnTo>
                  <a:pt x="25400" y="4638698"/>
                </a:lnTo>
                <a:close/>
              </a:path>
              <a:path w="6210300" h="5658484">
                <a:moveTo>
                  <a:pt x="38100" y="4687661"/>
                </a:moveTo>
                <a:lnTo>
                  <a:pt x="38100" y="3475764"/>
                </a:lnTo>
                <a:lnTo>
                  <a:pt x="25400" y="3482123"/>
                </a:lnTo>
                <a:lnTo>
                  <a:pt x="25400" y="4674276"/>
                </a:lnTo>
                <a:lnTo>
                  <a:pt x="38100" y="4687661"/>
                </a:lnTo>
                <a:close/>
              </a:path>
              <a:path w="6210300" h="5658484">
                <a:moveTo>
                  <a:pt x="50800" y="4774488"/>
                </a:moveTo>
                <a:lnTo>
                  <a:pt x="50800" y="3431387"/>
                </a:lnTo>
                <a:lnTo>
                  <a:pt x="38100" y="3435896"/>
                </a:lnTo>
                <a:lnTo>
                  <a:pt x="38100" y="4754647"/>
                </a:lnTo>
                <a:lnTo>
                  <a:pt x="50800" y="4774488"/>
                </a:lnTo>
                <a:close/>
              </a:path>
              <a:path w="6210300" h="5658484">
                <a:moveTo>
                  <a:pt x="63500" y="4867087"/>
                </a:moveTo>
                <a:lnTo>
                  <a:pt x="63500" y="3352844"/>
                </a:lnTo>
                <a:lnTo>
                  <a:pt x="50800" y="3366731"/>
                </a:lnTo>
                <a:lnTo>
                  <a:pt x="50800" y="4835107"/>
                </a:lnTo>
                <a:lnTo>
                  <a:pt x="63500" y="4867087"/>
                </a:lnTo>
                <a:close/>
              </a:path>
              <a:path w="6210300" h="5658484">
                <a:moveTo>
                  <a:pt x="76200" y="4938598"/>
                </a:moveTo>
                <a:lnTo>
                  <a:pt x="76200" y="3295787"/>
                </a:lnTo>
                <a:lnTo>
                  <a:pt x="63500" y="3308805"/>
                </a:lnTo>
                <a:lnTo>
                  <a:pt x="63500" y="4938737"/>
                </a:lnTo>
                <a:lnTo>
                  <a:pt x="76200" y="4938598"/>
                </a:lnTo>
                <a:close/>
              </a:path>
              <a:path w="6210300" h="5658484">
                <a:moveTo>
                  <a:pt x="76200" y="4995510"/>
                </a:moveTo>
                <a:lnTo>
                  <a:pt x="76200" y="4945519"/>
                </a:lnTo>
                <a:lnTo>
                  <a:pt x="63500" y="4951107"/>
                </a:lnTo>
                <a:lnTo>
                  <a:pt x="63500" y="4983962"/>
                </a:lnTo>
                <a:lnTo>
                  <a:pt x="76200" y="4995510"/>
                </a:lnTo>
                <a:close/>
              </a:path>
              <a:path w="6210300" h="5658484">
                <a:moveTo>
                  <a:pt x="88900" y="5066405"/>
                </a:moveTo>
                <a:lnTo>
                  <a:pt x="88900" y="3243388"/>
                </a:lnTo>
                <a:lnTo>
                  <a:pt x="76200" y="3252025"/>
                </a:lnTo>
                <a:lnTo>
                  <a:pt x="76200" y="5056317"/>
                </a:lnTo>
                <a:lnTo>
                  <a:pt x="88900" y="5066405"/>
                </a:lnTo>
                <a:close/>
              </a:path>
              <a:path w="6210300" h="5658484">
                <a:moveTo>
                  <a:pt x="88900" y="5105349"/>
                </a:moveTo>
                <a:lnTo>
                  <a:pt x="88900" y="5083162"/>
                </a:lnTo>
                <a:lnTo>
                  <a:pt x="76200" y="5088013"/>
                </a:lnTo>
                <a:lnTo>
                  <a:pt x="76200" y="5094782"/>
                </a:lnTo>
                <a:lnTo>
                  <a:pt x="88900" y="5105349"/>
                </a:lnTo>
                <a:close/>
              </a:path>
              <a:path w="6210300" h="5658484">
                <a:moveTo>
                  <a:pt x="101600" y="5213464"/>
                </a:moveTo>
                <a:lnTo>
                  <a:pt x="101600" y="3180768"/>
                </a:lnTo>
                <a:lnTo>
                  <a:pt x="88900" y="3198277"/>
                </a:lnTo>
                <a:lnTo>
                  <a:pt x="88900" y="5192036"/>
                </a:lnTo>
                <a:lnTo>
                  <a:pt x="101600" y="5213464"/>
                </a:lnTo>
                <a:close/>
              </a:path>
              <a:path w="6210300" h="5658484">
                <a:moveTo>
                  <a:pt x="101600" y="5238584"/>
                </a:moveTo>
                <a:lnTo>
                  <a:pt x="101600" y="5217210"/>
                </a:lnTo>
                <a:lnTo>
                  <a:pt x="88900" y="5225110"/>
                </a:lnTo>
                <a:lnTo>
                  <a:pt x="88900" y="5234686"/>
                </a:lnTo>
                <a:lnTo>
                  <a:pt x="101600" y="5238584"/>
                </a:lnTo>
                <a:close/>
              </a:path>
              <a:path w="6210300" h="5658484">
                <a:moveTo>
                  <a:pt x="114300" y="5272355"/>
                </a:moveTo>
                <a:lnTo>
                  <a:pt x="114300" y="3126042"/>
                </a:lnTo>
                <a:lnTo>
                  <a:pt x="101600" y="3144202"/>
                </a:lnTo>
                <a:lnTo>
                  <a:pt x="101600" y="5255093"/>
                </a:lnTo>
                <a:lnTo>
                  <a:pt x="114300" y="5272355"/>
                </a:lnTo>
                <a:close/>
              </a:path>
              <a:path w="6210300" h="5658484">
                <a:moveTo>
                  <a:pt x="127000" y="5306669"/>
                </a:moveTo>
                <a:lnTo>
                  <a:pt x="127000" y="2970563"/>
                </a:lnTo>
                <a:lnTo>
                  <a:pt x="114300" y="2988865"/>
                </a:lnTo>
                <a:lnTo>
                  <a:pt x="114300" y="5289753"/>
                </a:lnTo>
                <a:lnTo>
                  <a:pt x="127000" y="5306669"/>
                </a:lnTo>
                <a:close/>
              </a:path>
              <a:path w="6210300" h="5658484">
                <a:moveTo>
                  <a:pt x="139700" y="5443477"/>
                </a:moveTo>
                <a:lnTo>
                  <a:pt x="139700" y="2882798"/>
                </a:lnTo>
                <a:lnTo>
                  <a:pt x="127000" y="2884043"/>
                </a:lnTo>
                <a:lnTo>
                  <a:pt x="127000" y="5436717"/>
                </a:lnTo>
                <a:lnTo>
                  <a:pt x="139700" y="5443477"/>
                </a:lnTo>
                <a:close/>
              </a:path>
              <a:path w="6210300" h="5658484">
                <a:moveTo>
                  <a:pt x="139700" y="5468386"/>
                </a:moveTo>
                <a:lnTo>
                  <a:pt x="139700" y="5451601"/>
                </a:lnTo>
                <a:lnTo>
                  <a:pt x="127000" y="5460619"/>
                </a:lnTo>
                <a:lnTo>
                  <a:pt x="139700" y="5468386"/>
                </a:lnTo>
                <a:close/>
              </a:path>
              <a:path w="6210300" h="5658484">
                <a:moveTo>
                  <a:pt x="139700" y="5502402"/>
                </a:moveTo>
                <a:lnTo>
                  <a:pt x="139700" y="5484884"/>
                </a:lnTo>
                <a:lnTo>
                  <a:pt x="127000" y="5497245"/>
                </a:lnTo>
                <a:lnTo>
                  <a:pt x="139700" y="5502402"/>
                </a:lnTo>
                <a:close/>
              </a:path>
              <a:path w="6210300" h="5658484">
                <a:moveTo>
                  <a:pt x="139700" y="5653011"/>
                </a:moveTo>
                <a:lnTo>
                  <a:pt x="139700" y="5502402"/>
                </a:lnTo>
                <a:lnTo>
                  <a:pt x="127000" y="5509006"/>
                </a:lnTo>
                <a:lnTo>
                  <a:pt x="127000" y="5635040"/>
                </a:lnTo>
                <a:lnTo>
                  <a:pt x="139700" y="5653011"/>
                </a:lnTo>
                <a:close/>
              </a:path>
              <a:path w="6210300" h="5658484">
                <a:moveTo>
                  <a:pt x="152400" y="2872879"/>
                </a:moveTo>
                <a:lnTo>
                  <a:pt x="152400" y="2852407"/>
                </a:lnTo>
                <a:lnTo>
                  <a:pt x="139700" y="2853753"/>
                </a:lnTo>
                <a:lnTo>
                  <a:pt x="152400" y="2872879"/>
                </a:lnTo>
                <a:close/>
              </a:path>
              <a:path w="6210300" h="5658484">
                <a:moveTo>
                  <a:pt x="406400" y="5657862"/>
                </a:moveTo>
                <a:lnTo>
                  <a:pt x="406400" y="916151"/>
                </a:lnTo>
                <a:lnTo>
                  <a:pt x="381000" y="998918"/>
                </a:lnTo>
                <a:lnTo>
                  <a:pt x="342900" y="1138593"/>
                </a:lnTo>
                <a:lnTo>
                  <a:pt x="330200" y="1164909"/>
                </a:lnTo>
                <a:lnTo>
                  <a:pt x="317500" y="1184430"/>
                </a:lnTo>
                <a:lnTo>
                  <a:pt x="317500" y="1261107"/>
                </a:lnTo>
                <a:lnTo>
                  <a:pt x="304800" y="1279931"/>
                </a:lnTo>
                <a:lnTo>
                  <a:pt x="304800" y="1333741"/>
                </a:lnTo>
                <a:lnTo>
                  <a:pt x="292100" y="1333715"/>
                </a:lnTo>
                <a:lnTo>
                  <a:pt x="292100" y="1396783"/>
                </a:lnTo>
                <a:lnTo>
                  <a:pt x="279400" y="1401864"/>
                </a:lnTo>
                <a:lnTo>
                  <a:pt x="279400" y="1434134"/>
                </a:lnTo>
                <a:lnTo>
                  <a:pt x="266700" y="1446906"/>
                </a:lnTo>
                <a:lnTo>
                  <a:pt x="266700" y="1550670"/>
                </a:lnTo>
                <a:lnTo>
                  <a:pt x="254000" y="1608924"/>
                </a:lnTo>
                <a:lnTo>
                  <a:pt x="254000" y="1893075"/>
                </a:lnTo>
                <a:lnTo>
                  <a:pt x="241300" y="1905266"/>
                </a:lnTo>
                <a:lnTo>
                  <a:pt x="241300" y="1973961"/>
                </a:lnTo>
                <a:lnTo>
                  <a:pt x="228600" y="1976894"/>
                </a:lnTo>
                <a:lnTo>
                  <a:pt x="228600" y="2166417"/>
                </a:lnTo>
                <a:lnTo>
                  <a:pt x="215900" y="2175141"/>
                </a:lnTo>
                <a:lnTo>
                  <a:pt x="215900" y="2576439"/>
                </a:lnTo>
                <a:lnTo>
                  <a:pt x="203200" y="2584816"/>
                </a:lnTo>
                <a:lnTo>
                  <a:pt x="203200" y="2638583"/>
                </a:lnTo>
                <a:lnTo>
                  <a:pt x="190500" y="2642841"/>
                </a:lnTo>
                <a:lnTo>
                  <a:pt x="190500" y="2676296"/>
                </a:lnTo>
                <a:lnTo>
                  <a:pt x="177800" y="2687352"/>
                </a:lnTo>
                <a:lnTo>
                  <a:pt x="177800" y="2749410"/>
                </a:lnTo>
                <a:lnTo>
                  <a:pt x="165100" y="2754122"/>
                </a:lnTo>
                <a:lnTo>
                  <a:pt x="165100" y="2797606"/>
                </a:lnTo>
                <a:lnTo>
                  <a:pt x="152400" y="2801912"/>
                </a:lnTo>
                <a:lnTo>
                  <a:pt x="152400" y="2872879"/>
                </a:lnTo>
                <a:lnTo>
                  <a:pt x="139700" y="2872879"/>
                </a:lnTo>
                <a:lnTo>
                  <a:pt x="139700" y="5657862"/>
                </a:lnTo>
                <a:lnTo>
                  <a:pt x="406400" y="5657862"/>
                </a:lnTo>
                <a:close/>
              </a:path>
              <a:path w="6210300" h="5658484">
                <a:moveTo>
                  <a:pt x="228600" y="2130806"/>
                </a:moveTo>
                <a:lnTo>
                  <a:pt x="228600" y="2090934"/>
                </a:lnTo>
                <a:lnTo>
                  <a:pt x="215900" y="2109962"/>
                </a:lnTo>
                <a:lnTo>
                  <a:pt x="228600" y="2130806"/>
                </a:lnTo>
                <a:close/>
              </a:path>
              <a:path w="6210300" h="5658484">
                <a:moveTo>
                  <a:pt x="254000" y="1672512"/>
                </a:moveTo>
                <a:lnTo>
                  <a:pt x="254000" y="1663433"/>
                </a:lnTo>
                <a:lnTo>
                  <a:pt x="241300" y="1663306"/>
                </a:lnTo>
                <a:lnTo>
                  <a:pt x="254000" y="1672512"/>
                </a:lnTo>
                <a:close/>
              </a:path>
              <a:path w="6210300" h="5658484">
                <a:moveTo>
                  <a:pt x="254000" y="1744003"/>
                </a:moveTo>
                <a:lnTo>
                  <a:pt x="254000" y="1672512"/>
                </a:lnTo>
                <a:lnTo>
                  <a:pt x="241300" y="1680406"/>
                </a:lnTo>
                <a:lnTo>
                  <a:pt x="241300" y="1726374"/>
                </a:lnTo>
                <a:lnTo>
                  <a:pt x="254000" y="1744003"/>
                </a:lnTo>
                <a:close/>
              </a:path>
              <a:path w="6210300" h="5658484">
                <a:moveTo>
                  <a:pt x="254000" y="1825917"/>
                </a:moveTo>
                <a:lnTo>
                  <a:pt x="254000" y="1750947"/>
                </a:lnTo>
                <a:lnTo>
                  <a:pt x="241300" y="1756555"/>
                </a:lnTo>
                <a:lnTo>
                  <a:pt x="241300" y="1819732"/>
                </a:lnTo>
                <a:lnTo>
                  <a:pt x="254000" y="1825917"/>
                </a:lnTo>
                <a:close/>
              </a:path>
              <a:path w="6210300" h="5658484">
                <a:moveTo>
                  <a:pt x="254000" y="1864702"/>
                </a:moveTo>
                <a:lnTo>
                  <a:pt x="254000" y="1835975"/>
                </a:lnTo>
                <a:lnTo>
                  <a:pt x="241300" y="1842262"/>
                </a:lnTo>
                <a:lnTo>
                  <a:pt x="241300" y="1856412"/>
                </a:lnTo>
                <a:lnTo>
                  <a:pt x="254000" y="1864702"/>
                </a:lnTo>
                <a:close/>
              </a:path>
              <a:path w="6210300" h="5658484">
                <a:moveTo>
                  <a:pt x="266700" y="1550670"/>
                </a:moveTo>
                <a:lnTo>
                  <a:pt x="266700" y="1530235"/>
                </a:lnTo>
                <a:lnTo>
                  <a:pt x="254000" y="1536319"/>
                </a:lnTo>
                <a:lnTo>
                  <a:pt x="254000" y="1542605"/>
                </a:lnTo>
                <a:lnTo>
                  <a:pt x="266700" y="1550670"/>
                </a:lnTo>
                <a:close/>
              </a:path>
              <a:path w="6210300" h="5658484">
                <a:moveTo>
                  <a:pt x="6210300" y="5657862"/>
                </a:moveTo>
                <a:lnTo>
                  <a:pt x="6210300" y="0"/>
                </a:lnTo>
                <a:lnTo>
                  <a:pt x="292100" y="0"/>
                </a:lnTo>
                <a:lnTo>
                  <a:pt x="304800" y="32067"/>
                </a:lnTo>
                <a:lnTo>
                  <a:pt x="304800" y="63703"/>
                </a:lnTo>
                <a:lnTo>
                  <a:pt x="317500" y="65798"/>
                </a:lnTo>
                <a:lnTo>
                  <a:pt x="317500" y="121302"/>
                </a:lnTo>
                <a:lnTo>
                  <a:pt x="330200" y="162255"/>
                </a:lnTo>
                <a:lnTo>
                  <a:pt x="342900" y="194978"/>
                </a:lnTo>
                <a:lnTo>
                  <a:pt x="342900" y="426123"/>
                </a:lnTo>
                <a:lnTo>
                  <a:pt x="355600" y="428840"/>
                </a:lnTo>
                <a:lnTo>
                  <a:pt x="355600" y="500405"/>
                </a:lnTo>
                <a:lnTo>
                  <a:pt x="368300" y="512187"/>
                </a:lnTo>
                <a:lnTo>
                  <a:pt x="368300" y="642416"/>
                </a:lnTo>
                <a:lnTo>
                  <a:pt x="381000" y="671774"/>
                </a:lnTo>
                <a:lnTo>
                  <a:pt x="393700" y="692772"/>
                </a:lnTo>
                <a:lnTo>
                  <a:pt x="393700" y="878044"/>
                </a:lnTo>
                <a:lnTo>
                  <a:pt x="406400" y="916151"/>
                </a:lnTo>
                <a:lnTo>
                  <a:pt x="406400" y="5657862"/>
                </a:lnTo>
                <a:lnTo>
                  <a:pt x="749300" y="5657862"/>
                </a:lnTo>
                <a:lnTo>
                  <a:pt x="749300" y="2693250"/>
                </a:lnTo>
                <a:lnTo>
                  <a:pt x="901700" y="2693250"/>
                </a:lnTo>
                <a:lnTo>
                  <a:pt x="901700" y="2213279"/>
                </a:lnTo>
                <a:lnTo>
                  <a:pt x="5461000" y="2213279"/>
                </a:lnTo>
                <a:lnTo>
                  <a:pt x="5461000" y="5657862"/>
                </a:lnTo>
                <a:lnTo>
                  <a:pt x="6210300" y="5657862"/>
                </a:lnTo>
                <a:close/>
              </a:path>
              <a:path w="6210300" h="5658484">
                <a:moveTo>
                  <a:pt x="317500" y="121302"/>
                </a:moveTo>
                <a:lnTo>
                  <a:pt x="317500" y="69989"/>
                </a:lnTo>
                <a:lnTo>
                  <a:pt x="304800" y="77749"/>
                </a:lnTo>
                <a:lnTo>
                  <a:pt x="317500" y="121302"/>
                </a:lnTo>
                <a:close/>
              </a:path>
              <a:path w="6210300" h="5658484">
                <a:moveTo>
                  <a:pt x="317500" y="1245631"/>
                </a:moveTo>
                <a:lnTo>
                  <a:pt x="317500" y="1200650"/>
                </a:lnTo>
                <a:lnTo>
                  <a:pt x="304800" y="1217066"/>
                </a:lnTo>
                <a:lnTo>
                  <a:pt x="304800" y="1231589"/>
                </a:lnTo>
                <a:lnTo>
                  <a:pt x="317500" y="1245631"/>
                </a:lnTo>
                <a:close/>
              </a:path>
              <a:path w="6210300" h="5658484">
                <a:moveTo>
                  <a:pt x="342900" y="322749"/>
                </a:moveTo>
                <a:lnTo>
                  <a:pt x="342900" y="229338"/>
                </a:lnTo>
                <a:lnTo>
                  <a:pt x="330200" y="252634"/>
                </a:lnTo>
                <a:lnTo>
                  <a:pt x="330200" y="305104"/>
                </a:lnTo>
                <a:lnTo>
                  <a:pt x="342900" y="322749"/>
                </a:lnTo>
                <a:close/>
              </a:path>
              <a:path w="6210300" h="5658484">
                <a:moveTo>
                  <a:pt x="342900" y="405567"/>
                </a:moveTo>
                <a:lnTo>
                  <a:pt x="342900" y="351404"/>
                </a:lnTo>
                <a:lnTo>
                  <a:pt x="330200" y="380823"/>
                </a:lnTo>
                <a:lnTo>
                  <a:pt x="330200" y="400761"/>
                </a:lnTo>
                <a:lnTo>
                  <a:pt x="342900" y="405567"/>
                </a:lnTo>
                <a:close/>
              </a:path>
              <a:path w="6210300" h="5658484">
                <a:moveTo>
                  <a:pt x="355600" y="447066"/>
                </a:moveTo>
                <a:lnTo>
                  <a:pt x="355600" y="436600"/>
                </a:lnTo>
                <a:lnTo>
                  <a:pt x="342900" y="440791"/>
                </a:lnTo>
                <a:lnTo>
                  <a:pt x="355600" y="447066"/>
                </a:lnTo>
                <a:close/>
              </a:path>
              <a:path w="6210300" h="5658484">
                <a:moveTo>
                  <a:pt x="368300" y="608715"/>
                </a:moveTo>
                <a:lnTo>
                  <a:pt x="368300" y="531336"/>
                </a:lnTo>
                <a:lnTo>
                  <a:pt x="355600" y="553590"/>
                </a:lnTo>
                <a:lnTo>
                  <a:pt x="355600" y="574687"/>
                </a:lnTo>
                <a:lnTo>
                  <a:pt x="368300" y="608715"/>
                </a:lnTo>
                <a:close/>
              </a:path>
              <a:path w="6210300" h="5658484">
                <a:moveTo>
                  <a:pt x="393700" y="754746"/>
                </a:moveTo>
                <a:lnTo>
                  <a:pt x="393700" y="692772"/>
                </a:lnTo>
                <a:lnTo>
                  <a:pt x="381000" y="725261"/>
                </a:lnTo>
                <a:lnTo>
                  <a:pt x="393700" y="754746"/>
                </a:lnTo>
                <a:close/>
              </a:path>
              <a:path w="6210300" h="5658484">
                <a:moveTo>
                  <a:pt x="5461000" y="5657862"/>
                </a:moveTo>
                <a:lnTo>
                  <a:pt x="5461000" y="3651211"/>
                </a:lnTo>
                <a:lnTo>
                  <a:pt x="901700" y="3651211"/>
                </a:lnTo>
                <a:lnTo>
                  <a:pt x="901700" y="3090354"/>
                </a:lnTo>
                <a:lnTo>
                  <a:pt x="876300" y="3090354"/>
                </a:lnTo>
                <a:lnTo>
                  <a:pt x="876300" y="2964624"/>
                </a:lnTo>
                <a:lnTo>
                  <a:pt x="749300" y="2964624"/>
                </a:lnTo>
                <a:lnTo>
                  <a:pt x="749300" y="5657862"/>
                </a:lnTo>
                <a:lnTo>
                  <a:pt x="5461000" y="5657862"/>
                </a:lnTo>
                <a:close/>
              </a:path>
            </a:pathLst>
          </a:custGeom>
          <a:solidFill>
            <a:srgbClr val="ECEB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07841" y="1285458"/>
            <a:ext cx="3719829" cy="62928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dirty="0"/>
              <a:t>DISNEY</a:t>
            </a:r>
            <a:r>
              <a:rPr spc="50" dirty="0"/>
              <a:t> </a:t>
            </a:r>
            <a:r>
              <a:rPr dirty="0"/>
              <a:t>PURCHASE</a:t>
            </a:r>
            <a:r>
              <a:rPr spc="45" dirty="0"/>
              <a:t> </a:t>
            </a:r>
            <a:r>
              <a:rPr dirty="0"/>
              <a:t>OF</a:t>
            </a:r>
            <a:r>
              <a:rPr spc="60" dirty="0"/>
              <a:t> </a:t>
            </a:r>
            <a:r>
              <a:rPr spc="-10" dirty="0"/>
              <a:t>LUCASFILM</a:t>
            </a:r>
          </a:p>
          <a:p>
            <a:pPr marL="1270" algn="ctr">
              <a:lnSpc>
                <a:spcPct val="100000"/>
              </a:lnSpc>
              <a:spcBef>
                <a:spcPts val="35"/>
              </a:spcBef>
            </a:pPr>
            <a:r>
              <a:rPr i="1" spc="-20" dirty="0">
                <a:latin typeface="Candara"/>
                <a:cs typeface="Candara"/>
              </a:rPr>
              <a:t>2012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40411" y="2821665"/>
            <a:ext cx="3063875" cy="22891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2012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Disney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acquired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Lucasfilm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endParaRPr sz="1450">
              <a:latin typeface="Candara"/>
              <a:cs typeface="Candara"/>
            </a:endParaRPr>
          </a:p>
          <a:p>
            <a:pPr marL="12700" marR="5080" algn="just">
              <a:lnSpc>
                <a:spcPct val="102400"/>
              </a:lnSpc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$4.05B,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including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rights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all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STAR</a:t>
            </a:r>
            <a:r>
              <a:rPr sz="1450" b="1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WARS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films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franchise.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Since</a:t>
            </a:r>
            <a:r>
              <a:rPr sz="1450" b="1" spc="2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acquisition,</a:t>
            </a:r>
            <a:r>
              <a:rPr sz="1450" b="1" spc="2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Disney</a:t>
            </a:r>
            <a:r>
              <a:rPr sz="1450" b="1" spc="2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has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released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several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new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STAR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WARS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films,</a:t>
            </a:r>
            <a:r>
              <a:rPr sz="1450" b="1" spc="310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TV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shows,</a:t>
            </a:r>
            <a:r>
              <a:rPr sz="1450" b="1" spc="310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theme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park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attractions,</a:t>
            </a:r>
            <a:r>
              <a:rPr sz="1450" b="1" spc="409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4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other</a:t>
            </a:r>
            <a:r>
              <a:rPr sz="1450" b="1" spc="4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forms</a:t>
            </a:r>
            <a:r>
              <a:rPr sz="1450" b="1" spc="4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of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entertainment.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is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believed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that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Disney</a:t>
            </a:r>
            <a:r>
              <a:rPr sz="1450" b="1" spc="4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has</a:t>
            </a:r>
            <a:r>
              <a:rPr sz="1450" b="1" spc="3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seen</a:t>
            </a:r>
            <a:r>
              <a:rPr sz="1450" b="1" spc="4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3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2.9</a:t>
            </a:r>
            <a:r>
              <a:rPr sz="1450" b="1" spc="3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return</a:t>
            </a:r>
            <a:r>
              <a:rPr sz="1450" b="1" spc="3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4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its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investment.</a:t>
            </a:r>
            <a:endParaRPr sz="1450">
              <a:latin typeface="Candara"/>
              <a:cs typeface="Candar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598555" y="3270542"/>
            <a:ext cx="4714875" cy="1438275"/>
            <a:chOff x="4598555" y="3270542"/>
            <a:chExt cx="4714875" cy="143827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49126" y="3270542"/>
              <a:ext cx="4563694" cy="143794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98555" y="3750526"/>
              <a:ext cx="150571" cy="27137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49126" y="3750526"/>
              <a:ext cx="710691" cy="1257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24285" y="4021899"/>
              <a:ext cx="24841" cy="1257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24285" y="3876256"/>
              <a:ext cx="861250" cy="27137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49126" y="3876256"/>
              <a:ext cx="710691" cy="14564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" y="1057275"/>
            <a:ext cx="3453765" cy="5658485"/>
            <a:chOff x="-12" y="1057275"/>
            <a:chExt cx="3453765" cy="5658485"/>
          </a:xfrm>
        </p:grpSpPr>
        <p:sp>
          <p:nvSpPr>
            <p:cNvPr id="3" name="object 3"/>
            <p:cNvSpPr/>
            <p:nvPr/>
          </p:nvSpPr>
          <p:spPr>
            <a:xfrm>
              <a:off x="-12" y="1057275"/>
              <a:ext cx="1636395" cy="5658485"/>
            </a:xfrm>
            <a:custGeom>
              <a:avLst/>
              <a:gdLst/>
              <a:ahLst/>
              <a:cxnLst/>
              <a:rect l="l" t="t" r="r" b="b"/>
              <a:pathLst>
                <a:path w="1636395" h="5658484">
                  <a:moveTo>
                    <a:pt x="1636369" y="5657862"/>
                  </a:moveTo>
                  <a:lnTo>
                    <a:pt x="1592848" y="5632128"/>
                  </a:lnTo>
                  <a:lnTo>
                    <a:pt x="1506427" y="5579632"/>
                  </a:lnTo>
                  <a:lnTo>
                    <a:pt x="1462915" y="5554512"/>
                  </a:lnTo>
                  <a:lnTo>
                    <a:pt x="1418794" y="5531239"/>
                  </a:lnTo>
                  <a:lnTo>
                    <a:pt x="1373760" y="5510636"/>
                  </a:lnTo>
                  <a:lnTo>
                    <a:pt x="1290739" y="5480023"/>
                  </a:lnTo>
                  <a:lnTo>
                    <a:pt x="1256675" y="5461792"/>
                  </a:lnTo>
                  <a:lnTo>
                    <a:pt x="1227596" y="5437039"/>
                  </a:lnTo>
                  <a:lnTo>
                    <a:pt x="1205782" y="5403971"/>
                  </a:lnTo>
                  <a:lnTo>
                    <a:pt x="1193515" y="5360795"/>
                  </a:lnTo>
                  <a:lnTo>
                    <a:pt x="1193076" y="5305717"/>
                  </a:lnTo>
                  <a:lnTo>
                    <a:pt x="1191616" y="5284294"/>
                  </a:lnTo>
                  <a:lnTo>
                    <a:pt x="1184603" y="5266982"/>
                  </a:lnTo>
                  <a:lnTo>
                    <a:pt x="1172796" y="5255403"/>
                  </a:lnTo>
                  <a:lnTo>
                    <a:pt x="1156957" y="5251183"/>
                  </a:lnTo>
                  <a:lnTo>
                    <a:pt x="1153401" y="5251183"/>
                  </a:lnTo>
                  <a:lnTo>
                    <a:pt x="1149642" y="5251742"/>
                  </a:lnTo>
                  <a:lnTo>
                    <a:pt x="1137551" y="5255399"/>
                  </a:lnTo>
                  <a:lnTo>
                    <a:pt x="1130007" y="5256542"/>
                  </a:lnTo>
                  <a:lnTo>
                    <a:pt x="1122972" y="5256542"/>
                  </a:lnTo>
                  <a:lnTo>
                    <a:pt x="1094230" y="5249568"/>
                  </a:lnTo>
                  <a:lnTo>
                    <a:pt x="1070308" y="5231769"/>
                  </a:lnTo>
                  <a:lnTo>
                    <a:pt x="1049134" y="5207834"/>
                  </a:lnTo>
                  <a:lnTo>
                    <a:pt x="1028636" y="5182450"/>
                  </a:lnTo>
                  <a:lnTo>
                    <a:pt x="994242" y="5142103"/>
                  </a:lnTo>
                  <a:lnTo>
                    <a:pt x="958533" y="5104005"/>
                  </a:lnTo>
                  <a:lnTo>
                    <a:pt x="919597" y="5071115"/>
                  </a:lnTo>
                  <a:lnTo>
                    <a:pt x="875522" y="5046391"/>
                  </a:lnTo>
                  <a:lnTo>
                    <a:pt x="824395" y="5032794"/>
                  </a:lnTo>
                  <a:lnTo>
                    <a:pt x="833448" y="5012083"/>
                  </a:lnTo>
                  <a:lnTo>
                    <a:pt x="843992" y="4998800"/>
                  </a:lnTo>
                  <a:lnTo>
                    <a:pt x="855682" y="4991726"/>
                  </a:lnTo>
                  <a:lnTo>
                    <a:pt x="868172" y="4989639"/>
                  </a:lnTo>
                  <a:lnTo>
                    <a:pt x="875849" y="4990265"/>
                  </a:lnTo>
                  <a:lnTo>
                    <a:pt x="883612" y="4991969"/>
                  </a:lnTo>
                  <a:lnTo>
                    <a:pt x="891389" y="4994493"/>
                  </a:lnTo>
                  <a:lnTo>
                    <a:pt x="942451" y="5015491"/>
                  </a:lnTo>
                  <a:lnTo>
                    <a:pt x="1072492" y="5070644"/>
                  </a:lnTo>
                  <a:lnTo>
                    <a:pt x="1115847" y="5088559"/>
                  </a:lnTo>
                  <a:lnTo>
                    <a:pt x="1142240" y="5098903"/>
                  </a:lnTo>
                  <a:lnTo>
                    <a:pt x="1169217" y="5108930"/>
                  </a:lnTo>
                  <a:lnTo>
                    <a:pt x="1197345" y="5116509"/>
                  </a:lnTo>
                  <a:lnTo>
                    <a:pt x="1227188" y="5119509"/>
                  </a:lnTo>
                  <a:lnTo>
                    <a:pt x="1238093" y="5119087"/>
                  </a:lnTo>
                  <a:lnTo>
                    <a:pt x="1249299" y="5117761"/>
                  </a:lnTo>
                  <a:lnTo>
                    <a:pt x="1260828" y="5115443"/>
                  </a:lnTo>
                  <a:lnTo>
                    <a:pt x="1272705" y="5112042"/>
                  </a:lnTo>
                  <a:lnTo>
                    <a:pt x="1242449" y="5065860"/>
                  </a:lnTo>
                  <a:lnTo>
                    <a:pt x="1207497" y="5031172"/>
                  </a:lnTo>
                  <a:lnTo>
                    <a:pt x="1169366" y="5005289"/>
                  </a:lnTo>
                  <a:lnTo>
                    <a:pt x="1129577" y="4985520"/>
                  </a:lnTo>
                  <a:lnTo>
                    <a:pt x="1051102" y="4953571"/>
                  </a:lnTo>
                  <a:lnTo>
                    <a:pt x="1007887" y="4930203"/>
                  </a:lnTo>
                  <a:lnTo>
                    <a:pt x="969521" y="4901617"/>
                  </a:lnTo>
                  <a:lnTo>
                    <a:pt x="934618" y="4868467"/>
                  </a:lnTo>
                  <a:lnTo>
                    <a:pt x="901794" y="4831404"/>
                  </a:lnTo>
                  <a:lnTo>
                    <a:pt x="869663" y="4791080"/>
                  </a:lnTo>
                  <a:lnTo>
                    <a:pt x="836841" y="4748149"/>
                  </a:lnTo>
                  <a:lnTo>
                    <a:pt x="844520" y="4745811"/>
                  </a:lnTo>
                  <a:lnTo>
                    <a:pt x="851987" y="4744208"/>
                  </a:lnTo>
                  <a:lnTo>
                    <a:pt x="859256" y="4743287"/>
                  </a:lnTo>
                  <a:lnTo>
                    <a:pt x="866343" y="4742992"/>
                  </a:lnTo>
                  <a:lnTo>
                    <a:pt x="884443" y="4744857"/>
                  </a:lnTo>
                  <a:lnTo>
                    <a:pt x="901569" y="4749773"/>
                  </a:lnTo>
                  <a:lnTo>
                    <a:pt x="917967" y="4756724"/>
                  </a:lnTo>
                  <a:lnTo>
                    <a:pt x="949557" y="4772661"/>
                  </a:lnTo>
                  <a:lnTo>
                    <a:pt x="965239" y="4779610"/>
                  </a:lnTo>
                  <a:lnTo>
                    <a:pt x="981171" y="4784524"/>
                  </a:lnTo>
                  <a:lnTo>
                    <a:pt x="997597" y="4786388"/>
                  </a:lnTo>
                  <a:lnTo>
                    <a:pt x="1001242" y="4786287"/>
                  </a:lnTo>
                  <a:lnTo>
                    <a:pt x="1008710" y="4759883"/>
                  </a:lnTo>
                  <a:lnTo>
                    <a:pt x="967913" y="4733079"/>
                  </a:lnTo>
                  <a:lnTo>
                    <a:pt x="934726" y="4699998"/>
                  </a:lnTo>
                  <a:lnTo>
                    <a:pt x="908456" y="4661212"/>
                  </a:lnTo>
                  <a:lnTo>
                    <a:pt x="888413" y="4617292"/>
                  </a:lnTo>
                  <a:lnTo>
                    <a:pt x="873907" y="4568810"/>
                  </a:lnTo>
                  <a:lnTo>
                    <a:pt x="864247" y="4516335"/>
                  </a:lnTo>
                  <a:lnTo>
                    <a:pt x="855803" y="4480946"/>
                  </a:lnTo>
                  <a:lnTo>
                    <a:pt x="839652" y="4455448"/>
                  </a:lnTo>
                  <a:lnTo>
                    <a:pt x="818365" y="4435432"/>
                  </a:lnTo>
                  <a:lnTo>
                    <a:pt x="794512" y="4416488"/>
                  </a:lnTo>
                  <a:lnTo>
                    <a:pt x="757746" y="4386431"/>
                  </a:lnTo>
                  <a:lnTo>
                    <a:pt x="683620" y="4326630"/>
                  </a:lnTo>
                  <a:lnTo>
                    <a:pt x="646794" y="4296065"/>
                  </a:lnTo>
                  <a:lnTo>
                    <a:pt x="610480" y="4264511"/>
                  </a:lnTo>
                  <a:lnTo>
                    <a:pt x="574944" y="4231556"/>
                  </a:lnTo>
                  <a:lnTo>
                    <a:pt x="540455" y="4196790"/>
                  </a:lnTo>
                  <a:lnTo>
                    <a:pt x="507277" y="4159803"/>
                  </a:lnTo>
                  <a:lnTo>
                    <a:pt x="475678" y="4120184"/>
                  </a:lnTo>
                  <a:lnTo>
                    <a:pt x="520355" y="4130268"/>
                  </a:lnTo>
                  <a:lnTo>
                    <a:pt x="563158" y="4146613"/>
                  </a:lnTo>
                  <a:lnTo>
                    <a:pt x="604957" y="4167218"/>
                  </a:lnTo>
                  <a:lnTo>
                    <a:pt x="689031" y="4213199"/>
                  </a:lnTo>
                  <a:lnTo>
                    <a:pt x="733050" y="4234573"/>
                  </a:lnTo>
                  <a:lnTo>
                    <a:pt x="779551" y="4252201"/>
                  </a:lnTo>
                  <a:lnTo>
                    <a:pt x="748700" y="4209500"/>
                  </a:lnTo>
                  <a:lnTo>
                    <a:pt x="716126" y="4170946"/>
                  </a:lnTo>
                  <a:lnTo>
                    <a:pt x="682138" y="4135913"/>
                  </a:lnTo>
                  <a:lnTo>
                    <a:pt x="647042" y="4103775"/>
                  </a:lnTo>
                  <a:lnTo>
                    <a:pt x="611147" y="4073906"/>
                  </a:lnTo>
                  <a:lnTo>
                    <a:pt x="574759" y="4045680"/>
                  </a:lnTo>
                  <a:lnTo>
                    <a:pt x="501739" y="3991651"/>
                  </a:lnTo>
                  <a:lnTo>
                    <a:pt x="465721" y="3964597"/>
                  </a:lnTo>
                  <a:lnTo>
                    <a:pt x="392550" y="3905189"/>
                  </a:lnTo>
                  <a:lnTo>
                    <a:pt x="354682" y="3878786"/>
                  </a:lnTo>
                  <a:lnTo>
                    <a:pt x="313778" y="3858983"/>
                  </a:lnTo>
                  <a:lnTo>
                    <a:pt x="297082" y="3852658"/>
                  </a:lnTo>
                  <a:lnTo>
                    <a:pt x="281085" y="3841381"/>
                  </a:lnTo>
                  <a:lnTo>
                    <a:pt x="272095" y="3823504"/>
                  </a:lnTo>
                  <a:lnTo>
                    <a:pt x="276415" y="3797376"/>
                  </a:lnTo>
                  <a:lnTo>
                    <a:pt x="282805" y="3785969"/>
                  </a:lnTo>
                  <a:lnTo>
                    <a:pt x="290247" y="3778619"/>
                  </a:lnTo>
                  <a:lnTo>
                    <a:pt x="298548" y="3774682"/>
                  </a:lnTo>
                  <a:lnTo>
                    <a:pt x="307517" y="3773512"/>
                  </a:lnTo>
                  <a:lnTo>
                    <a:pt x="316330" y="3774351"/>
                  </a:lnTo>
                  <a:lnTo>
                    <a:pt x="325400" y="3776514"/>
                  </a:lnTo>
                  <a:lnTo>
                    <a:pt x="334569" y="3779476"/>
                  </a:lnTo>
                  <a:lnTo>
                    <a:pt x="343674" y="3782707"/>
                  </a:lnTo>
                  <a:lnTo>
                    <a:pt x="389631" y="3796276"/>
                  </a:lnTo>
                  <a:lnTo>
                    <a:pt x="438629" y="3803243"/>
                  </a:lnTo>
                  <a:lnTo>
                    <a:pt x="491832" y="3805810"/>
                  </a:lnTo>
                  <a:lnTo>
                    <a:pt x="550405" y="3806177"/>
                  </a:lnTo>
                  <a:lnTo>
                    <a:pt x="521811" y="3770630"/>
                  </a:lnTo>
                  <a:lnTo>
                    <a:pt x="489305" y="3745344"/>
                  </a:lnTo>
                  <a:lnTo>
                    <a:pt x="454346" y="3726808"/>
                  </a:lnTo>
                  <a:lnTo>
                    <a:pt x="418395" y="3711509"/>
                  </a:lnTo>
                  <a:lnTo>
                    <a:pt x="382910" y="3695936"/>
                  </a:lnTo>
                  <a:lnTo>
                    <a:pt x="349351" y="3676577"/>
                  </a:lnTo>
                  <a:lnTo>
                    <a:pt x="319179" y="3649919"/>
                  </a:lnTo>
                  <a:lnTo>
                    <a:pt x="293852" y="3612451"/>
                  </a:lnTo>
                  <a:lnTo>
                    <a:pt x="304711" y="3609864"/>
                  </a:lnTo>
                  <a:lnTo>
                    <a:pt x="315331" y="3608096"/>
                  </a:lnTo>
                  <a:lnTo>
                    <a:pt x="325728" y="3607084"/>
                  </a:lnTo>
                  <a:lnTo>
                    <a:pt x="335915" y="3606761"/>
                  </a:lnTo>
                  <a:lnTo>
                    <a:pt x="375841" y="3611238"/>
                  </a:lnTo>
                  <a:lnTo>
                    <a:pt x="413456" y="3621617"/>
                  </a:lnTo>
                  <a:lnTo>
                    <a:pt x="449731" y="3633325"/>
                  </a:lnTo>
                  <a:lnTo>
                    <a:pt x="485635" y="3641788"/>
                  </a:lnTo>
                  <a:lnTo>
                    <a:pt x="493572" y="3643058"/>
                  </a:lnTo>
                  <a:lnTo>
                    <a:pt x="500621" y="3643718"/>
                  </a:lnTo>
                  <a:lnTo>
                    <a:pt x="506831" y="3643718"/>
                  </a:lnTo>
                  <a:lnTo>
                    <a:pt x="529059" y="3639260"/>
                  </a:lnTo>
                  <a:lnTo>
                    <a:pt x="541388" y="3625311"/>
                  </a:lnTo>
                  <a:lnTo>
                    <a:pt x="544839" y="3601011"/>
                  </a:lnTo>
                  <a:lnTo>
                    <a:pt x="540435" y="3565499"/>
                  </a:lnTo>
                  <a:lnTo>
                    <a:pt x="534466" y="3510590"/>
                  </a:lnTo>
                  <a:lnTo>
                    <a:pt x="541097" y="3469670"/>
                  </a:lnTo>
                  <a:lnTo>
                    <a:pt x="560332" y="3444111"/>
                  </a:lnTo>
                  <a:lnTo>
                    <a:pt x="592175" y="3435286"/>
                  </a:lnTo>
                  <a:lnTo>
                    <a:pt x="600762" y="3435717"/>
                  </a:lnTo>
                  <a:lnTo>
                    <a:pt x="609947" y="3437020"/>
                  </a:lnTo>
                  <a:lnTo>
                    <a:pt x="619730" y="3439208"/>
                  </a:lnTo>
                  <a:lnTo>
                    <a:pt x="641968" y="3446107"/>
                  </a:lnTo>
                  <a:lnTo>
                    <a:pt x="652616" y="3448770"/>
                  </a:lnTo>
                  <a:lnTo>
                    <a:pt x="662094" y="3450333"/>
                  </a:lnTo>
                  <a:lnTo>
                    <a:pt x="670445" y="3450843"/>
                  </a:lnTo>
                  <a:lnTo>
                    <a:pt x="691385" y="3445057"/>
                  </a:lnTo>
                  <a:lnTo>
                    <a:pt x="700852" y="3429077"/>
                  </a:lnTo>
                  <a:lnTo>
                    <a:pt x="700599" y="3404975"/>
                  </a:lnTo>
                  <a:lnTo>
                    <a:pt x="692378" y="3374821"/>
                  </a:lnTo>
                  <a:lnTo>
                    <a:pt x="681341" y="3327404"/>
                  </a:lnTo>
                  <a:lnTo>
                    <a:pt x="681779" y="3283106"/>
                  </a:lnTo>
                  <a:lnTo>
                    <a:pt x="690227" y="3240797"/>
                  </a:lnTo>
                  <a:lnTo>
                    <a:pt x="703216" y="3199343"/>
                  </a:lnTo>
                  <a:lnTo>
                    <a:pt x="717283" y="3157613"/>
                  </a:lnTo>
                  <a:lnTo>
                    <a:pt x="732169" y="3099938"/>
                  </a:lnTo>
                  <a:lnTo>
                    <a:pt x="734740" y="3051119"/>
                  </a:lnTo>
                  <a:lnTo>
                    <a:pt x="724638" y="3007365"/>
                  </a:lnTo>
                  <a:lnTo>
                    <a:pt x="701506" y="2964884"/>
                  </a:lnTo>
                  <a:lnTo>
                    <a:pt x="664984" y="2919882"/>
                  </a:lnTo>
                  <a:lnTo>
                    <a:pt x="632950" y="2887886"/>
                  </a:lnTo>
                  <a:lnTo>
                    <a:pt x="599287" y="2857541"/>
                  </a:lnTo>
                  <a:lnTo>
                    <a:pt x="562357" y="2828295"/>
                  </a:lnTo>
                  <a:lnTo>
                    <a:pt x="520522" y="2799600"/>
                  </a:lnTo>
                  <a:lnTo>
                    <a:pt x="563519" y="2787968"/>
                  </a:lnTo>
                  <a:lnTo>
                    <a:pt x="580546" y="2771563"/>
                  </a:lnTo>
                  <a:lnTo>
                    <a:pt x="579797" y="2751720"/>
                  </a:lnTo>
                  <a:lnTo>
                    <a:pt x="569462" y="2729773"/>
                  </a:lnTo>
                  <a:lnTo>
                    <a:pt x="557734" y="2707056"/>
                  </a:lnTo>
                  <a:lnTo>
                    <a:pt x="552804" y="2684904"/>
                  </a:lnTo>
                  <a:lnTo>
                    <a:pt x="562864" y="2664650"/>
                  </a:lnTo>
                  <a:lnTo>
                    <a:pt x="568655" y="2663596"/>
                  </a:lnTo>
                  <a:lnTo>
                    <a:pt x="574370" y="2663101"/>
                  </a:lnTo>
                  <a:lnTo>
                    <a:pt x="580034" y="2663101"/>
                  </a:lnTo>
                  <a:lnTo>
                    <a:pt x="608580" y="2667021"/>
                  </a:lnTo>
                  <a:lnTo>
                    <a:pt x="636636" y="2677356"/>
                  </a:lnTo>
                  <a:lnTo>
                    <a:pt x="664671" y="2691968"/>
                  </a:lnTo>
                  <a:lnTo>
                    <a:pt x="693153" y="2708719"/>
                  </a:lnTo>
                  <a:lnTo>
                    <a:pt x="722561" y="2725470"/>
                  </a:lnTo>
                  <a:lnTo>
                    <a:pt x="753357" y="2740082"/>
                  </a:lnTo>
                  <a:lnTo>
                    <a:pt x="786011" y="2750417"/>
                  </a:lnTo>
                  <a:lnTo>
                    <a:pt x="820991" y="2754337"/>
                  </a:lnTo>
                  <a:lnTo>
                    <a:pt x="832592" y="2753900"/>
                  </a:lnTo>
                  <a:lnTo>
                    <a:pt x="844489" y="2752542"/>
                  </a:lnTo>
                  <a:lnTo>
                    <a:pt x="856695" y="2750196"/>
                  </a:lnTo>
                  <a:lnTo>
                    <a:pt x="869226" y="2746794"/>
                  </a:lnTo>
                  <a:lnTo>
                    <a:pt x="825318" y="2715847"/>
                  </a:lnTo>
                  <a:lnTo>
                    <a:pt x="780792" y="2688052"/>
                  </a:lnTo>
                  <a:lnTo>
                    <a:pt x="736020" y="2662483"/>
                  </a:lnTo>
                  <a:lnTo>
                    <a:pt x="647216" y="2614317"/>
                  </a:lnTo>
                  <a:lnTo>
                    <a:pt x="603926" y="2589869"/>
                  </a:lnTo>
                  <a:lnTo>
                    <a:pt x="561870" y="2563941"/>
                  </a:lnTo>
                  <a:lnTo>
                    <a:pt x="521420" y="2535609"/>
                  </a:lnTo>
                  <a:lnTo>
                    <a:pt x="482947" y="2503945"/>
                  </a:lnTo>
                  <a:lnTo>
                    <a:pt x="446820" y="2468024"/>
                  </a:lnTo>
                  <a:lnTo>
                    <a:pt x="413410" y="2426919"/>
                  </a:lnTo>
                  <a:lnTo>
                    <a:pt x="420838" y="2419005"/>
                  </a:lnTo>
                  <a:lnTo>
                    <a:pt x="428247" y="2414014"/>
                  </a:lnTo>
                  <a:lnTo>
                    <a:pt x="435613" y="2411411"/>
                  </a:lnTo>
                  <a:lnTo>
                    <a:pt x="442912" y="2410663"/>
                  </a:lnTo>
                  <a:lnTo>
                    <a:pt x="448894" y="2410663"/>
                  </a:lnTo>
                  <a:lnTo>
                    <a:pt x="471868" y="2416035"/>
                  </a:lnTo>
                  <a:lnTo>
                    <a:pt x="481876" y="2416035"/>
                  </a:lnTo>
                  <a:lnTo>
                    <a:pt x="486346" y="2415044"/>
                  </a:lnTo>
                  <a:lnTo>
                    <a:pt x="490626" y="2412250"/>
                  </a:lnTo>
                  <a:lnTo>
                    <a:pt x="490626" y="2411450"/>
                  </a:lnTo>
                  <a:lnTo>
                    <a:pt x="492760" y="2411183"/>
                  </a:lnTo>
                  <a:lnTo>
                    <a:pt x="540804" y="2412365"/>
                  </a:lnTo>
                  <a:lnTo>
                    <a:pt x="572117" y="2411305"/>
                  </a:lnTo>
                  <a:lnTo>
                    <a:pt x="607021" y="2407106"/>
                  </a:lnTo>
                  <a:lnTo>
                    <a:pt x="678691" y="2383166"/>
                  </a:lnTo>
                  <a:lnTo>
                    <a:pt x="711001" y="2360362"/>
                  </a:lnTo>
                  <a:lnTo>
                    <a:pt x="737993" y="2328295"/>
                  </a:lnTo>
                  <a:lnTo>
                    <a:pt x="757436" y="2285434"/>
                  </a:lnTo>
                  <a:lnTo>
                    <a:pt x="767105" y="2230246"/>
                  </a:lnTo>
                  <a:lnTo>
                    <a:pt x="777074" y="2230246"/>
                  </a:lnTo>
                  <a:lnTo>
                    <a:pt x="782053" y="2221433"/>
                  </a:lnTo>
                  <a:lnTo>
                    <a:pt x="794699" y="2190772"/>
                  </a:lnTo>
                  <a:lnTo>
                    <a:pt x="799174" y="2154329"/>
                  </a:lnTo>
                  <a:lnTo>
                    <a:pt x="806918" y="2122835"/>
                  </a:lnTo>
                  <a:lnTo>
                    <a:pt x="829373" y="2107018"/>
                  </a:lnTo>
                  <a:lnTo>
                    <a:pt x="858564" y="2101646"/>
                  </a:lnTo>
                  <a:lnTo>
                    <a:pt x="887520" y="2094309"/>
                  </a:lnTo>
                  <a:lnTo>
                    <a:pt x="916580" y="2087834"/>
                  </a:lnTo>
                  <a:lnTo>
                    <a:pt x="946086" y="2085047"/>
                  </a:lnTo>
                  <a:lnTo>
                    <a:pt x="954164" y="2085295"/>
                  </a:lnTo>
                  <a:lnTo>
                    <a:pt x="962307" y="2086073"/>
                  </a:lnTo>
                  <a:lnTo>
                    <a:pt x="970521" y="2087437"/>
                  </a:lnTo>
                  <a:lnTo>
                    <a:pt x="978814" y="2089442"/>
                  </a:lnTo>
                  <a:lnTo>
                    <a:pt x="1009144" y="2098510"/>
                  </a:lnTo>
                  <a:lnTo>
                    <a:pt x="1040177" y="2107033"/>
                  </a:lnTo>
                  <a:lnTo>
                    <a:pt x="1071672" y="2113357"/>
                  </a:lnTo>
                  <a:lnTo>
                    <a:pt x="1103388" y="2115832"/>
                  </a:lnTo>
                  <a:lnTo>
                    <a:pt x="1124630" y="2121478"/>
                  </a:lnTo>
                  <a:lnTo>
                    <a:pt x="1169934" y="2146318"/>
                  </a:lnTo>
                  <a:lnTo>
                    <a:pt x="1191869" y="2151964"/>
                  </a:lnTo>
                  <a:lnTo>
                    <a:pt x="1205403" y="2148662"/>
                  </a:lnTo>
                  <a:lnTo>
                    <a:pt x="1217795" y="2137470"/>
                  </a:lnTo>
                  <a:lnTo>
                    <a:pt x="1228736" y="2116424"/>
                  </a:lnTo>
                  <a:lnTo>
                    <a:pt x="1237919" y="2083562"/>
                  </a:lnTo>
                  <a:lnTo>
                    <a:pt x="1237919" y="2082609"/>
                  </a:lnTo>
                  <a:lnTo>
                    <a:pt x="1239926" y="2082190"/>
                  </a:lnTo>
                  <a:lnTo>
                    <a:pt x="1243482" y="2082190"/>
                  </a:lnTo>
                  <a:lnTo>
                    <a:pt x="1264067" y="2084003"/>
                  </a:lnTo>
                  <a:lnTo>
                    <a:pt x="1294044" y="2088364"/>
                  </a:lnTo>
                  <a:lnTo>
                    <a:pt x="1357464" y="2098243"/>
                  </a:lnTo>
                  <a:lnTo>
                    <a:pt x="1371471" y="2101375"/>
                  </a:lnTo>
                  <a:lnTo>
                    <a:pt x="1385927" y="2105283"/>
                  </a:lnTo>
                  <a:lnTo>
                    <a:pt x="1400489" y="2108617"/>
                  </a:lnTo>
                  <a:lnTo>
                    <a:pt x="1439135" y="2103285"/>
                  </a:lnTo>
                  <a:lnTo>
                    <a:pt x="1459509" y="2077681"/>
                  </a:lnTo>
                  <a:lnTo>
                    <a:pt x="1456570" y="2049767"/>
                  </a:lnTo>
                  <a:lnTo>
                    <a:pt x="1399300" y="1993939"/>
                  </a:lnTo>
                  <a:lnTo>
                    <a:pt x="1359877" y="1980869"/>
                  </a:lnTo>
                  <a:lnTo>
                    <a:pt x="1318988" y="1976218"/>
                  </a:lnTo>
                  <a:lnTo>
                    <a:pt x="1278432" y="1974100"/>
                  </a:lnTo>
                  <a:lnTo>
                    <a:pt x="1263738" y="1974461"/>
                  </a:lnTo>
                  <a:lnTo>
                    <a:pt x="1249159" y="1975627"/>
                  </a:lnTo>
                  <a:lnTo>
                    <a:pt x="1234713" y="1977722"/>
                  </a:lnTo>
                  <a:lnTo>
                    <a:pt x="1212512" y="1982766"/>
                  </a:lnTo>
                  <a:lnTo>
                    <a:pt x="1204960" y="1984114"/>
                  </a:lnTo>
                  <a:lnTo>
                    <a:pt x="1197755" y="1984920"/>
                  </a:lnTo>
                  <a:lnTo>
                    <a:pt x="1190891" y="1985187"/>
                  </a:lnTo>
                  <a:lnTo>
                    <a:pt x="1166257" y="1980848"/>
                  </a:lnTo>
                  <a:lnTo>
                    <a:pt x="1146684" y="1968114"/>
                  </a:lnTo>
                  <a:lnTo>
                    <a:pt x="1131686" y="1947409"/>
                  </a:lnTo>
                  <a:lnTo>
                    <a:pt x="1120775" y="1919160"/>
                  </a:lnTo>
                  <a:lnTo>
                    <a:pt x="1104962" y="1881939"/>
                  </a:lnTo>
                  <a:lnTo>
                    <a:pt x="1083762" y="1852418"/>
                  </a:lnTo>
                  <a:lnTo>
                    <a:pt x="1057411" y="1828399"/>
                  </a:lnTo>
                  <a:lnTo>
                    <a:pt x="1026147" y="1807679"/>
                  </a:lnTo>
                  <a:lnTo>
                    <a:pt x="985241" y="1783024"/>
                  </a:lnTo>
                  <a:lnTo>
                    <a:pt x="903900" y="1732750"/>
                  </a:lnTo>
                  <a:lnTo>
                    <a:pt x="862996" y="1708300"/>
                  </a:lnTo>
                  <a:lnTo>
                    <a:pt x="821626" y="1685089"/>
                  </a:lnTo>
                  <a:lnTo>
                    <a:pt x="779555" y="1663699"/>
                  </a:lnTo>
                  <a:lnTo>
                    <a:pt x="736551" y="1644716"/>
                  </a:lnTo>
                  <a:lnTo>
                    <a:pt x="692378" y="1628724"/>
                  </a:lnTo>
                  <a:lnTo>
                    <a:pt x="674983" y="1622717"/>
                  </a:lnTo>
                  <a:lnTo>
                    <a:pt x="657821" y="1611476"/>
                  </a:lnTo>
                  <a:lnTo>
                    <a:pt x="642993" y="1591964"/>
                  </a:lnTo>
                  <a:lnTo>
                    <a:pt x="632599" y="1561147"/>
                  </a:lnTo>
                  <a:lnTo>
                    <a:pt x="682028" y="1573758"/>
                  </a:lnTo>
                  <a:lnTo>
                    <a:pt x="731044" y="1587989"/>
                  </a:lnTo>
                  <a:lnTo>
                    <a:pt x="779702" y="1603578"/>
                  </a:lnTo>
                  <a:lnTo>
                    <a:pt x="828058" y="1620262"/>
                  </a:lnTo>
                  <a:lnTo>
                    <a:pt x="876170" y="1637776"/>
                  </a:lnTo>
                  <a:lnTo>
                    <a:pt x="924091" y="1655858"/>
                  </a:lnTo>
                  <a:lnTo>
                    <a:pt x="1067280" y="1710881"/>
                  </a:lnTo>
                  <a:lnTo>
                    <a:pt x="1115004" y="1728603"/>
                  </a:lnTo>
                  <a:lnTo>
                    <a:pt x="1162819" y="1745577"/>
                  </a:lnTo>
                  <a:lnTo>
                    <a:pt x="1210780" y="1761540"/>
                  </a:lnTo>
                  <a:lnTo>
                    <a:pt x="1258944" y="1776228"/>
                  </a:lnTo>
                  <a:lnTo>
                    <a:pt x="1307366" y="1789379"/>
                  </a:lnTo>
                  <a:lnTo>
                    <a:pt x="1356103" y="1800729"/>
                  </a:lnTo>
                  <a:lnTo>
                    <a:pt x="1405211" y="1810015"/>
                  </a:lnTo>
                  <a:lnTo>
                    <a:pt x="1454745" y="1816973"/>
                  </a:lnTo>
                  <a:lnTo>
                    <a:pt x="1504762" y="1821341"/>
                  </a:lnTo>
                  <a:lnTo>
                    <a:pt x="1555318" y="1822856"/>
                  </a:lnTo>
                  <a:lnTo>
                    <a:pt x="1584096" y="1822348"/>
                  </a:lnTo>
                  <a:lnTo>
                    <a:pt x="1537929" y="1795972"/>
                  </a:lnTo>
                  <a:lnTo>
                    <a:pt x="1489622" y="1776604"/>
                  </a:lnTo>
                  <a:lnTo>
                    <a:pt x="1439935" y="1761474"/>
                  </a:lnTo>
                  <a:lnTo>
                    <a:pt x="1389628" y="1747810"/>
                  </a:lnTo>
                  <a:lnTo>
                    <a:pt x="1339460" y="1732843"/>
                  </a:lnTo>
                  <a:lnTo>
                    <a:pt x="1290193" y="1713801"/>
                  </a:lnTo>
                  <a:lnTo>
                    <a:pt x="1305449" y="1707758"/>
                  </a:lnTo>
                  <a:lnTo>
                    <a:pt x="1320557" y="1703687"/>
                  </a:lnTo>
                  <a:lnTo>
                    <a:pt x="1335529" y="1701391"/>
                  </a:lnTo>
                  <a:lnTo>
                    <a:pt x="1350378" y="1700669"/>
                  </a:lnTo>
                  <a:lnTo>
                    <a:pt x="1385707" y="1704181"/>
                  </a:lnTo>
                  <a:lnTo>
                    <a:pt x="1420558" y="1712841"/>
                  </a:lnTo>
                  <a:lnTo>
                    <a:pt x="1455094" y="1723831"/>
                  </a:lnTo>
                  <a:lnTo>
                    <a:pt x="1489481" y="1734337"/>
                  </a:lnTo>
                  <a:lnTo>
                    <a:pt x="1501836" y="1737435"/>
                  </a:lnTo>
                  <a:lnTo>
                    <a:pt x="1513916" y="1739915"/>
                  </a:lnTo>
                  <a:lnTo>
                    <a:pt x="1525614" y="1741563"/>
                  </a:lnTo>
                  <a:lnTo>
                    <a:pt x="1536827" y="1742160"/>
                  </a:lnTo>
                  <a:lnTo>
                    <a:pt x="1560200" y="1738390"/>
                  </a:lnTo>
                  <a:lnTo>
                    <a:pt x="1579206" y="1725342"/>
                  </a:lnTo>
                  <a:lnTo>
                    <a:pt x="1592583" y="1700412"/>
                  </a:lnTo>
                  <a:lnTo>
                    <a:pt x="1599069" y="1660994"/>
                  </a:lnTo>
                  <a:lnTo>
                    <a:pt x="1599069" y="1637525"/>
                  </a:lnTo>
                  <a:lnTo>
                    <a:pt x="1563528" y="1593835"/>
                  </a:lnTo>
                  <a:lnTo>
                    <a:pt x="1516824" y="1569948"/>
                  </a:lnTo>
                  <a:lnTo>
                    <a:pt x="1501029" y="1564310"/>
                  </a:lnTo>
                  <a:lnTo>
                    <a:pt x="1485682" y="1555646"/>
                  </a:lnTo>
                  <a:lnTo>
                    <a:pt x="1474067" y="1543132"/>
                  </a:lnTo>
                  <a:lnTo>
                    <a:pt x="1469466" y="1525943"/>
                  </a:lnTo>
                  <a:lnTo>
                    <a:pt x="1463180" y="1473981"/>
                  </a:lnTo>
                  <a:lnTo>
                    <a:pt x="1443617" y="1435538"/>
                  </a:lnTo>
                  <a:lnTo>
                    <a:pt x="1414248" y="1407233"/>
                  </a:lnTo>
                  <a:lnTo>
                    <a:pt x="1378540" y="1385688"/>
                  </a:lnTo>
                  <a:lnTo>
                    <a:pt x="1339964" y="1367523"/>
                  </a:lnTo>
                  <a:lnTo>
                    <a:pt x="1350847" y="1354429"/>
                  </a:lnTo>
                  <a:lnTo>
                    <a:pt x="1361411" y="1346152"/>
                  </a:lnTo>
                  <a:lnTo>
                    <a:pt x="1371675" y="1341823"/>
                  </a:lnTo>
                  <a:lnTo>
                    <a:pt x="1381658" y="1340573"/>
                  </a:lnTo>
                  <a:lnTo>
                    <a:pt x="1390015" y="1340573"/>
                  </a:lnTo>
                  <a:lnTo>
                    <a:pt x="1421345" y="1350098"/>
                  </a:lnTo>
                  <a:lnTo>
                    <a:pt x="1431036" y="1350035"/>
                  </a:lnTo>
                  <a:lnTo>
                    <a:pt x="1444957" y="1347354"/>
                  </a:lnTo>
                  <a:lnTo>
                    <a:pt x="1456134" y="1342586"/>
                  </a:lnTo>
                  <a:lnTo>
                    <a:pt x="1464048" y="1333419"/>
                  </a:lnTo>
                  <a:lnTo>
                    <a:pt x="1467053" y="1317650"/>
                  </a:lnTo>
                  <a:lnTo>
                    <a:pt x="1465602" y="1301652"/>
                  </a:lnTo>
                  <a:lnTo>
                    <a:pt x="1461108" y="1286479"/>
                  </a:lnTo>
                  <a:lnTo>
                    <a:pt x="1453353" y="1275157"/>
                  </a:lnTo>
                  <a:lnTo>
                    <a:pt x="1442123" y="1270711"/>
                  </a:lnTo>
                  <a:lnTo>
                    <a:pt x="1397764" y="1261818"/>
                  </a:lnTo>
                  <a:lnTo>
                    <a:pt x="1357458" y="1240909"/>
                  </a:lnTo>
                  <a:lnTo>
                    <a:pt x="1319461" y="1212861"/>
                  </a:lnTo>
                  <a:lnTo>
                    <a:pt x="1282027" y="1182553"/>
                  </a:lnTo>
                  <a:lnTo>
                    <a:pt x="1243412" y="1154864"/>
                  </a:lnTo>
                  <a:lnTo>
                    <a:pt x="1201872" y="1134672"/>
                  </a:lnTo>
                  <a:lnTo>
                    <a:pt x="1155661" y="1126858"/>
                  </a:lnTo>
                  <a:lnTo>
                    <a:pt x="1132039" y="1118362"/>
                  </a:lnTo>
                  <a:lnTo>
                    <a:pt x="1134136" y="1096911"/>
                  </a:lnTo>
                  <a:lnTo>
                    <a:pt x="1145801" y="1068559"/>
                  </a:lnTo>
                  <a:lnTo>
                    <a:pt x="1150888" y="1039363"/>
                  </a:lnTo>
                  <a:lnTo>
                    <a:pt x="1133246" y="1015377"/>
                  </a:lnTo>
                  <a:lnTo>
                    <a:pt x="1132870" y="1009237"/>
                  </a:lnTo>
                  <a:lnTo>
                    <a:pt x="1144562" y="1003393"/>
                  </a:lnTo>
                  <a:lnTo>
                    <a:pt x="1162492" y="999023"/>
                  </a:lnTo>
                  <a:lnTo>
                    <a:pt x="1180833" y="997305"/>
                  </a:lnTo>
                  <a:lnTo>
                    <a:pt x="1183474" y="997305"/>
                  </a:lnTo>
                  <a:lnTo>
                    <a:pt x="1188046" y="997775"/>
                  </a:lnTo>
                  <a:lnTo>
                    <a:pt x="1198929" y="1000884"/>
                  </a:lnTo>
                  <a:lnTo>
                    <a:pt x="1209689" y="1005606"/>
                  </a:lnTo>
                  <a:lnTo>
                    <a:pt x="1220699" y="1009921"/>
                  </a:lnTo>
                  <a:lnTo>
                    <a:pt x="1232331" y="1011808"/>
                  </a:lnTo>
                  <a:lnTo>
                    <a:pt x="1237932" y="1011808"/>
                  </a:lnTo>
                  <a:lnTo>
                    <a:pt x="1243863" y="1010361"/>
                  </a:lnTo>
                  <a:lnTo>
                    <a:pt x="1250276" y="1006576"/>
                  </a:lnTo>
                  <a:lnTo>
                    <a:pt x="1251962" y="972609"/>
                  </a:lnTo>
                  <a:lnTo>
                    <a:pt x="1241269" y="948269"/>
                  </a:lnTo>
                  <a:lnTo>
                    <a:pt x="1200505" y="918565"/>
                  </a:lnTo>
                  <a:lnTo>
                    <a:pt x="1151827" y="891594"/>
                  </a:lnTo>
                  <a:lnTo>
                    <a:pt x="1102442" y="865701"/>
                  </a:lnTo>
                  <a:lnTo>
                    <a:pt x="1051647" y="844209"/>
                  </a:lnTo>
                  <a:lnTo>
                    <a:pt x="982047" y="825994"/>
                  </a:lnTo>
                  <a:lnTo>
                    <a:pt x="969791" y="816873"/>
                  </a:lnTo>
                  <a:lnTo>
                    <a:pt x="962668" y="802804"/>
                  </a:lnTo>
                  <a:lnTo>
                    <a:pt x="961377" y="783513"/>
                  </a:lnTo>
                  <a:lnTo>
                    <a:pt x="964732" y="769870"/>
                  </a:lnTo>
                  <a:lnTo>
                    <a:pt x="970151" y="761461"/>
                  </a:lnTo>
                  <a:lnTo>
                    <a:pt x="977177" y="757208"/>
                  </a:lnTo>
                  <a:lnTo>
                    <a:pt x="985354" y="756030"/>
                  </a:lnTo>
                  <a:lnTo>
                    <a:pt x="991707" y="756484"/>
                  </a:lnTo>
                  <a:lnTo>
                    <a:pt x="1011199" y="760031"/>
                  </a:lnTo>
                  <a:lnTo>
                    <a:pt x="1017435" y="761504"/>
                  </a:lnTo>
                  <a:lnTo>
                    <a:pt x="1023658" y="764438"/>
                  </a:lnTo>
                  <a:lnTo>
                    <a:pt x="1036116" y="764438"/>
                  </a:lnTo>
                  <a:lnTo>
                    <a:pt x="1042352" y="761504"/>
                  </a:lnTo>
                  <a:lnTo>
                    <a:pt x="1048588" y="751243"/>
                  </a:lnTo>
                  <a:lnTo>
                    <a:pt x="998517" y="716687"/>
                  </a:lnTo>
                  <a:lnTo>
                    <a:pt x="950913" y="686209"/>
                  </a:lnTo>
                  <a:lnTo>
                    <a:pt x="905399" y="659316"/>
                  </a:lnTo>
                  <a:lnTo>
                    <a:pt x="861598" y="635518"/>
                  </a:lnTo>
                  <a:lnTo>
                    <a:pt x="819132" y="614324"/>
                  </a:lnTo>
                  <a:lnTo>
                    <a:pt x="777625" y="595244"/>
                  </a:lnTo>
                  <a:lnTo>
                    <a:pt x="736699" y="577785"/>
                  </a:lnTo>
                  <a:lnTo>
                    <a:pt x="695977" y="561458"/>
                  </a:lnTo>
                  <a:lnTo>
                    <a:pt x="655082" y="545771"/>
                  </a:lnTo>
                  <a:lnTo>
                    <a:pt x="571262" y="514355"/>
                  </a:lnTo>
                  <a:lnTo>
                    <a:pt x="527584" y="497643"/>
                  </a:lnTo>
                  <a:lnTo>
                    <a:pt x="482223" y="479609"/>
                  </a:lnTo>
                  <a:lnTo>
                    <a:pt x="434803" y="459759"/>
                  </a:lnTo>
                  <a:lnTo>
                    <a:pt x="384947" y="437605"/>
                  </a:lnTo>
                  <a:lnTo>
                    <a:pt x="332276" y="412654"/>
                  </a:lnTo>
                  <a:lnTo>
                    <a:pt x="276415" y="384416"/>
                  </a:lnTo>
                  <a:lnTo>
                    <a:pt x="296943" y="376517"/>
                  </a:lnTo>
                  <a:lnTo>
                    <a:pt x="316436" y="371373"/>
                  </a:lnTo>
                  <a:lnTo>
                    <a:pt x="334990" y="368582"/>
                  </a:lnTo>
                  <a:lnTo>
                    <a:pt x="352704" y="367741"/>
                  </a:lnTo>
                  <a:lnTo>
                    <a:pt x="379050" y="369384"/>
                  </a:lnTo>
                  <a:lnTo>
                    <a:pt x="403929" y="373268"/>
                  </a:lnTo>
                  <a:lnTo>
                    <a:pt x="427713" y="377824"/>
                  </a:lnTo>
                  <a:lnTo>
                    <a:pt x="492974" y="388427"/>
                  </a:lnTo>
                  <a:lnTo>
                    <a:pt x="517527" y="396450"/>
                  </a:lnTo>
                  <a:lnTo>
                    <a:pt x="531490" y="405191"/>
                  </a:lnTo>
                  <a:lnTo>
                    <a:pt x="541923" y="414292"/>
                  </a:lnTo>
                  <a:lnTo>
                    <a:pt x="555884" y="423392"/>
                  </a:lnTo>
                  <a:lnTo>
                    <a:pt x="580433" y="432133"/>
                  </a:lnTo>
                  <a:lnTo>
                    <a:pt x="648408" y="444996"/>
                  </a:lnTo>
                  <a:lnTo>
                    <a:pt x="673876" y="450654"/>
                  </a:lnTo>
                  <a:lnTo>
                    <a:pt x="699355" y="455353"/>
                  </a:lnTo>
                  <a:lnTo>
                    <a:pt x="725170" y="457314"/>
                  </a:lnTo>
                  <a:lnTo>
                    <a:pt x="744182" y="456026"/>
                  </a:lnTo>
                  <a:lnTo>
                    <a:pt x="763657" y="451716"/>
                  </a:lnTo>
                  <a:lnTo>
                    <a:pt x="783713" y="443716"/>
                  </a:lnTo>
                  <a:lnTo>
                    <a:pt x="814458" y="425458"/>
                  </a:lnTo>
                  <a:lnTo>
                    <a:pt x="825182" y="421449"/>
                  </a:lnTo>
                  <a:lnTo>
                    <a:pt x="836544" y="419164"/>
                  </a:lnTo>
                  <a:lnTo>
                    <a:pt x="848448" y="418439"/>
                  </a:lnTo>
                  <a:lnTo>
                    <a:pt x="880056" y="422387"/>
                  </a:lnTo>
                  <a:lnTo>
                    <a:pt x="912931" y="432488"/>
                  </a:lnTo>
                  <a:lnTo>
                    <a:pt x="945537" y="446128"/>
                  </a:lnTo>
                  <a:lnTo>
                    <a:pt x="994107" y="469019"/>
                  </a:lnTo>
                  <a:lnTo>
                    <a:pt x="1012083" y="475267"/>
                  </a:lnTo>
                  <a:lnTo>
                    <a:pt x="1030471" y="479193"/>
                  </a:lnTo>
                  <a:lnTo>
                    <a:pt x="1049477" y="480555"/>
                  </a:lnTo>
                  <a:lnTo>
                    <a:pt x="1067196" y="479401"/>
                  </a:lnTo>
                  <a:lnTo>
                    <a:pt x="1085726" y="475824"/>
                  </a:lnTo>
                  <a:lnTo>
                    <a:pt x="1105212" y="469646"/>
                  </a:lnTo>
                  <a:lnTo>
                    <a:pt x="1125804" y="460692"/>
                  </a:lnTo>
                  <a:lnTo>
                    <a:pt x="1051377" y="436489"/>
                  </a:lnTo>
                  <a:lnTo>
                    <a:pt x="1018249" y="426038"/>
                  </a:lnTo>
                  <a:lnTo>
                    <a:pt x="986294" y="416687"/>
                  </a:lnTo>
                  <a:lnTo>
                    <a:pt x="963060" y="407702"/>
                  </a:lnTo>
                  <a:lnTo>
                    <a:pt x="946132" y="393217"/>
                  </a:lnTo>
                  <a:lnTo>
                    <a:pt x="936208" y="372131"/>
                  </a:lnTo>
                  <a:lnTo>
                    <a:pt x="933983" y="343344"/>
                  </a:lnTo>
                  <a:lnTo>
                    <a:pt x="933205" y="324550"/>
                  </a:lnTo>
                  <a:lnTo>
                    <a:pt x="933362" y="305206"/>
                  </a:lnTo>
                  <a:lnTo>
                    <a:pt x="938189" y="288062"/>
                  </a:lnTo>
                  <a:lnTo>
                    <a:pt x="951420" y="275869"/>
                  </a:lnTo>
                  <a:lnTo>
                    <a:pt x="956868" y="272668"/>
                  </a:lnTo>
                  <a:lnTo>
                    <a:pt x="962875" y="271208"/>
                  </a:lnTo>
                  <a:lnTo>
                    <a:pt x="968921" y="271208"/>
                  </a:lnTo>
                  <a:lnTo>
                    <a:pt x="1008710" y="296405"/>
                  </a:lnTo>
                  <a:lnTo>
                    <a:pt x="1018518" y="324000"/>
                  </a:lnTo>
                  <a:lnTo>
                    <a:pt x="1031124" y="347745"/>
                  </a:lnTo>
                  <a:lnTo>
                    <a:pt x="1049327" y="364888"/>
                  </a:lnTo>
                  <a:lnTo>
                    <a:pt x="1075931" y="372681"/>
                  </a:lnTo>
                  <a:lnTo>
                    <a:pt x="1086916" y="373583"/>
                  </a:lnTo>
                  <a:lnTo>
                    <a:pt x="1091069" y="373583"/>
                  </a:lnTo>
                  <a:lnTo>
                    <a:pt x="1107344" y="369803"/>
                  </a:lnTo>
                  <a:lnTo>
                    <a:pt x="1107709" y="359516"/>
                  </a:lnTo>
                  <a:lnTo>
                    <a:pt x="1099717" y="344302"/>
                  </a:lnTo>
                  <a:lnTo>
                    <a:pt x="1090917" y="325742"/>
                  </a:lnTo>
                  <a:lnTo>
                    <a:pt x="1089354" y="308940"/>
                  </a:lnTo>
                  <a:lnTo>
                    <a:pt x="1095122" y="297484"/>
                  </a:lnTo>
                  <a:lnTo>
                    <a:pt x="1105731" y="290934"/>
                  </a:lnTo>
                  <a:lnTo>
                    <a:pt x="1118692" y="288848"/>
                  </a:lnTo>
                  <a:lnTo>
                    <a:pt x="1122845" y="288848"/>
                  </a:lnTo>
                  <a:lnTo>
                    <a:pt x="1126959" y="289432"/>
                  </a:lnTo>
                  <a:lnTo>
                    <a:pt x="1144466" y="294598"/>
                  </a:lnTo>
                  <a:lnTo>
                    <a:pt x="1158252" y="297229"/>
                  </a:lnTo>
                  <a:lnTo>
                    <a:pt x="1172086" y="298647"/>
                  </a:lnTo>
                  <a:lnTo>
                    <a:pt x="1185964" y="299072"/>
                  </a:lnTo>
                  <a:lnTo>
                    <a:pt x="1198391" y="298788"/>
                  </a:lnTo>
                  <a:lnTo>
                    <a:pt x="1210849" y="298040"/>
                  </a:lnTo>
                  <a:lnTo>
                    <a:pt x="1260946" y="293500"/>
                  </a:lnTo>
                  <a:lnTo>
                    <a:pt x="1273527" y="292752"/>
                  </a:lnTo>
                  <a:lnTo>
                    <a:pt x="1322970" y="295746"/>
                  </a:lnTo>
                  <a:lnTo>
                    <a:pt x="1359877" y="308140"/>
                  </a:lnTo>
                  <a:lnTo>
                    <a:pt x="1345040" y="257928"/>
                  </a:lnTo>
                  <a:lnTo>
                    <a:pt x="1323625" y="219107"/>
                  </a:lnTo>
                  <a:lnTo>
                    <a:pt x="1294437" y="190421"/>
                  </a:lnTo>
                  <a:lnTo>
                    <a:pt x="1256276" y="170611"/>
                  </a:lnTo>
                  <a:lnTo>
                    <a:pt x="1207947" y="158419"/>
                  </a:lnTo>
                  <a:lnTo>
                    <a:pt x="1183314" y="157227"/>
                  </a:lnTo>
                  <a:lnTo>
                    <a:pt x="1158444" y="155486"/>
                  </a:lnTo>
                  <a:lnTo>
                    <a:pt x="1110818" y="134950"/>
                  </a:lnTo>
                  <a:lnTo>
                    <a:pt x="1084198" y="93282"/>
                  </a:lnTo>
                  <a:lnTo>
                    <a:pt x="1088402" y="73342"/>
                  </a:lnTo>
                  <a:lnTo>
                    <a:pt x="1092975" y="64875"/>
                  </a:lnTo>
                  <a:lnTo>
                    <a:pt x="1099154" y="59299"/>
                  </a:lnTo>
                  <a:lnTo>
                    <a:pt x="1106546" y="56233"/>
                  </a:lnTo>
                  <a:lnTo>
                    <a:pt x="1114755" y="55295"/>
                  </a:lnTo>
                  <a:lnTo>
                    <a:pt x="1120813" y="55295"/>
                  </a:lnTo>
                  <a:lnTo>
                    <a:pt x="1127188" y="56629"/>
                  </a:lnTo>
                  <a:lnTo>
                    <a:pt x="1133246" y="58674"/>
                  </a:lnTo>
                  <a:lnTo>
                    <a:pt x="1177102" y="75431"/>
                  </a:lnTo>
                  <a:lnTo>
                    <a:pt x="1221809" y="87823"/>
                  </a:lnTo>
                  <a:lnTo>
                    <a:pt x="1267009" y="97117"/>
                  </a:lnTo>
                  <a:lnTo>
                    <a:pt x="1312346" y="104580"/>
                  </a:lnTo>
                  <a:lnTo>
                    <a:pt x="1357464" y="111480"/>
                  </a:lnTo>
                  <a:lnTo>
                    <a:pt x="1361973" y="112547"/>
                  </a:lnTo>
                  <a:lnTo>
                    <a:pt x="1366494" y="114007"/>
                  </a:lnTo>
                  <a:lnTo>
                    <a:pt x="1371028" y="114007"/>
                  </a:lnTo>
                  <a:lnTo>
                    <a:pt x="1376955" y="113026"/>
                  </a:lnTo>
                  <a:lnTo>
                    <a:pt x="1382887" y="109467"/>
                  </a:lnTo>
                  <a:lnTo>
                    <a:pt x="1388823" y="102413"/>
                  </a:lnTo>
                  <a:lnTo>
                    <a:pt x="1394764" y="90944"/>
                  </a:lnTo>
                  <a:lnTo>
                    <a:pt x="1342722" y="74163"/>
                  </a:lnTo>
                  <a:lnTo>
                    <a:pt x="1291042" y="55974"/>
                  </a:lnTo>
                  <a:lnTo>
                    <a:pt x="1187803" y="18188"/>
                  </a:lnTo>
                  <a:lnTo>
                    <a:pt x="1135761" y="0"/>
                  </a:lnTo>
                  <a:lnTo>
                    <a:pt x="0" y="0"/>
                  </a:lnTo>
                  <a:lnTo>
                    <a:pt x="0" y="5657862"/>
                  </a:lnTo>
                  <a:lnTo>
                    <a:pt x="1636369" y="5657862"/>
                  </a:lnTo>
                  <a:close/>
                </a:path>
              </a:pathLst>
            </a:custGeom>
            <a:solidFill>
              <a:srgbClr val="F3F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62062" y="2801988"/>
              <a:ext cx="2091512" cy="211645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15207" y="1504499"/>
            <a:ext cx="1760855" cy="629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L.O.L</a:t>
            </a:r>
            <a:r>
              <a:rPr spc="40" dirty="0"/>
              <a:t> </a:t>
            </a:r>
            <a:r>
              <a:rPr spc="-10" dirty="0"/>
              <a:t>SURPRISE!</a:t>
            </a:r>
          </a:p>
          <a:p>
            <a:pPr marL="635" algn="ctr">
              <a:lnSpc>
                <a:spcPct val="100000"/>
              </a:lnSpc>
              <a:spcBef>
                <a:spcPts val="40"/>
              </a:spcBef>
            </a:pPr>
            <a:r>
              <a:rPr spc="-20" dirty="0"/>
              <a:t>2016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155022" y="3026822"/>
            <a:ext cx="4901565" cy="18370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MGA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Entertainment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launched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its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L.O.L.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SURPRISE!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("Lil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Outrageous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Littles")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toy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line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launched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2016,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becoming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#1</a:t>
            </a:r>
            <a:r>
              <a:rPr sz="1450" b="1" spc="3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toy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3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US.</a:t>
            </a:r>
            <a:r>
              <a:rPr sz="1450" b="1" spc="3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main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collectible</a:t>
            </a:r>
            <a:r>
              <a:rPr sz="1450" b="1" spc="3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series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3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L.O.L.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Surprise!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Dolls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are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Mystery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Capsules.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Each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doll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includes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several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surprises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based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one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theme.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brand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was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expanded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2019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2020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adding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fashion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dolls.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It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received</a:t>
            </a:r>
            <a:r>
              <a:rPr sz="1450" b="1" spc="3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awards</a:t>
            </a:r>
            <a:r>
              <a:rPr sz="1450" b="1" spc="3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from</a:t>
            </a:r>
            <a:r>
              <a:rPr sz="1450" b="1" spc="3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3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International</a:t>
            </a:r>
            <a:r>
              <a:rPr sz="1450" b="1" spc="3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3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2018</a:t>
            </a:r>
            <a:r>
              <a:rPr sz="1450" b="1" spc="3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and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2019.</a:t>
            </a:r>
            <a:endParaRPr sz="145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5" y="1057275"/>
            <a:ext cx="10058400" cy="565786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41965" y="1435597"/>
            <a:ext cx="73596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9539" marR="5080" indent="-117475">
              <a:lnSpc>
                <a:spcPct val="101499"/>
              </a:lnSpc>
              <a:spcBef>
                <a:spcPts val="95"/>
              </a:spcBef>
            </a:pPr>
            <a:r>
              <a:rPr spc="-10" dirty="0"/>
              <a:t>BLUEY </a:t>
            </a:r>
            <a:r>
              <a:rPr spc="-20" dirty="0"/>
              <a:t>2018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75621" y="2316716"/>
            <a:ext cx="6710680" cy="1384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2400"/>
              </a:lnSpc>
              <a:spcBef>
                <a:spcPts val="95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BLUEY</a:t>
            </a:r>
            <a:r>
              <a:rPr sz="1450" b="1" spc="3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is</a:t>
            </a:r>
            <a:r>
              <a:rPr sz="1450" b="1" spc="3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</a:t>
            </a:r>
            <a:r>
              <a:rPr sz="1450" b="1" spc="3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Australian</a:t>
            </a:r>
            <a:r>
              <a:rPr sz="1450" b="1" spc="3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animated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preschool</a:t>
            </a:r>
            <a:r>
              <a:rPr sz="1450" b="1" spc="3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TV</a:t>
            </a:r>
            <a:r>
              <a:rPr sz="1450" b="1" spc="3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series</a:t>
            </a:r>
            <a:r>
              <a:rPr sz="1450" b="1" spc="3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premiered</a:t>
            </a:r>
            <a:r>
              <a:rPr sz="1450" b="1" spc="3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3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ABC</a:t>
            </a:r>
            <a:r>
              <a:rPr sz="1450" b="1" spc="3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Kids</a:t>
            </a:r>
            <a:r>
              <a:rPr sz="1450" b="1" spc="3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in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2018.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Created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Joe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Brumm,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commissioned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Australian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Broadcasting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Corporation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BBC,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which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retains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distribution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merchandising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rights.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It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features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Bluey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Heeler,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6-year-old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puppy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who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lives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her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archeologist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father,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Bandit,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her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mother,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Chilli.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premiered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Disney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Junior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US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and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has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won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multiple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awards</a:t>
            </a:r>
            <a:r>
              <a:rPr sz="1450" b="1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from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International.</a:t>
            </a:r>
            <a:endParaRPr sz="1450">
              <a:latin typeface="Candara"/>
              <a:cs typeface="Candar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17390" y="3886162"/>
            <a:ext cx="1623695" cy="2253818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06786" y="1652079"/>
            <a:ext cx="5742305" cy="4575810"/>
          </a:xfrm>
          <a:custGeom>
            <a:avLst/>
            <a:gdLst/>
            <a:ahLst/>
            <a:cxnLst/>
            <a:rect l="l" t="t" r="r" b="b"/>
            <a:pathLst>
              <a:path w="5742305" h="4575810">
                <a:moveTo>
                  <a:pt x="5741682" y="2530017"/>
                </a:moveTo>
                <a:lnTo>
                  <a:pt x="5685270" y="2489704"/>
                </a:lnTo>
                <a:lnTo>
                  <a:pt x="5655652" y="2438857"/>
                </a:lnTo>
                <a:lnTo>
                  <a:pt x="5642962" y="2391777"/>
                </a:lnTo>
                <a:lnTo>
                  <a:pt x="5620798" y="2355403"/>
                </a:lnTo>
                <a:lnTo>
                  <a:pt x="5589817" y="2329002"/>
                </a:lnTo>
                <a:lnTo>
                  <a:pt x="5550679" y="2311839"/>
                </a:lnTo>
                <a:lnTo>
                  <a:pt x="5504040" y="2303183"/>
                </a:lnTo>
                <a:lnTo>
                  <a:pt x="5520351" y="2253990"/>
                </a:lnTo>
                <a:lnTo>
                  <a:pt x="5518607" y="2227540"/>
                </a:lnTo>
                <a:lnTo>
                  <a:pt x="5492345" y="2214784"/>
                </a:lnTo>
                <a:lnTo>
                  <a:pt x="5435104" y="2206675"/>
                </a:lnTo>
                <a:lnTo>
                  <a:pt x="5456552" y="2173049"/>
                </a:lnTo>
                <a:lnTo>
                  <a:pt x="5453276" y="2134114"/>
                </a:lnTo>
                <a:lnTo>
                  <a:pt x="5392858" y="2108796"/>
                </a:lnTo>
                <a:lnTo>
                  <a:pt x="5358079" y="2098503"/>
                </a:lnTo>
                <a:lnTo>
                  <a:pt x="5323909" y="2086401"/>
                </a:lnTo>
                <a:lnTo>
                  <a:pt x="5291556" y="2069426"/>
                </a:lnTo>
                <a:lnTo>
                  <a:pt x="5311918" y="2027242"/>
                </a:lnTo>
                <a:lnTo>
                  <a:pt x="5330279" y="1985138"/>
                </a:lnTo>
                <a:lnTo>
                  <a:pt x="5351199" y="1945885"/>
                </a:lnTo>
                <a:lnTo>
                  <a:pt x="5379240" y="1912254"/>
                </a:lnTo>
                <a:lnTo>
                  <a:pt x="5418963" y="1887016"/>
                </a:lnTo>
                <a:lnTo>
                  <a:pt x="5427243" y="1880635"/>
                </a:lnTo>
                <a:lnTo>
                  <a:pt x="5432918" y="1870695"/>
                </a:lnTo>
                <a:lnTo>
                  <a:pt x="5434838" y="1859457"/>
                </a:lnTo>
                <a:lnTo>
                  <a:pt x="5431853" y="1849183"/>
                </a:lnTo>
                <a:lnTo>
                  <a:pt x="5421476" y="1819368"/>
                </a:lnTo>
                <a:lnTo>
                  <a:pt x="5418187" y="1785564"/>
                </a:lnTo>
                <a:lnTo>
                  <a:pt x="5412448" y="1753162"/>
                </a:lnTo>
                <a:lnTo>
                  <a:pt x="5394723" y="1727554"/>
                </a:lnTo>
                <a:lnTo>
                  <a:pt x="5355475" y="1714131"/>
                </a:lnTo>
                <a:lnTo>
                  <a:pt x="5347603" y="1711999"/>
                </a:lnTo>
                <a:lnTo>
                  <a:pt x="5341751" y="1707353"/>
                </a:lnTo>
                <a:lnTo>
                  <a:pt x="5339593" y="1700701"/>
                </a:lnTo>
                <a:lnTo>
                  <a:pt x="5342801" y="1692554"/>
                </a:lnTo>
                <a:lnTo>
                  <a:pt x="5354117" y="1669337"/>
                </a:lnTo>
                <a:lnTo>
                  <a:pt x="5348168" y="1657611"/>
                </a:lnTo>
                <a:lnTo>
                  <a:pt x="5332515" y="1652565"/>
                </a:lnTo>
                <a:lnTo>
                  <a:pt x="5314721" y="1649387"/>
                </a:lnTo>
                <a:lnTo>
                  <a:pt x="5310339" y="1648345"/>
                </a:lnTo>
                <a:lnTo>
                  <a:pt x="5305856" y="1647964"/>
                </a:lnTo>
                <a:lnTo>
                  <a:pt x="5295557" y="1647964"/>
                </a:lnTo>
                <a:lnTo>
                  <a:pt x="5272112" y="1650390"/>
                </a:lnTo>
                <a:lnTo>
                  <a:pt x="5266321" y="1650390"/>
                </a:lnTo>
                <a:lnTo>
                  <a:pt x="5257882" y="1649884"/>
                </a:lnTo>
                <a:lnTo>
                  <a:pt x="5249616" y="1648083"/>
                </a:lnTo>
                <a:lnTo>
                  <a:pt x="5241581" y="1644566"/>
                </a:lnTo>
                <a:lnTo>
                  <a:pt x="5233835" y="1638909"/>
                </a:lnTo>
                <a:lnTo>
                  <a:pt x="5240660" y="1625331"/>
                </a:lnTo>
                <a:lnTo>
                  <a:pt x="5251289" y="1617678"/>
                </a:lnTo>
                <a:lnTo>
                  <a:pt x="5275745" y="1608315"/>
                </a:lnTo>
                <a:lnTo>
                  <a:pt x="5306617" y="1590932"/>
                </a:lnTo>
                <a:lnTo>
                  <a:pt x="5332096" y="1569545"/>
                </a:lnTo>
                <a:lnTo>
                  <a:pt x="5349777" y="1541714"/>
                </a:lnTo>
                <a:lnTo>
                  <a:pt x="5357253" y="1505000"/>
                </a:lnTo>
                <a:lnTo>
                  <a:pt x="5357911" y="1472396"/>
                </a:lnTo>
                <a:lnTo>
                  <a:pt x="5353380" y="1443759"/>
                </a:lnTo>
                <a:lnTo>
                  <a:pt x="5337219" y="1421017"/>
                </a:lnTo>
                <a:lnTo>
                  <a:pt x="5302986" y="1406093"/>
                </a:lnTo>
                <a:lnTo>
                  <a:pt x="5289802" y="1397465"/>
                </a:lnTo>
                <a:lnTo>
                  <a:pt x="5299417" y="1351597"/>
                </a:lnTo>
                <a:lnTo>
                  <a:pt x="5338146" y="1306883"/>
                </a:lnTo>
                <a:lnTo>
                  <a:pt x="5390781" y="1281734"/>
                </a:lnTo>
                <a:lnTo>
                  <a:pt x="5409929" y="1278616"/>
                </a:lnTo>
                <a:lnTo>
                  <a:pt x="5427384" y="1272463"/>
                </a:lnTo>
                <a:lnTo>
                  <a:pt x="5471391" y="1246823"/>
                </a:lnTo>
                <a:lnTo>
                  <a:pt x="5491467" y="1214666"/>
                </a:lnTo>
                <a:lnTo>
                  <a:pt x="5487391" y="1201477"/>
                </a:lnTo>
                <a:lnTo>
                  <a:pt x="5478806" y="1192071"/>
                </a:lnTo>
                <a:lnTo>
                  <a:pt x="5467176" y="1185710"/>
                </a:lnTo>
                <a:lnTo>
                  <a:pt x="5453964" y="1181658"/>
                </a:lnTo>
                <a:lnTo>
                  <a:pt x="5409742" y="1170056"/>
                </a:lnTo>
                <a:lnTo>
                  <a:pt x="5367132" y="1154322"/>
                </a:lnTo>
                <a:lnTo>
                  <a:pt x="5326367" y="1132634"/>
                </a:lnTo>
                <a:lnTo>
                  <a:pt x="5287683" y="1103172"/>
                </a:lnTo>
                <a:lnTo>
                  <a:pt x="5312291" y="1086208"/>
                </a:lnTo>
                <a:lnTo>
                  <a:pt x="5335778" y="1070462"/>
                </a:lnTo>
                <a:lnTo>
                  <a:pt x="5357616" y="1054675"/>
                </a:lnTo>
                <a:lnTo>
                  <a:pt x="5377281" y="1037589"/>
                </a:lnTo>
                <a:lnTo>
                  <a:pt x="5381787" y="1023155"/>
                </a:lnTo>
                <a:lnTo>
                  <a:pt x="5371365" y="1005397"/>
                </a:lnTo>
                <a:lnTo>
                  <a:pt x="5314825" y="962055"/>
                </a:lnTo>
                <a:lnTo>
                  <a:pt x="5273252" y="937543"/>
                </a:lnTo>
                <a:lnTo>
                  <a:pt x="5225839" y="911850"/>
                </a:lnTo>
                <a:lnTo>
                  <a:pt x="5174861" y="885512"/>
                </a:lnTo>
                <a:lnTo>
                  <a:pt x="5071293" y="833045"/>
                </a:lnTo>
                <a:lnTo>
                  <a:pt x="5023250" y="807987"/>
                </a:lnTo>
                <a:lnTo>
                  <a:pt x="4980730" y="784427"/>
                </a:lnTo>
                <a:lnTo>
                  <a:pt x="4946005" y="762900"/>
                </a:lnTo>
                <a:lnTo>
                  <a:pt x="4909032" y="728090"/>
                </a:lnTo>
                <a:lnTo>
                  <a:pt x="4899981" y="712909"/>
                </a:lnTo>
                <a:lnTo>
                  <a:pt x="4886067" y="698987"/>
                </a:lnTo>
                <a:lnTo>
                  <a:pt x="4869463" y="687777"/>
                </a:lnTo>
                <a:lnTo>
                  <a:pt x="4852339" y="680732"/>
                </a:lnTo>
                <a:lnTo>
                  <a:pt x="4801377" y="664067"/>
                </a:lnTo>
                <a:lnTo>
                  <a:pt x="4751872" y="643649"/>
                </a:lnTo>
                <a:lnTo>
                  <a:pt x="4702997" y="621557"/>
                </a:lnTo>
                <a:lnTo>
                  <a:pt x="4653920" y="599866"/>
                </a:lnTo>
                <a:lnTo>
                  <a:pt x="4603813" y="580655"/>
                </a:lnTo>
                <a:lnTo>
                  <a:pt x="4551845" y="566000"/>
                </a:lnTo>
                <a:lnTo>
                  <a:pt x="4501725" y="554310"/>
                </a:lnTo>
                <a:lnTo>
                  <a:pt x="4451502" y="541595"/>
                </a:lnTo>
                <a:lnTo>
                  <a:pt x="4400830" y="528070"/>
                </a:lnTo>
                <a:lnTo>
                  <a:pt x="4242663" y="484797"/>
                </a:lnTo>
                <a:lnTo>
                  <a:pt x="4280027" y="453873"/>
                </a:lnTo>
                <a:lnTo>
                  <a:pt x="4322094" y="431207"/>
                </a:lnTo>
                <a:lnTo>
                  <a:pt x="4364866" y="411311"/>
                </a:lnTo>
                <a:lnTo>
                  <a:pt x="4404346" y="388700"/>
                </a:lnTo>
                <a:lnTo>
                  <a:pt x="4436539" y="357887"/>
                </a:lnTo>
                <a:lnTo>
                  <a:pt x="4457446" y="313385"/>
                </a:lnTo>
                <a:lnTo>
                  <a:pt x="4410536" y="304794"/>
                </a:lnTo>
                <a:lnTo>
                  <a:pt x="4363198" y="301079"/>
                </a:lnTo>
                <a:lnTo>
                  <a:pt x="4268302" y="298886"/>
                </a:lnTo>
                <a:lnTo>
                  <a:pt x="4221275" y="295711"/>
                </a:lnTo>
                <a:lnTo>
                  <a:pt x="4174883" y="288021"/>
                </a:lnTo>
                <a:lnTo>
                  <a:pt x="4129392" y="273469"/>
                </a:lnTo>
                <a:lnTo>
                  <a:pt x="4126534" y="272237"/>
                </a:lnTo>
                <a:lnTo>
                  <a:pt x="4123347" y="271780"/>
                </a:lnTo>
                <a:lnTo>
                  <a:pt x="4112755" y="271780"/>
                </a:lnTo>
                <a:lnTo>
                  <a:pt x="4104703" y="273862"/>
                </a:lnTo>
                <a:lnTo>
                  <a:pt x="4097337" y="274726"/>
                </a:lnTo>
                <a:lnTo>
                  <a:pt x="4048104" y="279308"/>
                </a:lnTo>
                <a:lnTo>
                  <a:pt x="3998912" y="282468"/>
                </a:lnTo>
                <a:lnTo>
                  <a:pt x="3949758" y="284297"/>
                </a:lnTo>
                <a:lnTo>
                  <a:pt x="3900639" y="284886"/>
                </a:lnTo>
                <a:lnTo>
                  <a:pt x="3850696" y="284306"/>
                </a:lnTo>
                <a:lnTo>
                  <a:pt x="3800801" y="282632"/>
                </a:lnTo>
                <a:lnTo>
                  <a:pt x="3750957" y="279959"/>
                </a:lnTo>
                <a:lnTo>
                  <a:pt x="3701168" y="276383"/>
                </a:lnTo>
                <a:lnTo>
                  <a:pt x="3651438" y="272000"/>
                </a:lnTo>
                <a:lnTo>
                  <a:pt x="3601771" y="266906"/>
                </a:lnTo>
                <a:lnTo>
                  <a:pt x="3552170" y="261198"/>
                </a:lnTo>
                <a:lnTo>
                  <a:pt x="3502638" y="254972"/>
                </a:lnTo>
                <a:lnTo>
                  <a:pt x="3402023" y="241477"/>
                </a:lnTo>
                <a:lnTo>
                  <a:pt x="3350847" y="234905"/>
                </a:lnTo>
                <a:lnTo>
                  <a:pt x="3299653" y="228599"/>
                </a:lnTo>
                <a:lnTo>
                  <a:pt x="3197208" y="216757"/>
                </a:lnTo>
                <a:lnTo>
                  <a:pt x="3094692" y="205888"/>
                </a:lnTo>
                <a:lnTo>
                  <a:pt x="2992107" y="195934"/>
                </a:lnTo>
                <a:lnTo>
                  <a:pt x="2889456" y="186833"/>
                </a:lnTo>
                <a:lnTo>
                  <a:pt x="2786742" y="178525"/>
                </a:lnTo>
                <a:lnTo>
                  <a:pt x="2683968" y="170951"/>
                </a:lnTo>
                <a:lnTo>
                  <a:pt x="2581137" y="164050"/>
                </a:lnTo>
                <a:lnTo>
                  <a:pt x="2478706" y="157836"/>
                </a:lnTo>
                <a:lnTo>
                  <a:pt x="2172595" y="141523"/>
                </a:lnTo>
                <a:lnTo>
                  <a:pt x="2070614" y="135367"/>
                </a:lnTo>
                <a:lnTo>
                  <a:pt x="2019656" y="131902"/>
                </a:lnTo>
                <a:lnTo>
                  <a:pt x="1968724" y="128103"/>
                </a:lnTo>
                <a:lnTo>
                  <a:pt x="1917824" y="123914"/>
                </a:lnTo>
                <a:lnTo>
                  <a:pt x="1866961" y="119279"/>
                </a:lnTo>
                <a:lnTo>
                  <a:pt x="1816139" y="114141"/>
                </a:lnTo>
                <a:lnTo>
                  <a:pt x="1765363" y="108445"/>
                </a:lnTo>
                <a:lnTo>
                  <a:pt x="1612690" y="90016"/>
                </a:lnTo>
                <a:lnTo>
                  <a:pt x="951572" y="6603"/>
                </a:lnTo>
                <a:lnTo>
                  <a:pt x="932449" y="2830"/>
                </a:lnTo>
                <a:lnTo>
                  <a:pt x="922572" y="944"/>
                </a:lnTo>
                <a:lnTo>
                  <a:pt x="912698" y="0"/>
                </a:lnTo>
                <a:lnTo>
                  <a:pt x="901960" y="893"/>
                </a:lnTo>
                <a:lnTo>
                  <a:pt x="892938" y="4046"/>
                </a:lnTo>
                <a:lnTo>
                  <a:pt x="884385" y="10097"/>
                </a:lnTo>
                <a:lnTo>
                  <a:pt x="876452" y="19697"/>
                </a:lnTo>
                <a:lnTo>
                  <a:pt x="911632" y="39079"/>
                </a:lnTo>
                <a:lnTo>
                  <a:pt x="949934" y="50329"/>
                </a:lnTo>
                <a:lnTo>
                  <a:pt x="990835" y="59295"/>
                </a:lnTo>
                <a:lnTo>
                  <a:pt x="1033813" y="71828"/>
                </a:lnTo>
                <a:lnTo>
                  <a:pt x="1078344" y="93776"/>
                </a:lnTo>
                <a:lnTo>
                  <a:pt x="762558" y="54800"/>
                </a:lnTo>
                <a:lnTo>
                  <a:pt x="757110" y="79946"/>
                </a:lnTo>
                <a:lnTo>
                  <a:pt x="809652" y="89119"/>
                </a:lnTo>
                <a:lnTo>
                  <a:pt x="861310" y="100982"/>
                </a:lnTo>
                <a:lnTo>
                  <a:pt x="912354" y="114810"/>
                </a:lnTo>
                <a:lnTo>
                  <a:pt x="963052" y="129880"/>
                </a:lnTo>
                <a:lnTo>
                  <a:pt x="1064485" y="160848"/>
                </a:lnTo>
                <a:lnTo>
                  <a:pt x="1115758" y="175298"/>
                </a:lnTo>
                <a:lnTo>
                  <a:pt x="1110287" y="183266"/>
                </a:lnTo>
                <a:lnTo>
                  <a:pt x="1104831" y="188067"/>
                </a:lnTo>
                <a:lnTo>
                  <a:pt x="1099426" y="190421"/>
                </a:lnTo>
                <a:lnTo>
                  <a:pt x="1094105" y="191046"/>
                </a:lnTo>
                <a:lnTo>
                  <a:pt x="1090536" y="191046"/>
                </a:lnTo>
                <a:lnTo>
                  <a:pt x="1087043" y="190347"/>
                </a:lnTo>
                <a:lnTo>
                  <a:pt x="1035469" y="183871"/>
                </a:lnTo>
                <a:lnTo>
                  <a:pt x="987472" y="176547"/>
                </a:lnTo>
                <a:lnTo>
                  <a:pt x="939965" y="166706"/>
                </a:lnTo>
                <a:lnTo>
                  <a:pt x="893216" y="153073"/>
                </a:lnTo>
                <a:lnTo>
                  <a:pt x="888136" y="151307"/>
                </a:lnTo>
                <a:lnTo>
                  <a:pt x="882675" y="150190"/>
                </a:lnTo>
                <a:lnTo>
                  <a:pt x="877392" y="150190"/>
                </a:lnTo>
                <a:lnTo>
                  <a:pt x="870726" y="150853"/>
                </a:lnTo>
                <a:lnTo>
                  <a:pt x="864560" y="152995"/>
                </a:lnTo>
                <a:lnTo>
                  <a:pt x="859177" y="156839"/>
                </a:lnTo>
                <a:lnTo>
                  <a:pt x="854862" y="162610"/>
                </a:lnTo>
                <a:lnTo>
                  <a:pt x="851138" y="176659"/>
                </a:lnTo>
                <a:lnTo>
                  <a:pt x="854829" y="188469"/>
                </a:lnTo>
                <a:lnTo>
                  <a:pt x="892978" y="217601"/>
                </a:lnTo>
                <a:lnTo>
                  <a:pt x="956398" y="224637"/>
                </a:lnTo>
                <a:lnTo>
                  <a:pt x="1006173" y="235602"/>
                </a:lnTo>
                <a:lnTo>
                  <a:pt x="1042987" y="255627"/>
                </a:lnTo>
                <a:lnTo>
                  <a:pt x="1068723" y="286379"/>
                </a:lnTo>
                <a:lnTo>
                  <a:pt x="1085265" y="329526"/>
                </a:lnTo>
                <a:lnTo>
                  <a:pt x="1069414" y="324176"/>
                </a:lnTo>
                <a:lnTo>
                  <a:pt x="1053647" y="320776"/>
                </a:lnTo>
                <a:lnTo>
                  <a:pt x="1037954" y="318986"/>
                </a:lnTo>
                <a:lnTo>
                  <a:pt x="1022324" y="318465"/>
                </a:lnTo>
                <a:lnTo>
                  <a:pt x="1011696" y="318663"/>
                </a:lnTo>
                <a:lnTo>
                  <a:pt x="1001091" y="319187"/>
                </a:lnTo>
                <a:lnTo>
                  <a:pt x="969399" y="321623"/>
                </a:lnTo>
                <a:lnTo>
                  <a:pt x="948347" y="322878"/>
                </a:lnTo>
                <a:lnTo>
                  <a:pt x="902089" y="319865"/>
                </a:lnTo>
                <a:lnTo>
                  <a:pt x="886917" y="316014"/>
                </a:lnTo>
                <a:lnTo>
                  <a:pt x="883297" y="315531"/>
                </a:lnTo>
                <a:lnTo>
                  <a:pt x="879627" y="315531"/>
                </a:lnTo>
                <a:lnTo>
                  <a:pt x="868461" y="317119"/>
                </a:lnTo>
                <a:lnTo>
                  <a:pt x="859267" y="322005"/>
                </a:lnTo>
                <a:lnTo>
                  <a:pt x="854272" y="330372"/>
                </a:lnTo>
                <a:lnTo>
                  <a:pt x="855700" y="342404"/>
                </a:lnTo>
                <a:lnTo>
                  <a:pt x="863128" y="355775"/>
                </a:lnTo>
                <a:lnTo>
                  <a:pt x="869943" y="366456"/>
                </a:lnTo>
                <a:lnTo>
                  <a:pt x="869748" y="373535"/>
                </a:lnTo>
                <a:lnTo>
                  <a:pt x="856145" y="376097"/>
                </a:lnTo>
                <a:lnTo>
                  <a:pt x="852449" y="376097"/>
                </a:lnTo>
                <a:lnTo>
                  <a:pt x="842505" y="375412"/>
                </a:lnTo>
                <a:lnTo>
                  <a:pt x="835990" y="375145"/>
                </a:lnTo>
                <a:lnTo>
                  <a:pt x="805943" y="378652"/>
                </a:lnTo>
                <a:lnTo>
                  <a:pt x="777535" y="386789"/>
                </a:lnTo>
                <a:lnTo>
                  <a:pt x="761123" y="395981"/>
                </a:lnTo>
                <a:lnTo>
                  <a:pt x="767067" y="402653"/>
                </a:lnTo>
                <a:lnTo>
                  <a:pt x="794496" y="408835"/>
                </a:lnTo>
                <a:lnTo>
                  <a:pt x="822674" y="416107"/>
                </a:lnTo>
                <a:lnTo>
                  <a:pt x="885672" y="433247"/>
                </a:lnTo>
                <a:lnTo>
                  <a:pt x="868143" y="439330"/>
                </a:lnTo>
                <a:lnTo>
                  <a:pt x="851660" y="443525"/>
                </a:lnTo>
                <a:lnTo>
                  <a:pt x="836061" y="445952"/>
                </a:lnTo>
                <a:lnTo>
                  <a:pt x="821182" y="446735"/>
                </a:lnTo>
                <a:lnTo>
                  <a:pt x="805136" y="445804"/>
                </a:lnTo>
                <a:lnTo>
                  <a:pt x="789576" y="443129"/>
                </a:lnTo>
                <a:lnTo>
                  <a:pt x="774270" y="438886"/>
                </a:lnTo>
                <a:lnTo>
                  <a:pt x="758990" y="433247"/>
                </a:lnTo>
                <a:lnTo>
                  <a:pt x="732763" y="422832"/>
                </a:lnTo>
                <a:lnTo>
                  <a:pt x="705088" y="413304"/>
                </a:lnTo>
                <a:lnTo>
                  <a:pt x="677237" y="406349"/>
                </a:lnTo>
                <a:lnTo>
                  <a:pt x="650481" y="403656"/>
                </a:lnTo>
                <a:lnTo>
                  <a:pt x="640441" y="404143"/>
                </a:lnTo>
                <a:lnTo>
                  <a:pt x="630853" y="405674"/>
                </a:lnTo>
                <a:lnTo>
                  <a:pt x="621799" y="408355"/>
                </a:lnTo>
                <a:lnTo>
                  <a:pt x="595720" y="420795"/>
                </a:lnTo>
                <a:lnTo>
                  <a:pt x="578631" y="426289"/>
                </a:lnTo>
                <a:lnTo>
                  <a:pt x="561999" y="429243"/>
                </a:lnTo>
                <a:lnTo>
                  <a:pt x="545731" y="430123"/>
                </a:lnTo>
                <a:lnTo>
                  <a:pt x="523680" y="428796"/>
                </a:lnTo>
                <a:lnTo>
                  <a:pt x="501903" y="425640"/>
                </a:lnTo>
                <a:lnTo>
                  <a:pt x="480155" y="421893"/>
                </a:lnTo>
                <a:lnTo>
                  <a:pt x="458190" y="418795"/>
                </a:lnTo>
                <a:lnTo>
                  <a:pt x="406393" y="412734"/>
                </a:lnTo>
                <a:lnTo>
                  <a:pt x="354696" y="405883"/>
                </a:lnTo>
                <a:lnTo>
                  <a:pt x="251368" y="391740"/>
                </a:lnTo>
                <a:lnTo>
                  <a:pt x="199620" y="385413"/>
                </a:lnTo>
                <a:lnTo>
                  <a:pt x="147739" y="380225"/>
                </a:lnTo>
                <a:lnTo>
                  <a:pt x="128397" y="377805"/>
                </a:lnTo>
                <a:lnTo>
                  <a:pt x="108329" y="374662"/>
                </a:lnTo>
                <a:lnTo>
                  <a:pt x="87258" y="371938"/>
                </a:lnTo>
                <a:lnTo>
                  <a:pt x="64909" y="370776"/>
                </a:lnTo>
                <a:lnTo>
                  <a:pt x="49815" y="371381"/>
                </a:lnTo>
                <a:lnTo>
                  <a:pt x="34012" y="373395"/>
                </a:lnTo>
                <a:lnTo>
                  <a:pt x="17430" y="377120"/>
                </a:lnTo>
                <a:lnTo>
                  <a:pt x="0" y="382854"/>
                </a:lnTo>
                <a:lnTo>
                  <a:pt x="49048" y="402689"/>
                </a:lnTo>
                <a:lnTo>
                  <a:pt x="98435" y="420233"/>
                </a:lnTo>
                <a:lnTo>
                  <a:pt x="148073" y="435830"/>
                </a:lnTo>
                <a:lnTo>
                  <a:pt x="197877" y="449826"/>
                </a:lnTo>
                <a:lnTo>
                  <a:pt x="247760" y="462564"/>
                </a:lnTo>
                <a:lnTo>
                  <a:pt x="297637" y="474390"/>
                </a:lnTo>
                <a:lnTo>
                  <a:pt x="446368" y="507844"/>
                </a:lnTo>
                <a:lnTo>
                  <a:pt x="495358" y="519469"/>
                </a:lnTo>
                <a:lnTo>
                  <a:pt x="543912" y="531907"/>
                </a:lnTo>
                <a:lnTo>
                  <a:pt x="591942" y="545502"/>
                </a:lnTo>
                <a:lnTo>
                  <a:pt x="639362" y="560598"/>
                </a:lnTo>
                <a:lnTo>
                  <a:pt x="686088" y="577542"/>
                </a:lnTo>
                <a:lnTo>
                  <a:pt x="732032" y="596676"/>
                </a:lnTo>
                <a:lnTo>
                  <a:pt x="777109" y="618347"/>
                </a:lnTo>
                <a:lnTo>
                  <a:pt x="821232" y="642899"/>
                </a:lnTo>
                <a:lnTo>
                  <a:pt x="807185" y="657396"/>
                </a:lnTo>
                <a:lnTo>
                  <a:pt x="788138" y="675724"/>
                </a:lnTo>
                <a:lnTo>
                  <a:pt x="775160" y="691968"/>
                </a:lnTo>
                <a:lnTo>
                  <a:pt x="779322" y="700214"/>
                </a:lnTo>
                <a:lnTo>
                  <a:pt x="824221" y="710206"/>
                </a:lnTo>
                <a:lnTo>
                  <a:pt x="867344" y="725520"/>
                </a:lnTo>
                <a:lnTo>
                  <a:pt x="909465" y="743743"/>
                </a:lnTo>
                <a:lnTo>
                  <a:pt x="951357" y="762457"/>
                </a:lnTo>
                <a:lnTo>
                  <a:pt x="985791" y="783261"/>
                </a:lnTo>
                <a:lnTo>
                  <a:pt x="995164" y="800270"/>
                </a:lnTo>
                <a:lnTo>
                  <a:pt x="993584" y="824268"/>
                </a:lnTo>
                <a:lnTo>
                  <a:pt x="988186" y="826998"/>
                </a:lnTo>
                <a:lnTo>
                  <a:pt x="983170" y="828014"/>
                </a:lnTo>
                <a:lnTo>
                  <a:pt x="978382" y="828014"/>
                </a:lnTo>
                <a:lnTo>
                  <a:pt x="968524" y="826708"/>
                </a:lnTo>
                <a:lnTo>
                  <a:pt x="949904" y="820647"/>
                </a:lnTo>
                <a:lnTo>
                  <a:pt x="940574" y="818819"/>
                </a:lnTo>
                <a:lnTo>
                  <a:pt x="939393" y="818743"/>
                </a:lnTo>
                <a:lnTo>
                  <a:pt x="920963" y="819883"/>
                </a:lnTo>
                <a:lnTo>
                  <a:pt x="905121" y="822834"/>
                </a:lnTo>
                <a:lnTo>
                  <a:pt x="894657" y="826683"/>
                </a:lnTo>
                <a:lnTo>
                  <a:pt x="894994" y="830554"/>
                </a:lnTo>
                <a:lnTo>
                  <a:pt x="910492" y="852540"/>
                </a:lnTo>
                <a:lnTo>
                  <a:pt x="893283" y="900007"/>
                </a:lnTo>
                <a:lnTo>
                  <a:pt x="913853" y="909027"/>
                </a:lnTo>
                <a:lnTo>
                  <a:pt x="959135" y="916454"/>
                </a:lnTo>
                <a:lnTo>
                  <a:pt x="999267" y="934829"/>
                </a:lnTo>
                <a:lnTo>
                  <a:pt x="1036675" y="958775"/>
                </a:lnTo>
                <a:lnTo>
                  <a:pt x="1073787" y="982912"/>
                </a:lnTo>
                <a:lnTo>
                  <a:pt x="1113029" y="1001862"/>
                </a:lnTo>
                <a:lnTo>
                  <a:pt x="1156830" y="1010246"/>
                </a:lnTo>
                <a:lnTo>
                  <a:pt x="1178725" y="1043241"/>
                </a:lnTo>
                <a:lnTo>
                  <a:pt x="1176326" y="1054336"/>
                </a:lnTo>
                <a:lnTo>
                  <a:pt x="1169911" y="1061097"/>
                </a:lnTo>
                <a:lnTo>
                  <a:pt x="1160647" y="1064772"/>
                </a:lnTo>
                <a:lnTo>
                  <a:pt x="1149705" y="1066609"/>
                </a:lnTo>
                <a:lnTo>
                  <a:pt x="1139799" y="1066812"/>
                </a:lnTo>
                <a:lnTo>
                  <a:pt x="1113485" y="1059865"/>
                </a:lnTo>
                <a:lnTo>
                  <a:pt x="1106411" y="1059865"/>
                </a:lnTo>
                <a:lnTo>
                  <a:pt x="1098087" y="1060738"/>
                </a:lnTo>
                <a:lnTo>
                  <a:pt x="1089455" y="1063750"/>
                </a:lnTo>
                <a:lnTo>
                  <a:pt x="1080477" y="1069493"/>
                </a:lnTo>
                <a:lnTo>
                  <a:pt x="1071118" y="1078560"/>
                </a:lnTo>
                <a:lnTo>
                  <a:pt x="1111813" y="1094886"/>
                </a:lnTo>
                <a:lnTo>
                  <a:pt x="1147230" y="1115910"/>
                </a:lnTo>
                <a:lnTo>
                  <a:pt x="1172096" y="1146365"/>
                </a:lnTo>
                <a:lnTo>
                  <a:pt x="1181138" y="1190980"/>
                </a:lnTo>
                <a:lnTo>
                  <a:pt x="1184827" y="1203255"/>
                </a:lnTo>
                <a:lnTo>
                  <a:pt x="1194558" y="1211926"/>
                </a:lnTo>
                <a:lnTo>
                  <a:pt x="1207609" y="1217905"/>
                </a:lnTo>
                <a:lnTo>
                  <a:pt x="1221257" y="1222108"/>
                </a:lnTo>
                <a:lnTo>
                  <a:pt x="1241942" y="1229208"/>
                </a:lnTo>
                <a:lnTo>
                  <a:pt x="1260525" y="1239181"/>
                </a:lnTo>
                <a:lnTo>
                  <a:pt x="1276632" y="1252696"/>
                </a:lnTo>
                <a:lnTo>
                  <a:pt x="1289888" y="1270419"/>
                </a:lnTo>
                <a:lnTo>
                  <a:pt x="1289265" y="1280883"/>
                </a:lnTo>
                <a:lnTo>
                  <a:pt x="1291043" y="1285062"/>
                </a:lnTo>
                <a:lnTo>
                  <a:pt x="1285249" y="1312945"/>
                </a:lnTo>
                <a:lnTo>
                  <a:pt x="1273786" y="1330626"/>
                </a:lnTo>
                <a:lnTo>
                  <a:pt x="1257677" y="1339911"/>
                </a:lnTo>
                <a:lnTo>
                  <a:pt x="1237945" y="1342605"/>
                </a:lnTo>
                <a:lnTo>
                  <a:pt x="1228392" y="1342167"/>
                </a:lnTo>
                <a:lnTo>
                  <a:pt x="1218422" y="1340954"/>
                </a:lnTo>
                <a:lnTo>
                  <a:pt x="1208123" y="1339123"/>
                </a:lnTo>
                <a:lnTo>
                  <a:pt x="1197584" y="1336827"/>
                </a:lnTo>
                <a:lnTo>
                  <a:pt x="1139490" y="1321574"/>
                </a:lnTo>
                <a:lnTo>
                  <a:pt x="1110271" y="1315589"/>
                </a:lnTo>
                <a:lnTo>
                  <a:pt x="1080757" y="1313180"/>
                </a:lnTo>
                <a:lnTo>
                  <a:pt x="1067942" y="1313707"/>
                </a:lnTo>
                <a:lnTo>
                  <a:pt x="1055035" y="1315388"/>
                </a:lnTo>
                <a:lnTo>
                  <a:pt x="1042025" y="1318371"/>
                </a:lnTo>
                <a:lnTo>
                  <a:pt x="1028903" y="1322806"/>
                </a:lnTo>
                <a:lnTo>
                  <a:pt x="1079072" y="1338477"/>
                </a:lnTo>
                <a:lnTo>
                  <a:pt x="1180805" y="1362744"/>
                </a:lnTo>
                <a:lnTo>
                  <a:pt x="1230495" y="1378100"/>
                </a:lnTo>
                <a:lnTo>
                  <a:pt x="1278153" y="1400111"/>
                </a:lnTo>
                <a:lnTo>
                  <a:pt x="1254442" y="1400454"/>
                </a:lnTo>
                <a:lnTo>
                  <a:pt x="1203569" y="1398950"/>
                </a:lnTo>
                <a:lnTo>
                  <a:pt x="1153311" y="1394646"/>
                </a:lnTo>
                <a:lnTo>
                  <a:pt x="1103592" y="1387856"/>
                </a:lnTo>
                <a:lnTo>
                  <a:pt x="1054335" y="1378893"/>
                </a:lnTo>
                <a:lnTo>
                  <a:pt x="1005463" y="1368070"/>
                </a:lnTo>
                <a:lnTo>
                  <a:pt x="956899" y="1355700"/>
                </a:lnTo>
                <a:lnTo>
                  <a:pt x="908565" y="1342096"/>
                </a:lnTo>
                <a:lnTo>
                  <a:pt x="860386" y="1327572"/>
                </a:lnTo>
                <a:lnTo>
                  <a:pt x="812285" y="1312440"/>
                </a:lnTo>
                <a:lnTo>
                  <a:pt x="716006" y="1281606"/>
                </a:lnTo>
                <a:lnTo>
                  <a:pt x="667676" y="1266530"/>
                </a:lnTo>
                <a:lnTo>
                  <a:pt x="619115" y="1252099"/>
                </a:lnTo>
                <a:lnTo>
                  <a:pt x="570247" y="1238627"/>
                </a:lnTo>
                <a:lnTo>
                  <a:pt x="520996" y="1226425"/>
                </a:lnTo>
                <a:lnTo>
                  <a:pt x="471284" y="1215809"/>
                </a:lnTo>
                <a:lnTo>
                  <a:pt x="480456" y="1237618"/>
                </a:lnTo>
                <a:lnTo>
                  <a:pt x="493048" y="1251273"/>
                </a:lnTo>
                <a:lnTo>
                  <a:pt x="507645" y="1259271"/>
                </a:lnTo>
                <a:lnTo>
                  <a:pt x="572512" y="1279645"/>
                </a:lnTo>
                <a:lnTo>
                  <a:pt x="620531" y="1298693"/>
                </a:lnTo>
                <a:lnTo>
                  <a:pt x="667345" y="1320307"/>
                </a:lnTo>
                <a:lnTo>
                  <a:pt x="713408" y="1343546"/>
                </a:lnTo>
                <a:lnTo>
                  <a:pt x="759176" y="1367464"/>
                </a:lnTo>
                <a:lnTo>
                  <a:pt x="805103" y="1391119"/>
                </a:lnTo>
                <a:lnTo>
                  <a:pt x="853962" y="1422650"/>
                </a:lnTo>
                <a:lnTo>
                  <a:pt x="885151" y="1470850"/>
                </a:lnTo>
                <a:lnTo>
                  <a:pt x="894426" y="1490889"/>
                </a:lnTo>
                <a:lnTo>
                  <a:pt x="907043" y="1505691"/>
                </a:lnTo>
                <a:lnTo>
                  <a:pt x="923456" y="1514861"/>
                </a:lnTo>
                <a:lnTo>
                  <a:pt x="944117" y="1518005"/>
                </a:lnTo>
                <a:lnTo>
                  <a:pt x="951623" y="1518005"/>
                </a:lnTo>
                <a:lnTo>
                  <a:pt x="959878" y="1516976"/>
                </a:lnTo>
                <a:lnTo>
                  <a:pt x="968971" y="1514856"/>
                </a:lnTo>
                <a:lnTo>
                  <a:pt x="981105" y="1512417"/>
                </a:lnTo>
                <a:lnTo>
                  <a:pt x="993440" y="1510817"/>
                </a:lnTo>
                <a:lnTo>
                  <a:pt x="1005939" y="1509941"/>
                </a:lnTo>
                <a:lnTo>
                  <a:pt x="1018565" y="1509674"/>
                </a:lnTo>
                <a:lnTo>
                  <a:pt x="1035600" y="1510074"/>
                </a:lnTo>
                <a:lnTo>
                  <a:pt x="1086739" y="1513916"/>
                </a:lnTo>
                <a:lnTo>
                  <a:pt x="1150105" y="1540967"/>
                </a:lnTo>
                <a:lnTo>
                  <a:pt x="1170343" y="1581696"/>
                </a:lnTo>
                <a:lnTo>
                  <a:pt x="1162298" y="1592684"/>
                </a:lnTo>
                <a:lnTo>
                  <a:pt x="1153237" y="1599658"/>
                </a:lnTo>
                <a:lnTo>
                  <a:pt x="1143341" y="1603325"/>
                </a:lnTo>
                <a:lnTo>
                  <a:pt x="1132789" y="1604391"/>
                </a:lnTo>
                <a:lnTo>
                  <a:pt x="1120628" y="1603398"/>
                </a:lnTo>
                <a:lnTo>
                  <a:pt x="1108141" y="1601047"/>
                </a:lnTo>
                <a:lnTo>
                  <a:pt x="1095573" y="1598283"/>
                </a:lnTo>
                <a:lnTo>
                  <a:pt x="1083170" y="1596047"/>
                </a:lnTo>
                <a:lnTo>
                  <a:pt x="1030252" y="1588355"/>
                </a:lnTo>
                <a:lnTo>
                  <a:pt x="1004778" y="1585161"/>
                </a:lnTo>
                <a:lnTo>
                  <a:pt x="986726" y="1583855"/>
                </a:lnTo>
                <a:lnTo>
                  <a:pt x="983272" y="1583855"/>
                </a:lnTo>
                <a:lnTo>
                  <a:pt x="981214" y="1584185"/>
                </a:lnTo>
                <a:lnTo>
                  <a:pt x="971632" y="1605979"/>
                </a:lnTo>
                <a:lnTo>
                  <a:pt x="956703" y="1619684"/>
                </a:lnTo>
                <a:lnTo>
                  <a:pt x="937373" y="1627127"/>
                </a:lnTo>
                <a:lnTo>
                  <a:pt x="914793" y="1629371"/>
                </a:lnTo>
                <a:lnTo>
                  <a:pt x="869818" y="1623759"/>
                </a:lnTo>
                <a:lnTo>
                  <a:pt x="824698" y="1611009"/>
                </a:lnTo>
                <a:lnTo>
                  <a:pt x="786043" y="1597251"/>
                </a:lnTo>
                <a:lnTo>
                  <a:pt x="760463" y="1588617"/>
                </a:lnTo>
                <a:lnTo>
                  <a:pt x="753552" y="1587182"/>
                </a:lnTo>
                <a:lnTo>
                  <a:pt x="746685" y="1586204"/>
                </a:lnTo>
                <a:lnTo>
                  <a:pt x="739858" y="1585645"/>
                </a:lnTo>
                <a:lnTo>
                  <a:pt x="733069" y="1585468"/>
                </a:lnTo>
                <a:lnTo>
                  <a:pt x="707984" y="1587505"/>
                </a:lnTo>
                <a:lnTo>
                  <a:pt x="683218" y="1592256"/>
                </a:lnTo>
                <a:lnTo>
                  <a:pt x="658610" y="1597673"/>
                </a:lnTo>
                <a:lnTo>
                  <a:pt x="633996" y="1601711"/>
                </a:lnTo>
                <a:lnTo>
                  <a:pt x="615907" y="1603329"/>
                </a:lnTo>
                <a:lnTo>
                  <a:pt x="587949" y="1605094"/>
                </a:lnTo>
                <a:lnTo>
                  <a:pt x="552843" y="1606513"/>
                </a:lnTo>
                <a:lnTo>
                  <a:pt x="513308" y="1607096"/>
                </a:lnTo>
                <a:lnTo>
                  <a:pt x="461000" y="1605859"/>
                </a:lnTo>
                <a:lnTo>
                  <a:pt x="411521" y="1601482"/>
                </a:lnTo>
                <a:lnTo>
                  <a:pt x="370447" y="1592962"/>
                </a:lnTo>
                <a:lnTo>
                  <a:pt x="343357" y="1579295"/>
                </a:lnTo>
                <a:lnTo>
                  <a:pt x="342027" y="1599300"/>
                </a:lnTo>
                <a:lnTo>
                  <a:pt x="345719" y="1614336"/>
                </a:lnTo>
                <a:lnTo>
                  <a:pt x="352497" y="1626232"/>
                </a:lnTo>
                <a:lnTo>
                  <a:pt x="360426" y="1636814"/>
                </a:lnTo>
                <a:lnTo>
                  <a:pt x="368853" y="1650884"/>
                </a:lnTo>
                <a:lnTo>
                  <a:pt x="370989" y="1663411"/>
                </a:lnTo>
                <a:lnTo>
                  <a:pt x="365148" y="1675133"/>
                </a:lnTo>
                <a:lnTo>
                  <a:pt x="349643" y="1686788"/>
                </a:lnTo>
                <a:lnTo>
                  <a:pt x="305120" y="1714333"/>
                </a:lnTo>
                <a:lnTo>
                  <a:pt x="290060" y="1735129"/>
                </a:lnTo>
                <a:lnTo>
                  <a:pt x="303743" y="1758970"/>
                </a:lnTo>
                <a:lnTo>
                  <a:pt x="345452" y="1795653"/>
                </a:lnTo>
                <a:lnTo>
                  <a:pt x="349110" y="1798269"/>
                </a:lnTo>
                <a:lnTo>
                  <a:pt x="347548" y="1807273"/>
                </a:lnTo>
                <a:lnTo>
                  <a:pt x="348170" y="1813255"/>
                </a:lnTo>
                <a:lnTo>
                  <a:pt x="344538" y="1815045"/>
                </a:lnTo>
                <a:lnTo>
                  <a:pt x="340791" y="1815680"/>
                </a:lnTo>
                <a:lnTo>
                  <a:pt x="332486" y="1815680"/>
                </a:lnTo>
                <a:lnTo>
                  <a:pt x="313753" y="1812277"/>
                </a:lnTo>
                <a:lnTo>
                  <a:pt x="308914" y="1812277"/>
                </a:lnTo>
                <a:lnTo>
                  <a:pt x="302528" y="1812837"/>
                </a:lnTo>
                <a:lnTo>
                  <a:pt x="296087" y="1814803"/>
                </a:lnTo>
                <a:lnTo>
                  <a:pt x="289608" y="1818604"/>
                </a:lnTo>
                <a:lnTo>
                  <a:pt x="283108" y="1824672"/>
                </a:lnTo>
                <a:lnTo>
                  <a:pt x="318020" y="1859458"/>
                </a:lnTo>
                <a:lnTo>
                  <a:pt x="356243" y="1889093"/>
                </a:lnTo>
                <a:lnTo>
                  <a:pt x="397229" y="1914751"/>
                </a:lnTo>
                <a:lnTo>
                  <a:pt x="440432" y="1937604"/>
                </a:lnTo>
                <a:lnTo>
                  <a:pt x="485305" y="1958827"/>
                </a:lnTo>
                <a:lnTo>
                  <a:pt x="531301" y="1979593"/>
                </a:lnTo>
                <a:lnTo>
                  <a:pt x="577873" y="2001076"/>
                </a:lnTo>
                <a:lnTo>
                  <a:pt x="624475" y="2024448"/>
                </a:lnTo>
                <a:lnTo>
                  <a:pt x="670560" y="2050884"/>
                </a:lnTo>
                <a:lnTo>
                  <a:pt x="660183" y="2053182"/>
                </a:lnTo>
                <a:lnTo>
                  <a:pt x="650059" y="2054771"/>
                </a:lnTo>
                <a:lnTo>
                  <a:pt x="640177" y="2055692"/>
                </a:lnTo>
                <a:lnTo>
                  <a:pt x="630529" y="2055990"/>
                </a:lnTo>
                <a:lnTo>
                  <a:pt x="600939" y="2053250"/>
                </a:lnTo>
                <a:lnTo>
                  <a:pt x="573260" y="2046028"/>
                </a:lnTo>
                <a:lnTo>
                  <a:pt x="547117" y="2035818"/>
                </a:lnTo>
                <a:lnTo>
                  <a:pt x="522135" y="2024113"/>
                </a:lnTo>
                <a:lnTo>
                  <a:pt x="497939" y="2012408"/>
                </a:lnTo>
                <a:lnTo>
                  <a:pt x="474157" y="2002197"/>
                </a:lnTo>
                <a:lnTo>
                  <a:pt x="450418" y="1994975"/>
                </a:lnTo>
                <a:lnTo>
                  <a:pt x="426351" y="1992236"/>
                </a:lnTo>
                <a:lnTo>
                  <a:pt x="421500" y="1992236"/>
                </a:lnTo>
                <a:lnTo>
                  <a:pt x="416610" y="1992591"/>
                </a:lnTo>
                <a:lnTo>
                  <a:pt x="411670" y="1993366"/>
                </a:lnTo>
                <a:lnTo>
                  <a:pt x="402933" y="2010072"/>
                </a:lnTo>
                <a:lnTo>
                  <a:pt x="410111" y="2028403"/>
                </a:lnTo>
                <a:lnTo>
                  <a:pt x="422140" y="2046874"/>
                </a:lnTo>
                <a:lnTo>
                  <a:pt x="427952" y="2064002"/>
                </a:lnTo>
                <a:lnTo>
                  <a:pt x="416484" y="2078300"/>
                </a:lnTo>
                <a:lnTo>
                  <a:pt x="376669" y="2088286"/>
                </a:lnTo>
                <a:lnTo>
                  <a:pt x="411916" y="2108508"/>
                </a:lnTo>
                <a:lnTo>
                  <a:pt x="471791" y="2150256"/>
                </a:lnTo>
                <a:lnTo>
                  <a:pt x="535231" y="2211951"/>
                </a:lnTo>
                <a:lnTo>
                  <a:pt x="554459" y="2249262"/>
                </a:lnTo>
                <a:lnTo>
                  <a:pt x="556852" y="2290168"/>
                </a:lnTo>
                <a:lnTo>
                  <a:pt x="543267" y="2340063"/>
                </a:lnTo>
                <a:lnTo>
                  <a:pt x="528600" y="2376440"/>
                </a:lnTo>
                <a:lnTo>
                  <a:pt x="516321" y="2412946"/>
                </a:lnTo>
                <a:lnTo>
                  <a:pt x="512038" y="2451199"/>
                </a:lnTo>
                <a:lnTo>
                  <a:pt x="521360" y="2492819"/>
                </a:lnTo>
                <a:lnTo>
                  <a:pt x="528270" y="2514518"/>
                </a:lnTo>
                <a:lnTo>
                  <a:pt x="528397" y="2531708"/>
                </a:lnTo>
                <a:lnTo>
                  <a:pt x="520297" y="2543023"/>
                </a:lnTo>
                <a:lnTo>
                  <a:pt x="502526" y="2547099"/>
                </a:lnTo>
                <a:lnTo>
                  <a:pt x="495586" y="2546753"/>
                </a:lnTo>
                <a:lnTo>
                  <a:pt x="487738" y="2545697"/>
                </a:lnTo>
                <a:lnTo>
                  <a:pt x="478950" y="2543900"/>
                </a:lnTo>
                <a:lnTo>
                  <a:pt x="460387" y="2539076"/>
                </a:lnTo>
                <a:lnTo>
                  <a:pt x="452097" y="2537479"/>
                </a:lnTo>
                <a:lnTo>
                  <a:pt x="444317" y="2536529"/>
                </a:lnTo>
                <a:lnTo>
                  <a:pt x="437045" y="2536215"/>
                </a:lnTo>
                <a:lnTo>
                  <a:pt x="410372" y="2542516"/>
                </a:lnTo>
                <a:lnTo>
                  <a:pt x="394266" y="2560710"/>
                </a:lnTo>
                <a:lnTo>
                  <a:pt x="388726" y="2589729"/>
                </a:lnTo>
                <a:lnTo>
                  <a:pt x="393750" y="2628506"/>
                </a:lnTo>
                <a:lnTo>
                  <a:pt x="397510" y="2653716"/>
                </a:lnTo>
                <a:lnTo>
                  <a:pt x="394195" y="2670768"/>
                </a:lnTo>
                <a:lnTo>
                  <a:pt x="383031" y="2680434"/>
                </a:lnTo>
                <a:lnTo>
                  <a:pt x="363245" y="2683484"/>
                </a:lnTo>
                <a:lnTo>
                  <a:pt x="358406" y="2683484"/>
                </a:lnTo>
                <a:lnTo>
                  <a:pt x="347014" y="2682468"/>
                </a:lnTo>
                <a:lnTo>
                  <a:pt x="316245" y="2676652"/>
                </a:lnTo>
                <a:lnTo>
                  <a:pt x="285253" y="2668328"/>
                </a:lnTo>
                <a:lnTo>
                  <a:pt x="253201" y="2660864"/>
                </a:lnTo>
                <a:lnTo>
                  <a:pt x="219252" y="2657627"/>
                </a:lnTo>
                <a:lnTo>
                  <a:pt x="210855" y="2657847"/>
                </a:lnTo>
                <a:lnTo>
                  <a:pt x="202288" y="2658537"/>
                </a:lnTo>
                <a:lnTo>
                  <a:pt x="193546" y="2659743"/>
                </a:lnTo>
                <a:lnTo>
                  <a:pt x="184619" y="2661513"/>
                </a:lnTo>
                <a:lnTo>
                  <a:pt x="214050" y="2694744"/>
                </a:lnTo>
                <a:lnTo>
                  <a:pt x="250081" y="2716132"/>
                </a:lnTo>
                <a:lnTo>
                  <a:pt x="289763" y="2731436"/>
                </a:lnTo>
                <a:lnTo>
                  <a:pt x="330143" y="2746417"/>
                </a:lnTo>
                <a:lnTo>
                  <a:pt x="368270" y="2766833"/>
                </a:lnTo>
                <a:lnTo>
                  <a:pt x="401193" y="2798445"/>
                </a:lnTo>
                <a:lnTo>
                  <a:pt x="336737" y="2797978"/>
                </a:lnTo>
                <a:lnTo>
                  <a:pt x="297518" y="2795666"/>
                </a:lnTo>
                <a:lnTo>
                  <a:pt x="260796" y="2790493"/>
                </a:lnTo>
                <a:lnTo>
                  <a:pt x="225590" y="2781376"/>
                </a:lnTo>
                <a:lnTo>
                  <a:pt x="217773" y="2778920"/>
                </a:lnTo>
                <a:lnTo>
                  <a:pt x="209907" y="2776762"/>
                </a:lnTo>
                <a:lnTo>
                  <a:pt x="202138" y="2775229"/>
                </a:lnTo>
                <a:lnTo>
                  <a:pt x="194614" y="2774645"/>
                </a:lnTo>
                <a:lnTo>
                  <a:pt x="186927" y="2775456"/>
                </a:lnTo>
                <a:lnTo>
                  <a:pt x="179871" y="2778163"/>
                </a:lnTo>
                <a:lnTo>
                  <a:pt x="173628" y="2783174"/>
                </a:lnTo>
                <a:lnTo>
                  <a:pt x="168376" y="2790901"/>
                </a:lnTo>
                <a:lnTo>
                  <a:pt x="165074" y="2809143"/>
                </a:lnTo>
                <a:lnTo>
                  <a:pt x="172820" y="2821876"/>
                </a:lnTo>
                <a:lnTo>
                  <a:pt x="186516" y="2830227"/>
                </a:lnTo>
                <a:lnTo>
                  <a:pt x="201066" y="2835325"/>
                </a:lnTo>
                <a:lnTo>
                  <a:pt x="236425" y="2849381"/>
                </a:lnTo>
                <a:lnTo>
                  <a:pt x="268768" y="2868296"/>
                </a:lnTo>
                <a:lnTo>
                  <a:pt x="329946" y="2910459"/>
                </a:lnTo>
                <a:lnTo>
                  <a:pt x="369010" y="2935090"/>
                </a:lnTo>
                <a:lnTo>
                  <a:pt x="408604" y="2959544"/>
                </a:lnTo>
                <a:lnTo>
                  <a:pt x="448180" y="2984824"/>
                </a:lnTo>
                <a:lnTo>
                  <a:pt x="487189" y="3011932"/>
                </a:lnTo>
                <a:lnTo>
                  <a:pt x="525084" y="3041869"/>
                </a:lnTo>
                <a:lnTo>
                  <a:pt x="561316" y="3075639"/>
                </a:lnTo>
                <a:lnTo>
                  <a:pt x="595337" y="3114243"/>
                </a:lnTo>
                <a:lnTo>
                  <a:pt x="549100" y="3099577"/>
                </a:lnTo>
                <a:lnTo>
                  <a:pt x="505792" y="3081653"/>
                </a:lnTo>
                <a:lnTo>
                  <a:pt x="464237" y="3062641"/>
                </a:lnTo>
                <a:lnTo>
                  <a:pt x="423259" y="3044712"/>
                </a:lnTo>
                <a:lnTo>
                  <a:pt x="381681" y="3030036"/>
                </a:lnTo>
                <a:lnTo>
                  <a:pt x="338328" y="3020783"/>
                </a:lnTo>
                <a:lnTo>
                  <a:pt x="372706" y="3056675"/>
                </a:lnTo>
                <a:lnTo>
                  <a:pt x="409332" y="3089520"/>
                </a:lnTo>
                <a:lnTo>
                  <a:pt x="447720" y="3119952"/>
                </a:lnTo>
                <a:lnTo>
                  <a:pt x="487384" y="3148605"/>
                </a:lnTo>
                <a:lnTo>
                  <a:pt x="527837" y="3176113"/>
                </a:lnTo>
                <a:lnTo>
                  <a:pt x="609168" y="3230232"/>
                </a:lnTo>
                <a:lnTo>
                  <a:pt x="629085" y="3243115"/>
                </a:lnTo>
                <a:lnTo>
                  <a:pt x="647107" y="3256945"/>
                </a:lnTo>
                <a:lnTo>
                  <a:pt x="661222" y="3274782"/>
                </a:lnTo>
                <a:lnTo>
                  <a:pt x="669417" y="3299688"/>
                </a:lnTo>
                <a:lnTo>
                  <a:pt x="679337" y="3343628"/>
                </a:lnTo>
                <a:lnTo>
                  <a:pt x="695678" y="3383639"/>
                </a:lnTo>
                <a:lnTo>
                  <a:pt x="719222" y="3418937"/>
                </a:lnTo>
                <a:lnTo>
                  <a:pt x="750754" y="3448737"/>
                </a:lnTo>
                <a:lnTo>
                  <a:pt x="791578" y="3472573"/>
                </a:lnTo>
                <a:lnTo>
                  <a:pt x="787387" y="3483991"/>
                </a:lnTo>
                <a:lnTo>
                  <a:pt x="784974" y="3491750"/>
                </a:lnTo>
                <a:lnTo>
                  <a:pt x="783780" y="3491814"/>
                </a:lnTo>
                <a:lnTo>
                  <a:pt x="767497" y="3490512"/>
                </a:lnTo>
                <a:lnTo>
                  <a:pt x="753938" y="3487012"/>
                </a:lnTo>
                <a:lnTo>
                  <a:pt x="740518" y="3482061"/>
                </a:lnTo>
                <a:lnTo>
                  <a:pt x="713231" y="3470705"/>
                </a:lnTo>
                <a:lnTo>
                  <a:pt x="698931" y="3465755"/>
                </a:lnTo>
                <a:lnTo>
                  <a:pt x="683908" y="3462255"/>
                </a:lnTo>
                <a:lnTo>
                  <a:pt x="667943" y="3460927"/>
                </a:lnTo>
                <a:lnTo>
                  <a:pt x="660501" y="3460927"/>
                </a:lnTo>
                <a:lnTo>
                  <a:pt x="652703" y="3461816"/>
                </a:lnTo>
                <a:lnTo>
                  <a:pt x="644474" y="3463874"/>
                </a:lnTo>
                <a:lnTo>
                  <a:pt x="677326" y="3499626"/>
                </a:lnTo>
                <a:lnTo>
                  <a:pt x="709957" y="3532949"/>
                </a:lnTo>
                <a:lnTo>
                  <a:pt x="744382" y="3562896"/>
                </a:lnTo>
                <a:lnTo>
                  <a:pt x="782618" y="3588522"/>
                </a:lnTo>
                <a:lnTo>
                  <a:pt x="826681" y="3608882"/>
                </a:lnTo>
                <a:lnTo>
                  <a:pt x="866195" y="3622137"/>
                </a:lnTo>
                <a:lnTo>
                  <a:pt x="907039" y="3636509"/>
                </a:lnTo>
                <a:lnTo>
                  <a:pt x="946943" y="3655401"/>
                </a:lnTo>
                <a:lnTo>
                  <a:pt x="983639" y="3682218"/>
                </a:lnTo>
                <a:lnTo>
                  <a:pt x="1014857" y="3720363"/>
                </a:lnTo>
                <a:lnTo>
                  <a:pt x="1004563" y="3722817"/>
                </a:lnTo>
                <a:lnTo>
                  <a:pt x="994600" y="3724489"/>
                </a:lnTo>
                <a:lnTo>
                  <a:pt x="984942" y="3725444"/>
                </a:lnTo>
                <a:lnTo>
                  <a:pt x="975563" y="3725748"/>
                </a:lnTo>
                <a:lnTo>
                  <a:pt x="950195" y="3723613"/>
                </a:lnTo>
                <a:lnTo>
                  <a:pt x="926368" y="3718182"/>
                </a:lnTo>
                <a:lnTo>
                  <a:pt x="903538" y="3710917"/>
                </a:lnTo>
                <a:lnTo>
                  <a:pt x="835208" y="3687599"/>
                </a:lnTo>
                <a:lnTo>
                  <a:pt x="743502" y="3655166"/>
                </a:lnTo>
                <a:lnTo>
                  <a:pt x="697496" y="3639477"/>
                </a:lnTo>
                <a:lnTo>
                  <a:pt x="690699" y="3637338"/>
                </a:lnTo>
                <a:lnTo>
                  <a:pt x="683856" y="3635544"/>
                </a:lnTo>
                <a:lnTo>
                  <a:pt x="677033" y="3634310"/>
                </a:lnTo>
                <a:lnTo>
                  <a:pt x="670293" y="3633851"/>
                </a:lnTo>
                <a:lnTo>
                  <a:pt x="659873" y="3635262"/>
                </a:lnTo>
                <a:lnTo>
                  <a:pt x="650114" y="3640083"/>
                </a:lnTo>
                <a:lnTo>
                  <a:pt x="641291" y="3649195"/>
                </a:lnTo>
                <a:lnTo>
                  <a:pt x="633679" y="3663480"/>
                </a:lnTo>
                <a:lnTo>
                  <a:pt x="686999" y="3676556"/>
                </a:lnTo>
                <a:lnTo>
                  <a:pt x="731675" y="3701324"/>
                </a:lnTo>
                <a:lnTo>
                  <a:pt x="770889" y="3733519"/>
                </a:lnTo>
                <a:lnTo>
                  <a:pt x="807821" y="3768877"/>
                </a:lnTo>
                <a:lnTo>
                  <a:pt x="824984" y="3786538"/>
                </a:lnTo>
                <a:lnTo>
                  <a:pt x="842622" y="3803278"/>
                </a:lnTo>
                <a:lnTo>
                  <a:pt x="862599" y="3815765"/>
                </a:lnTo>
                <a:lnTo>
                  <a:pt x="886777" y="3820668"/>
                </a:lnTo>
                <a:lnTo>
                  <a:pt x="893165" y="3820668"/>
                </a:lnTo>
                <a:lnTo>
                  <a:pt x="900049" y="3819740"/>
                </a:lnTo>
                <a:lnTo>
                  <a:pt x="911199" y="3816705"/>
                </a:lnTo>
                <a:lnTo>
                  <a:pt x="914654" y="3816248"/>
                </a:lnTo>
                <a:lnTo>
                  <a:pt x="917879" y="3816248"/>
                </a:lnTo>
                <a:lnTo>
                  <a:pt x="931253" y="3819357"/>
                </a:lnTo>
                <a:lnTo>
                  <a:pt x="941008" y="3827786"/>
                </a:lnTo>
                <a:lnTo>
                  <a:pt x="946574" y="3840187"/>
                </a:lnTo>
                <a:lnTo>
                  <a:pt x="947381" y="3855212"/>
                </a:lnTo>
                <a:lnTo>
                  <a:pt x="952170" y="3910236"/>
                </a:lnTo>
                <a:lnTo>
                  <a:pt x="977025" y="3948172"/>
                </a:lnTo>
                <a:lnTo>
                  <a:pt x="1015531" y="3973026"/>
                </a:lnTo>
                <a:lnTo>
                  <a:pt x="1061275" y="3988803"/>
                </a:lnTo>
                <a:lnTo>
                  <a:pt x="1111255" y="4004677"/>
                </a:lnTo>
                <a:lnTo>
                  <a:pt x="1159426" y="4024427"/>
                </a:lnTo>
                <a:lnTo>
                  <a:pt x="1206431" y="4046722"/>
                </a:lnTo>
                <a:lnTo>
                  <a:pt x="1299504" y="4093625"/>
                </a:lnTo>
                <a:lnTo>
                  <a:pt x="1346854" y="4115570"/>
                </a:lnTo>
                <a:lnTo>
                  <a:pt x="1395603" y="4134739"/>
                </a:lnTo>
                <a:lnTo>
                  <a:pt x="1442504" y="4154577"/>
                </a:lnTo>
                <a:lnTo>
                  <a:pt x="1487174" y="4179298"/>
                </a:lnTo>
                <a:lnTo>
                  <a:pt x="1530510" y="4207185"/>
                </a:lnTo>
                <a:lnTo>
                  <a:pt x="1573410" y="4236518"/>
                </a:lnTo>
                <a:lnTo>
                  <a:pt x="1616771" y="4265580"/>
                </a:lnTo>
                <a:lnTo>
                  <a:pt x="1661491" y="4292653"/>
                </a:lnTo>
                <a:lnTo>
                  <a:pt x="1708467" y="4316018"/>
                </a:lnTo>
                <a:lnTo>
                  <a:pt x="1757201" y="4338259"/>
                </a:lnTo>
                <a:lnTo>
                  <a:pt x="1853880" y="4385538"/>
                </a:lnTo>
                <a:lnTo>
                  <a:pt x="1902749" y="4408304"/>
                </a:lnTo>
                <a:lnTo>
                  <a:pt x="1952586" y="4428972"/>
                </a:lnTo>
                <a:lnTo>
                  <a:pt x="1998648" y="4446180"/>
                </a:lnTo>
                <a:lnTo>
                  <a:pt x="2044869" y="4462756"/>
                </a:lnTo>
                <a:lnTo>
                  <a:pt x="2091269" y="4478597"/>
                </a:lnTo>
                <a:lnTo>
                  <a:pt x="2137871" y="4493603"/>
                </a:lnTo>
                <a:lnTo>
                  <a:pt x="2184694" y="4507671"/>
                </a:lnTo>
                <a:lnTo>
                  <a:pt x="2231761" y="4520701"/>
                </a:lnTo>
                <a:lnTo>
                  <a:pt x="2279093" y="4532589"/>
                </a:lnTo>
                <a:lnTo>
                  <a:pt x="2326710" y="4543236"/>
                </a:lnTo>
                <a:lnTo>
                  <a:pt x="2374633" y="4552539"/>
                </a:lnTo>
                <a:lnTo>
                  <a:pt x="2422885" y="4560398"/>
                </a:lnTo>
                <a:lnTo>
                  <a:pt x="2471486" y="4566709"/>
                </a:lnTo>
                <a:lnTo>
                  <a:pt x="2520457" y="4571372"/>
                </a:lnTo>
                <a:lnTo>
                  <a:pt x="2569819" y="4574286"/>
                </a:lnTo>
                <a:lnTo>
                  <a:pt x="2628099" y="4575200"/>
                </a:lnTo>
                <a:lnTo>
                  <a:pt x="2668657" y="4574880"/>
                </a:lnTo>
                <a:lnTo>
                  <a:pt x="2716882" y="4573771"/>
                </a:lnTo>
                <a:lnTo>
                  <a:pt x="2772248" y="4571650"/>
                </a:lnTo>
                <a:lnTo>
                  <a:pt x="2834230" y="4568295"/>
                </a:lnTo>
                <a:lnTo>
                  <a:pt x="2902304" y="4563482"/>
                </a:lnTo>
                <a:lnTo>
                  <a:pt x="2975944" y="4556989"/>
                </a:lnTo>
                <a:lnTo>
                  <a:pt x="3014687" y="4553043"/>
                </a:lnTo>
                <a:lnTo>
                  <a:pt x="3054625" y="4548593"/>
                </a:lnTo>
                <a:lnTo>
                  <a:pt x="3095692" y="4543611"/>
                </a:lnTo>
                <a:lnTo>
                  <a:pt x="3137823" y="4538070"/>
                </a:lnTo>
                <a:lnTo>
                  <a:pt x="3180951" y="4531941"/>
                </a:lnTo>
                <a:lnTo>
                  <a:pt x="3225012" y="4525198"/>
                </a:lnTo>
                <a:lnTo>
                  <a:pt x="3269939" y="4517811"/>
                </a:lnTo>
                <a:lnTo>
                  <a:pt x="3315667" y="4509753"/>
                </a:lnTo>
                <a:lnTo>
                  <a:pt x="3362131" y="4500997"/>
                </a:lnTo>
                <a:lnTo>
                  <a:pt x="3409264" y="4491514"/>
                </a:lnTo>
                <a:lnTo>
                  <a:pt x="3457001" y="4481277"/>
                </a:lnTo>
                <a:lnTo>
                  <a:pt x="3505277" y="4470257"/>
                </a:lnTo>
                <a:lnTo>
                  <a:pt x="3554025" y="4458427"/>
                </a:lnTo>
                <a:lnTo>
                  <a:pt x="3603181" y="4445759"/>
                </a:lnTo>
                <a:lnTo>
                  <a:pt x="3652678" y="4432224"/>
                </a:lnTo>
                <a:lnTo>
                  <a:pt x="3702451" y="4417797"/>
                </a:lnTo>
                <a:lnTo>
                  <a:pt x="3752434" y="4402447"/>
                </a:lnTo>
                <a:lnTo>
                  <a:pt x="3802562" y="4386148"/>
                </a:lnTo>
                <a:lnTo>
                  <a:pt x="3852769" y="4368871"/>
                </a:lnTo>
                <a:lnTo>
                  <a:pt x="3902989" y="4350590"/>
                </a:lnTo>
                <a:lnTo>
                  <a:pt x="3953157" y="4331275"/>
                </a:lnTo>
                <a:lnTo>
                  <a:pt x="4003208" y="4310899"/>
                </a:lnTo>
                <a:lnTo>
                  <a:pt x="4053074" y="4289434"/>
                </a:lnTo>
                <a:lnTo>
                  <a:pt x="4102692" y="4266852"/>
                </a:lnTo>
                <a:lnTo>
                  <a:pt x="4151995" y="4243126"/>
                </a:lnTo>
                <a:lnTo>
                  <a:pt x="4200918" y="4218227"/>
                </a:lnTo>
                <a:lnTo>
                  <a:pt x="4249394" y="4192128"/>
                </a:lnTo>
                <a:lnTo>
                  <a:pt x="4297359" y="4164801"/>
                </a:lnTo>
                <a:lnTo>
                  <a:pt x="4344747" y="4136218"/>
                </a:lnTo>
                <a:lnTo>
                  <a:pt x="4391492" y="4106351"/>
                </a:lnTo>
                <a:lnTo>
                  <a:pt x="4437528" y="4075172"/>
                </a:lnTo>
                <a:lnTo>
                  <a:pt x="4482790" y="4042653"/>
                </a:lnTo>
                <a:lnTo>
                  <a:pt x="4527212" y="4008767"/>
                </a:lnTo>
                <a:lnTo>
                  <a:pt x="4570729" y="3973486"/>
                </a:lnTo>
                <a:lnTo>
                  <a:pt x="4613275" y="3936781"/>
                </a:lnTo>
                <a:lnTo>
                  <a:pt x="4654784" y="3898625"/>
                </a:lnTo>
                <a:lnTo>
                  <a:pt x="4695191" y="3858990"/>
                </a:lnTo>
                <a:lnTo>
                  <a:pt x="4734430" y="3817849"/>
                </a:lnTo>
                <a:lnTo>
                  <a:pt x="4772436" y="3775172"/>
                </a:lnTo>
                <a:lnTo>
                  <a:pt x="4809142" y="3730933"/>
                </a:lnTo>
                <a:lnTo>
                  <a:pt x="4844484" y="3685104"/>
                </a:lnTo>
                <a:lnTo>
                  <a:pt x="4878395" y="3637656"/>
                </a:lnTo>
                <a:lnTo>
                  <a:pt x="4910810" y="3588562"/>
                </a:lnTo>
                <a:lnTo>
                  <a:pt x="4919891" y="3583619"/>
                </a:lnTo>
                <a:lnTo>
                  <a:pt x="4928542" y="3576547"/>
                </a:lnTo>
                <a:lnTo>
                  <a:pt x="4935742" y="3568119"/>
                </a:lnTo>
                <a:lnTo>
                  <a:pt x="4940465" y="3559111"/>
                </a:lnTo>
                <a:lnTo>
                  <a:pt x="4960465" y="3522497"/>
                </a:lnTo>
                <a:lnTo>
                  <a:pt x="4988175" y="3494222"/>
                </a:lnTo>
                <a:lnTo>
                  <a:pt x="5020425" y="3470759"/>
                </a:lnTo>
                <a:lnTo>
                  <a:pt x="5054041" y="3448583"/>
                </a:lnTo>
                <a:lnTo>
                  <a:pt x="5083277" y="3428137"/>
                </a:lnTo>
                <a:lnTo>
                  <a:pt x="5110813" y="3405739"/>
                </a:lnTo>
                <a:lnTo>
                  <a:pt x="5134086" y="3379903"/>
                </a:lnTo>
                <a:lnTo>
                  <a:pt x="5150535" y="3349142"/>
                </a:lnTo>
                <a:lnTo>
                  <a:pt x="5154694" y="3333563"/>
                </a:lnTo>
                <a:lnTo>
                  <a:pt x="5154285" y="3324031"/>
                </a:lnTo>
                <a:lnTo>
                  <a:pt x="5150242" y="3319256"/>
                </a:lnTo>
                <a:lnTo>
                  <a:pt x="5143500" y="3317951"/>
                </a:lnTo>
                <a:lnTo>
                  <a:pt x="5139105" y="3317951"/>
                </a:lnTo>
                <a:lnTo>
                  <a:pt x="5117820" y="3322116"/>
                </a:lnTo>
                <a:lnTo>
                  <a:pt x="5107330" y="3322116"/>
                </a:lnTo>
                <a:lnTo>
                  <a:pt x="5102555" y="3320580"/>
                </a:lnTo>
                <a:lnTo>
                  <a:pt x="5100142" y="3315614"/>
                </a:lnTo>
                <a:lnTo>
                  <a:pt x="5119194" y="3292562"/>
                </a:lnTo>
                <a:lnTo>
                  <a:pt x="5139326" y="3269637"/>
                </a:lnTo>
                <a:lnTo>
                  <a:pt x="5156865" y="3245944"/>
                </a:lnTo>
                <a:lnTo>
                  <a:pt x="5168138" y="3220592"/>
                </a:lnTo>
                <a:lnTo>
                  <a:pt x="5182665" y="3174333"/>
                </a:lnTo>
                <a:lnTo>
                  <a:pt x="5200840" y="3131161"/>
                </a:lnTo>
                <a:lnTo>
                  <a:pt x="5222626" y="3090915"/>
                </a:lnTo>
                <a:lnTo>
                  <a:pt x="5247989" y="3053430"/>
                </a:lnTo>
                <a:lnTo>
                  <a:pt x="5276892" y="3018544"/>
                </a:lnTo>
                <a:lnTo>
                  <a:pt x="5309302" y="2986094"/>
                </a:lnTo>
                <a:lnTo>
                  <a:pt x="5345181" y="2955915"/>
                </a:lnTo>
                <a:lnTo>
                  <a:pt x="5384495" y="2927845"/>
                </a:lnTo>
                <a:lnTo>
                  <a:pt x="5406577" y="2909925"/>
                </a:lnTo>
                <a:lnTo>
                  <a:pt x="5427718" y="2890167"/>
                </a:lnTo>
                <a:lnTo>
                  <a:pt x="5450980" y="2873138"/>
                </a:lnTo>
                <a:lnTo>
                  <a:pt x="5479427" y="2863405"/>
                </a:lnTo>
                <a:lnTo>
                  <a:pt x="5523239" y="2845926"/>
                </a:lnTo>
                <a:lnTo>
                  <a:pt x="5546846" y="2813912"/>
                </a:lnTo>
                <a:lnTo>
                  <a:pt x="5560114" y="2774430"/>
                </a:lnTo>
                <a:lnTo>
                  <a:pt x="5572909" y="2734547"/>
                </a:lnTo>
                <a:lnTo>
                  <a:pt x="5595099" y="2701328"/>
                </a:lnTo>
                <a:lnTo>
                  <a:pt x="5602001" y="2693448"/>
                </a:lnTo>
                <a:lnTo>
                  <a:pt x="5607654" y="2683722"/>
                </a:lnTo>
                <a:lnTo>
                  <a:pt x="5611167" y="2673449"/>
                </a:lnTo>
                <a:lnTo>
                  <a:pt x="5611647" y="2663926"/>
                </a:lnTo>
                <a:lnTo>
                  <a:pt x="5608143" y="2651505"/>
                </a:lnTo>
                <a:lnTo>
                  <a:pt x="5602368" y="2639412"/>
                </a:lnTo>
                <a:lnTo>
                  <a:pt x="5595315" y="2627657"/>
                </a:lnTo>
                <a:lnTo>
                  <a:pt x="5587974" y="2616250"/>
                </a:lnTo>
                <a:lnTo>
                  <a:pt x="5579995" y="2605215"/>
                </a:lnTo>
                <a:lnTo>
                  <a:pt x="5572677" y="2594071"/>
                </a:lnTo>
                <a:lnTo>
                  <a:pt x="5568579" y="2582044"/>
                </a:lnTo>
                <a:lnTo>
                  <a:pt x="5570258" y="2568359"/>
                </a:lnTo>
                <a:lnTo>
                  <a:pt x="5572480" y="2562415"/>
                </a:lnTo>
                <a:lnTo>
                  <a:pt x="5571972" y="2545905"/>
                </a:lnTo>
                <a:lnTo>
                  <a:pt x="5583085" y="2545905"/>
                </a:lnTo>
                <a:lnTo>
                  <a:pt x="5587301" y="2548204"/>
                </a:lnTo>
                <a:lnTo>
                  <a:pt x="5593321" y="2554223"/>
                </a:lnTo>
                <a:lnTo>
                  <a:pt x="5607545" y="2566703"/>
                </a:lnTo>
                <a:lnTo>
                  <a:pt x="5620912" y="2575039"/>
                </a:lnTo>
                <a:lnTo>
                  <a:pt x="5633554" y="2579698"/>
                </a:lnTo>
                <a:lnTo>
                  <a:pt x="5645607" y="2581147"/>
                </a:lnTo>
                <a:lnTo>
                  <a:pt x="5669595" y="2575786"/>
                </a:lnTo>
                <a:lnTo>
                  <a:pt x="5692778" y="2562588"/>
                </a:lnTo>
                <a:lnTo>
                  <a:pt x="5716394" y="2545888"/>
                </a:lnTo>
                <a:lnTo>
                  <a:pt x="5741682" y="2530017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076" rIns="0" bIns="0" rtlCol="0">
            <a:spAutoFit/>
          </a:bodyPr>
          <a:lstStyle/>
          <a:p>
            <a:pPr marL="2449830">
              <a:lnSpc>
                <a:spcPct val="100000"/>
              </a:lnSpc>
              <a:spcBef>
                <a:spcPts val="130"/>
              </a:spcBef>
            </a:pPr>
            <a:r>
              <a:rPr spc="-20" dirty="0"/>
              <a:t>2009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99837" y="2431902"/>
            <a:ext cx="3408045" cy="29692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41605" algn="just">
              <a:lnSpc>
                <a:spcPct val="102499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Squishmallows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is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stuffed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toy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launched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2017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Kelly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Toys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is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currently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owned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Jazwares.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They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are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round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and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come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over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3000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styles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various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colors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4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sizes.</a:t>
            </a:r>
            <a:r>
              <a:rPr sz="1450" b="1" spc="4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Jonathan</a:t>
            </a:r>
            <a:r>
              <a:rPr sz="1450" b="1" spc="4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Kelly</a:t>
            </a:r>
            <a:r>
              <a:rPr sz="1450" b="1" spc="4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conceived</a:t>
            </a:r>
            <a:r>
              <a:rPr sz="1450" b="1" spc="40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idea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after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trip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Japan,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then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formed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50" dirty="0">
                <a:solidFill>
                  <a:srgbClr val="231F20"/>
                </a:solidFill>
                <a:latin typeface="Candara"/>
                <a:cs typeface="Candara"/>
              </a:rPr>
              <a:t>a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strategic</a:t>
            </a:r>
            <a:r>
              <a:rPr sz="1450" b="1" spc="4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partnership</a:t>
            </a:r>
            <a:r>
              <a:rPr sz="1450" b="1" spc="43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450" b="1" spc="4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Kelly</a:t>
            </a:r>
            <a:r>
              <a:rPr sz="1450" b="1" spc="4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Toys</a:t>
            </a:r>
            <a:r>
              <a:rPr sz="1450" b="1" spc="4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in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2019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"reinvigorate”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old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Russ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Berrie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line.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Jazwares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acquired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rights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2020.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gained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success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during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Pandemic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in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2021.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brand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had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13B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views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TikTok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has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won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multiple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licensing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awards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from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Internation.</a:t>
            </a:r>
            <a:endParaRPr sz="1450">
              <a:latin typeface="Candara"/>
              <a:cs typeface="Candar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75248" y="2883916"/>
            <a:ext cx="2004656" cy="2004669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" y="1057275"/>
            <a:ext cx="5046345" cy="5658485"/>
          </a:xfrm>
          <a:custGeom>
            <a:avLst/>
            <a:gdLst/>
            <a:ahLst/>
            <a:cxnLst/>
            <a:rect l="l" t="t" r="r" b="b"/>
            <a:pathLst>
              <a:path w="5046345" h="5658484">
                <a:moveTo>
                  <a:pt x="5046095" y="1427697"/>
                </a:moveTo>
                <a:lnTo>
                  <a:pt x="5007353" y="1401676"/>
                </a:lnTo>
                <a:lnTo>
                  <a:pt x="4967458" y="1387433"/>
                </a:lnTo>
                <a:lnTo>
                  <a:pt x="4919067" y="1373466"/>
                </a:lnTo>
                <a:lnTo>
                  <a:pt x="4866070" y="1360595"/>
                </a:lnTo>
                <a:lnTo>
                  <a:pt x="4812355" y="1349645"/>
                </a:lnTo>
                <a:lnTo>
                  <a:pt x="4761814" y="1341437"/>
                </a:lnTo>
                <a:lnTo>
                  <a:pt x="4718253" y="1338605"/>
                </a:lnTo>
                <a:lnTo>
                  <a:pt x="4691211" y="1339395"/>
                </a:lnTo>
                <a:lnTo>
                  <a:pt x="4663393" y="1341480"/>
                </a:lnTo>
                <a:lnTo>
                  <a:pt x="4634983" y="1344429"/>
                </a:lnTo>
                <a:lnTo>
                  <a:pt x="4577118" y="1351198"/>
                </a:lnTo>
                <a:lnTo>
                  <a:pt x="4548035" y="1354151"/>
                </a:lnTo>
                <a:lnTo>
                  <a:pt x="4519094" y="1356240"/>
                </a:lnTo>
                <a:lnTo>
                  <a:pt x="4490478" y="1357033"/>
                </a:lnTo>
                <a:lnTo>
                  <a:pt x="4454207" y="1355426"/>
                </a:lnTo>
                <a:lnTo>
                  <a:pt x="4419195" y="1349983"/>
                </a:lnTo>
                <a:lnTo>
                  <a:pt x="4385842" y="1339764"/>
                </a:lnTo>
                <a:lnTo>
                  <a:pt x="4354550" y="1323835"/>
                </a:lnTo>
                <a:lnTo>
                  <a:pt x="4364394" y="1317996"/>
                </a:lnTo>
                <a:lnTo>
                  <a:pt x="4360195" y="1312203"/>
                </a:lnTo>
                <a:lnTo>
                  <a:pt x="4316264" y="1300947"/>
                </a:lnTo>
                <a:lnTo>
                  <a:pt x="4235946" y="1290442"/>
                </a:lnTo>
                <a:lnTo>
                  <a:pt x="4186264" y="1285589"/>
                </a:lnTo>
                <a:lnTo>
                  <a:pt x="4132432" y="1281064"/>
                </a:lnTo>
                <a:lnTo>
                  <a:pt x="4076097" y="1276914"/>
                </a:lnTo>
                <a:lnTo>
                  <a:pt x="4018909" y="1273187"/>
                </a:lnTo>
                <a:lnTo>
                  <a:pt x="3962516" y="1269930"/>
                </a:lnTo>
                <a:lnTo>
                  <a:pt x="3908567" y="1267188"/>
                </a:lnTo>
                <a:lnTo>
                  <a:pt x="3858710" y="1265010"/>
                </a:lnTo>
                <a:lnTo>
                  <a:pt x="3814594" y="1263443"/>
                </a:lnTo>
                <a:lnTo>
                  <a:pt x="3777868" y="1262532"/>
                </a:lnTo>
                <a:lnTo>
                  <a:pt x="3786165" y="1257356"/>
                </a:lnTo>
                <a:lnTo>
                  <a:pt x="3793155" y="1249716"/>
                </a:lnTo>
                <a:lnTo>
                  <a:pt x="3798394" y="1238245"/>
                </a:lnTo>
                <a:lnTo>
                  <a:pt x="3801440" y="1221574"/>
                </a:lnTo>
                <a:lnTo>
                  <a:pt x="3794903" y="1200637"/>
                </a:lnTo>
                <a:lnTo>
                  <a:pt x="3777570" y="1194211"/>
                </a:lnTo>
                <a:lnTo>
                  <a:pt x="3758056" y="1188315"/>
                </a:lnTo>
                <a:lnTo>
                  <a:pt x="3744976" y="1168971"/>
                </a:lnTo>
                <a:lnTo>
                  <a:pt x="3781252" y="1143779"/>
                </a:lnTo>
                <a:lnTo>
                  <a:pt x="3819018" y="1135141"/>
                </a:lnTo>
                <a:lnTo>
                  <a:pt x="3857473" y="1132960"/>
                </a:lnTo>
                <a:lnTo>
                  <a:pt x="3895818" y="1127139"/>
                </a:lnTo>
                <a:lnTo>
                  <a:pt x="3933253" y="1107579"/>
                </a:lnTo>
                <a:lnTo>
                  <a:pt x="3941876" y="1071963"/>
                </a:lnTo>
                <a:lnTo>
                  <a:pt x="3929995" y="1046232"/>
                </a:lnTo>
                <a:lnTo>
                  <a:pt x="3915029" y="1020500"/>
                </a:lnTo>
                <a:lnTo>
                  <a:pt x="3914393" y="984884"/>
                </a:lnTo>
                <a:lnTo>
                  <a:pt x="3967312" y="965458"/>
                </a:lnTo>
                <a:lnTo>
                  <a:pt x="4012869" y="944175"/>
                </a:lnTo>
                <a:lnTo>
                  <a:pt x="4052886" y="921282"/>
                </a:lnTo>
                <a:lnTo>
                  <a:pt x="4089186" y="897022"/>
                </a:lnTo>
                <a:lnTo>
                  <a:pt x="4123591" y="871640"/>
                </a:lnTo>
                <a:lnTo>
                  <a:pt x="4157924" y="845381"/>
                </a:lnTo>
                <a:lnTo>
                  <a:pt x="4194007" y="818489"/>
                </a:lnTo>
                <a:lnTo>
                  <a:pt x="4233662" y="791208"/>
                </a:lnTo>
                <a:lnTo>
                  <a:pt x="4278712" y="763784"/>
                </a:lnTo>
                <a:lnTo>
                  <a:pt x="4330979" y="736460"/>
                </a:lnTo>
                <a:lnTo>
                  <a:pt x="4339149" y="729741"/>
                </a:lnTo>
                <a:lnTo>
                  <a:pt x="4344874" y="717827"/>
                </a:lnTo>
                <a:lnTo>
                  <a:pt x="4346611" y="699882"/>
                </a:lnTo>
                <a:lnTo>
                  <a:pt x="4342815" y="675068"/>
                </a:lnTo>
                <a:lnTo>
                  <a:pt x="4333960" y="673958"/>
                </a:lnTo>
                <a:lnTo>
                  <a:pt x="4325016" y="673187"/>
                </a:lnTo>
                <a:lnTo>
                  <a:pt x="4315987" y="672737"/>
                </a:lnTo>
                <a:lnTo>
                  <a:pt x="4306874" y="672591"/>
                </a:lnTo>
                <a:lnTo>
                  <a:pt x="4263509" y="675427"/>
                </a:lnTo>
                <a:lnTo>
                  <a:pt x="4218869" y="682837"/>
                </a:lnTo>
                <a:lnTo>
                  <a:pt x="4173376" y="693174"/>
                </a:lnTo>
                <a:lnTo>
                  <a:pt x="4127451" y="704790"/>
                </a:lnTo>
                <a:lnTo>
                  <a:pt x="4081513" y="716038"/>
                </a:lnTo>
                <a:lnTo>
                  <a:pt x="4045369" y="724364"/>
                </a:lnTo>
                <a:lnTo>
                  <a:pt x="4015563" y="730745"/>
                </a:lnTo>
                <a:lnTo>
                  <a:pt x="3990703" y="734830"/>
                </a:lnTo>
                <a:lnTo>
                  <a:pt x="3969397" y="736269"/>
                </a:lnTo>
                <a:lnTo>
                  <a:pt x="3938897" y="732095"/>
                </a:lnTo>
                <a:lnTo>
                  <a:pt x="3908186" y="718578"/>
                </a:lnTo>
                <a:lnTo>
                  <a:pt x="3871385" y="694232"/>
                </a:lnTo>
                <a:lnTo>
                  <a:pt x="3822611" y="657567"/>
                </a:lnTo>
                <a:lnTo>
                  <a:pt x="3813980" y="652163"/>
                </a:lnTo>
                <a:lnTo>
                  <a:pt x="3804361" y="648085"/>
                </a:lnTo>
                <a:lnTo>
                  <a:pt x="3794046" y="645511"/>
                </a:lnTo>
                <a:lnTo>
                  <a:pt x="3783329" y="644613"/>
                </a:lnTo>
                <a:lnTo>
                  <a:pt x="3770371" y="645998"/>
                </a:lnTo>
                <a:lnTo>
                  <a:pt x="3757753" y="650354"/>
                </a:lnTo>
                <a:lnTo>
                  <a:pt x="3745977" y="657986"/>
                </a:lnTo>
                <a:lnTo>
                  <a:pt x="3735539" y="669201"/>
                </a:lnTo>
                <a:lnTo>
                  <a:pt x="3716678" y="692040"/>
                </a:lnTo>
                <a:lnTo>
                  <a:pt x="3698871" y="707728"/>
                </a:lnTo>
                <a:lnTo>
                  <a:pt x="3681822" y="716769"/>
                </a:lnTo>
                <a:lnTo>
                  <a:pt x="3665232" y="719670"/>
                </a:lnTo>
                <a:lnTo>
                  <a:pt x="3651849" y="717847"/>
                </a:lnTo>
                <a:lnTo>
                  <a:pt x="3638415" y="712557"/>
                </a:lnTo>
                <a:lnTo>
                  <a:pt x="3624768" y="704074"/>
                </a:lnTo>
                <a:lnTo>
                  <a:pt x="3610749" y="692670"/>
                </a:lnTo>
                <a:lnTo>
                  <a:pt x="3599315" y="685041"/>
                </a:lnTo>
                <a:lnTo>
                  <a:pt x="3587053" y="680404"/>
                </a:lnTo>
                <a:lnTo>
                  <a:pt x="3574079" y="678102"/>
                </a:lnTo>
                <a:lnTo>
                  <a:pt x="3560508" y="677481"/>
                </a:lnTo>
                <a:lnTo>
                  <a:pt x="3553256" y="677481"/>
                </a:lnTo>
                <a:lnTo>
                  <a:pt x="3522967" y="679170"/>
                </a:lnTo>
                <a:lnTo>
                  <a:pt x="3515220" y="679170"/>
                </a:lnTo>
                <a:lnTo>
                  <a:pt x="3496419" y="678121"/>
                </a:lnTo>
                <a:lnTo>
                  <a:pt x="3477663" y="674084"/>
                </a:lnTo>
                <a:lnTo>
                  <a:pt x="3459188" y="665722"/>
                </a:lnTo>
                <a:lnTo>
                  <a:pt x="3441230" y="651700"/>
                </a:lnTo>
                <a:lnTo>
                  <a:pt x="3488018" y="632980"/>
                </a:lnTo>
                <a:lnTo>
                  <a:pt x="3533903" y="618908"/>
                </a:lnTo>
                <a:lnTo>
                  <a:pt x="3579418" y="608768"/>
                </a:lnTo>
                <a:lnTo>
                  <a:pt x="3625097" y="601846"/>
                </a:lnTo>
                <a:lnTo>
                  <a:pt x="3671472" y="597428"/>
                </a:lnTo>
                <a:lnTo>
                  <a:pt x="3719077" y="594798"/>
                </a:lnTo>
                <a:lnTo>
                  <a:pt x="3768445" y="593242"/>
                </a:lnTo>
                <a:lnTo>
                  <a:pt x="3739638" y="548037"/>
                </a:lnTo>
                <a:lnTo>
                  <a:pt x="3707523" y="525300"/>
                </a:lnTo>
                <a:lnTo>
                  <a:pt x="3641343" y="514337"/>
                </a:lnTo>
                <a:lnTo>
                  <a:pt x="3591213" y="512882"/>
                </a:lnTo>
                <a:lnTo>
                  <a:pt x="3440958" y="509931"/>
                </a:lnTo>
                <a:lnTo>
                  <a:pt x="3390965" y="508482"/>
                </a:lnTo>
                <a:lnTo>
                  <a:pt x="3341040" y="506332"/>
                </a:lnTo>
                <a:lnTo>
                  <a:pt x="3291198" y="503200"/>
                </a:lnTo>
                <a:lnTo>
                  <a:pt x="3241453" y="498805"/>
                </a:lnTo>
                <a:lnTo>
                  <a:pt x="3191819" y="492866"/>
                </a:lnTo>
                <a:lnTo>
                  <a:pt x="3142310" y="485101"/>
                </a:lnTo>
                <a:lnTo>
                  <a:pt x="3079392" y="473429"/>
                </a:lnTo>
                <a:lnTo>
                  <a:pt x="3019933" y="452945"/>
                </a:lnTo>
                <a:lnTo>
                  <a:pt x="2980419" y="431439"/>
                </a:lnTo>
                <a:lnTo>
                  <a:pt x="2946796" y="410461"/>
                </a:lnTo>
                <a:lnTo>
                  <a:pt x="2895564" y="370082"/>
                </a:lnTo>
                <a:lnTo>
                  <a:pt x="2862922" y="331798"/>
                </a:lnTo>
                <a:lnTo>
                  <a:pt x="2845555" y="295601"/>
                </a:lnTo>
                <a:lnTo>
                  <a:pt x="2840148" y="261482"/>
                </a:lnTo>
                <a:lnTo>
                  <a:pt x="2840893" y="245198"/>
                </a:lnTo>
                <a:lnTo>
                  <a:pt x="2851954" y="199436"/>
                </a:lnTo>
                <a:lnTo>
                  <a:pt x="2867549" y="158286"/>
                </a:lnTo>
                <a:lnTo>
                  <a:pt x="2871821" y="145589"/>
                </a:lnTo>
                <a:lnTo>
                  <a:pt x="2874940" y="133399"/>
                </a:lnTo>
                <a:lnTo>
                  <a:pt x="2876490" y="121716"/>
                </a:lnTo>
                <a:lnTo>
                  <a:pt x="2876058" y="110538"/>
                </a:lnTo>
                <a:lnTo>
                  <a:pt x="2846219" y="70857"/>
                </a:lnTo>
                <a:lnTo>
                  <a:pt x="2808632" y="54019"/>
                </a:lnTo>
                <a:lnTo>
                  <a:pt x="2751512" y="39170"/>
                </a:lnTo>
                <a:lnTo>
                  <a:pt x="2671546" y="26301"/>
                </a:lnTo>
                <a:lnTo>
                  <a:pt x="2621887" y="19905"/>
                </a:lnTo>
                <a:lnTo>
                  <a:pt x="2571880" y="14508"/>
                </a:lnTo>
                <a:lnTo>
                  <a:pt x="2471745" y="4988"/>
                </a:lnTo>
                <a:lnTo>
                  <a:pt x="2422080" y="0"/>
                </a:lnTo>
                <a:lnTo>
                  <a:pt x="0" y="0"/>
                </a:lnTo>
                <a:lnTo>
                  <a:pt x="0" y="5657862"/>
                </a:lnTo>
                <a:lnTo>
                  <a:pt x="3043504" y="5657862"/>
                </a:lnTo>
                <a:lnTo>
                  <a:pt x="3049652" y="5648544"/>
                </a:lnTo>
                <a:lnTo>
                  <a:pt x="3053810" y="5638133"/>
                </a:lnTo>
                <a:lnTo>
                  <a:pt x="3055748" y="5626626"/>
                </a:lnTo>
                <a:lnTo>
                  <a:pt x="3055239" y="5614022"/>
                </a:lnTo>
                <a:lnTo>
                  <a:pt x="3037657" y="5561710"/>
                </a:lnTo>
                <a:lnTo>
                  <a:pt x="3000692" y="5541479"/>
                </a:lnTo>
                <a:lnTo>
                  <a:pt x="2987027" y="5543892"/>
                </a:lnTo>
                <a:lnTo>
                  <a:pt x="2969508" y="5549378"/>
                </a:lnTo>
                <a:lnTo>
                  <a:pt x="2952230" y="5553038"/>
                </a:lnTo>
                <a:lnTo>
                  <a:pt x="2935165" y="5555081"/>
                </a:lnTo>
                <a:lnTo>
                  <a:pt x="2918282" y="5555716"/>
                </a:lnTo>
                <a:lnTo>
                  <a:pt x="2894247" y="5554577"/>
                </a:lnTo>
                <a:lnTo>
                  <a:pt x="2870430" y="5551574"/>
                </a:lnTo>
                <a:lnTo>
                  <a:pt x="2846739" y="5547331"/>
                </a:lnTo>
                <a:lnTo>
                  <a:pt x="2799361" y="5537602"/>
                </a:lnTo>
                <a:lnTo>
                  <a:pt x="2775494" y="5533355"/>
                </a:lnTo>
                <a:lnTo>
                  <a:pt x="2751386" y="5530351"/>
                </a:lnTo>
                <a:lnTo>
                  <a:pt x="2726944" y="5529211"/>
                </a:lnTo>
                <a:lnTo>
                  <a:pt x="2717911" y="5529383"/>
                </a:lnTo>
                <a:lnTo>
                  <a:pt x="2708813" y="5529918"/>
                </a:lnTo>
                <a:lnTo>
                  <a:pt x="2699645" y="5530845"/>
                </a:lnTo>
                <a:lnTo>
                  <a:pt x="2690406" y="5532196"/>
                </a:lnTo>
                <a:lnTo>
                  <a:pt x="2736302" y="5513414"/>
                </a:lnTo>
                <a:lnTo>
                  <a:pt x="2919871" y="5439923"/>
                </a:lnTo>
                <a:lnTo>
                  <a:pt x="2965767" y="5421147"/>
                </a:lnTo>
                <a:lnTo>
                  <a:pt x="2951967" y="5419583"/>
                </a:lnTo>
                <a:lnTo>
                  <a:pt x="2938168" y="5418496"/>
                </a:lnTo>
                <a:lnTo>
                  <a:pt x="2924367" y="5417861"/>
                </a:lnTo>
                <a:lnTo>
                  <a:pt x="2910560" y="5417654"/>
                </a:lnTo>
                <a:lnTo>
                  <a:pt x="2860960" y="5420115"/>
                </a:lnTo>
                <a:lnTo>
                  <a:pt x="2811352" y="5426819"/>
                </a:lnTo>
                <a:lnTo>
                  <a:pt x="2761740" y="5436748"/>
                </a:lnTo>
                <a:lnTo>
                  <a:pt x="2712127" y="5448884"/>
                </a:lnTo>
                <a:lnTo>
                  <a:pt x="2612912" y="5475705"/>
                </a:lnTo>
                <a:lnTo>
                  <a:pt x="2563317" y="5488355"/>
                </a:lnTo>
                <a:lnTo>
                  <a:pt x="2542226" y="5496761"/>
                </a:lnTo>
                <a:lnTo>
                  <a:pt x="2519300" y="5508232"/>
                </a:lnTo>
                <a:lnTo>
                  <a:pt x="2496396" y="5518354"/>
                </a:lnTo>
                <a:lnTo>
                  <a:pt x="2475369" y="5522709"/>
                </a:lnTo>
                <a:lnTo>
                  <a:pt x="2464028" y="5520549"/>
                </a:lnTo>
                <a:lnTo>
                  <a:pt x="2454595" y="5513358"/>
                </a:lnTo>
                <a:lnTo>
                  <a:pt x="2447519" y="5500067"/>
                </a:lnTo>
                <a:lnTo>
                  <a:pt x="2443251" y="5479605"/>
                </a:lnTo>
                <a:lnTo>
                  <a:pt x="2452186" y="5445853"/>
                </a:lnTo>
                <a:lnTo>
                  <a:pt x="2479438" y="5424431"/>
                </a:lnTo>
                <a:lnTo>
                  <a:pt x="2515080" y="5410137"/>
                </a:lnTo>
                <a:lnTo>
                  <a:pt x="2549182" y="5397766"/>
                </a:lnTo>
                <a:lnTo>
                  <a:pt x="2598616" y="5376945"/>
                </a:lnTo>
                <a:lnTo>
                  <a:pt x="2648062" y="5357414"/>
                </a:lnTo>
                <a:lnTo>
                  <a:pt x="2697528" y="5339017"/>
                </a:lnTo>
                <a:lnTo>
                  <a:pt x="2747025" y="5321594"/>
                </a:lnTo>
                <a:lnTo>
                  <a:pt x="2796564" y="5304987"/>
                </a:lnTo>
                <a:lnTo>
                  <a:pt x="2846155" y="5289039"/>
                </a:lnTo>
                <a:lnTo>
                  <a:pt x="2895808" y="5273592"/>
                </a:lnTo>
                <a:lnTo>
                  <a:pt x="2945535" y="5258486"/>
                </a:lnTo>
                <a:lnTo>
                  <a:pt x="3095256" y="5213642"/>
                </a:lnTo>
                <a:lnTo>
                  <a:pt x="3122910" y="5208165"/>
                </a:lnTo>
                <a:lnTo>
                  <a:pt x="3136297" y="5204194"/>
                </a:lnTo>
                <a:lnTo>
                  <a:pt x="3147021" y="5196116"/>
                </a:lnTo>
                <a:lnTo>
                  <a:pt x="3184185" y="5157538"/>
                </a:lnTo>
                <a:lnTo>
                  <a:pt x="3223230" y="5124199"/>
                </a:lnTo>
                <a:lnTo>
                  <a:pt x="3264044" y="5094765"/>
                </a:lnTo>
                <a:lnTo>
                  <a:pt x="3306513" y="5067900"/>
                </a:lnTo>
                <a:lnTo>
                  <a:pt x="3350524" y="5042266"/>
                </a:lnTo>
                <a:lnTo>
                  <a:pt x="3395965" y="5016529"/>
                </a:lnTo>
                <a:lnTo>
                  <a:pt x="3442722" y="4989352"/>
                </a:lnTo>
                <a:lnTo>
                  <a:pt x="3490683" y="4959400"/>
                </a:lnTo>
                <a:lnTo>
                  <a:pt x="3480487" y="4955855"/>
                </a:lnTo>
                <a:lnTo>
                  <a:pt x="3470536" y="4953442"/>
                </a:lnTo>
                <a:lnTo>
                  <a:pt x="3460817" y="4952065"/>
                </a:lnTo>
                <a:lnTo>
                  <a:pt x="3451313" y="4951628"/>
                </a:lnTo>
                <a:lnTo>
                  <a:pt x="3431463" y="4953422"/>
                </a:lnTo>
                <a:lnTo>
                  <a:pt x="3412382" y="4958151"/>
                </a:lnTo>
                <a:lnTo>
                  <a:pt x="3393910" y="4964835"/>
                </a:lnTo>
                <a:lnTo>
                  <a:pt x="3358150" y="4980160"/>
                </a:lnTo>
                <a:lnTo>
                  <a:pt x="3340549" y="4986848"/>
                </a:lnTo>
                <a:lnTo>
                  <a:pt x="3322926" y="4991579"/>
                </a:lnTo>
                <a:lnTo>
                  <a:pt x="3305124" y="4993373"/>
                </a:lnTo>
                <a:lnTo>
                  <a:pt x="3299561" y="4993373"/>
                </a:lnTo>
                <a:lnTo>
                  <a:pt x="3293948" y="4992801"/>
                </a:lnTo>
                <a:lnTo>
                  <a:pt x="3288258" y="4991544"/>
                </a:lnTo>
                <a:lnTo>
                  <a:pt x="3331607" y="4947966"/>
                </a:lnTo>
                <a:lnTo>
                  <a:pt x="3376315" y="4915749"/>
                </a:lnTo>
                <a:lnTo>
                  <a:pt x="3421477" y="4890124"/>
                </a:lnTo>
                <a:lnTo>
                  <a:pt x="3466188" y="4866323"/>
                </a:lnTo>
                <a:lnTo>
                  <a:pt x="3509543" y="4839576"/>
                </a:lnTo>
                <a:lnTo>
                  <a:pt x="3544626" y="4816860"/>
                </a:lnTo>
                <a:lnTo>
                  <a:pt x="3651645" y="4752266"/>
                </a:lnTo>
                <a:lnTo>
                  <a:pt x="3706722" y="4718345"/>
                </a:lnTo>
                <a:lnTo>
                  <a:pt x="3751606" y="4688646"/>
                </a:lnTo>
                <a:lnTo>
                  <a:pt x="3777869" y="4667148"/>
                </a:lnTo>
                <a:lnTo>
                  <a:pt x="3811501" y="4635008"/>
                </a:lnTo>
                <a:lnTo>
                  <a:pt x="3846598" y="4605601"/>
                </a:lnTo>
                <a:lnTo>
                  <a:pt x="3918205" y="4549516"/>
                </a:lnTo>
                <a:lnTo>
                  <a:pt x="3953225" y="4520104"/>
                </a:lnTo>
                <a:lnTo>
                  <a:pt x="3986729" y="4487956"/>
                </a:lnTo>
                <a:lnTo>
                  <a:pt x="4017971" y="4451706"/>
                </a:lnTo>
                <a:lnTo>
                  <a:pt x="4046207" y="4409986"/>
                </a:lnTo>
                <a:lnTo>
                  <a:pt x="4080508" y="4369352"/>
                </a:lnTo>
                <a:lnTo>
                  <a:pt x="4119569" y="4343735"/>
                </a:lnTo>
                <a:lnTo>
                  <a:pt x="4160777" y="4324994"/>
                </a:lnTo>
                <a:lnTo>
                  <a:pt x="4201524" y="4304986"/>
                </a:lnTo>
                <a:lnTo>
                  <a:pt x="4239196" y="4275569"/>
                </a:lnTo>
                <a:lnTo>
                  <a:pt x="4245331" y="4241171"/>
                </a:lnTo>
                <a:lnTo>
                  <a:pt x="4237139" y="4217452"/>
                </a:lnTo>
                <a:lnTo>
                  <a:pt x="4222326" y="4198665"/>
                </a:lnTo>
                <a:lnTo>
                  <a:pt x="4208602" y="4179061"/>
                </a:lnTo>
                <a:lnTo>
                  <a:pt x="4204381" y="4152755"/>
                </a:lnTo>
                <a:lnTo>
                  <a:pt x="4211837" y="4128342"/>
                </a:lnTo>
                <a:lnTo>
                  <a:pt x="4224147" y="4102261"/>
                </a:lnTo>
                <a:lnTo>
                  <a:pt x="4234484" y="4070946"/>
                </a:lnTo>
                <a:lnTo>
                  <a:pt x="4187420" y="4094766"/>
                </a:lnTo>
                <a:lnTo>
                  <a:pt x="4140730" y="4116186"/>
                </a:lnTo>
                <a:lnTo>
                  <a:pt x="4093920" y="4135307"/>
                </a:lnTo>
                <a:lnTo>
                  <a:pt x="4046492" y="4152229"/>
                </a:lnTo>
                <a:lnTo>
                  <a:pt x="3997950" y="4167053"/>
                </a:lnTo>
                <a:lnTo>
                  <a:pt x="3947796" y="4179879"/>
                </a:lnTo>
                <a:lnTo>
                  <a:pt x="3895534" y="4190809"/>
                </a:lnTo>
                <a:lnTo>
                  <a:pt x="3928291" y="4149762"/>
                </a:lnTo>
                <a:lnTo>
                  <a:pt x="3961463" y="4134197"/>
                </a:lnTo>
                <a:lnTo>
                  <a:pt x="3992868" y="4127946"/>
                </a:lnTo>
                <a:lnTo>
                  <a:pt x="4020324" y="4114838"/>
                </a:lnTo>
                <a:lnTo>
                  <a:pt x="4055906" y="4087033"/>
                </a:lnTo>
                <a:lnTo>
                  <a:pt x="4068959" y="4068766"/>
                </a:lnTo>
                <a:lnTo>
                  <a:pt x="4072077" y="4041711"/>
                </a:lnTo>
                <a:lnTo>
                  <a:pt x="4068293" y="4028175"/>
                </a:lnTo>
                <a:lnTo>
                  <a:pt x="4061839" y="4019645"/>
                </a:lnTo>
                <a:lnTo>
                  <a:pt x="4053458" y="4015201"/>
                </a:lnTo>
                <a:lnTo>
                  <a:pt x="4043895" y="4013923"/>
                </a:lnTo>
                <a:lnTo>
                  <a:pt x="4035882" y="4013923"/>
                </a:lnTo>
                <a:lnTo>
                  <a:pt x="4027436" y="4016133"/>
                </a:lnTo>
                <a:lnTo>
                  <a:pt x="4020324" y="4018343"/>
                </a:lnTo>
                <a:lnTo>
                  <a:pt x="3998348" y="4022911"/>
                </a:lnTo>
                <a:lnTo>
                  <a:pt x="3976604" y="4026646"/>
                </a:lnTo>
                <a:lnTo>
                  <a:pt x="3955080" y="4029166"/>
                </a:lnTo>
                <a:lnTo>
                  <a:pt x="3933761" y="4030091"/>
                </a:lnTo>
                <a:lnTo>
                  <a:pt x="3897596" y="4026851"/>
                </a:lnTo>
                <a:lnTo>
                  <a:pt x="3861950" y="4015846"/>
                </a:lnTo>
                <a:lnTo>
                  <a:pt x="3826774" y="3995141"/>
                </a:lnTo>
                <a:lnTo>
                  <a:pt x="3792016" y="3962806"/>
                </a:lnTo>
                <a:lnTo>
                  <a:pt x="3834205" y="3936539"/>
                </a:lnTo>
                <a:lnTo>
                  <a:pt x="3876973" y="3914752"/>
                </a:lnTo>
                <a:lnTo>
                  <a:pt x="3920177" y="3896557"/>
                </a:lnTo>
                <a:lnTo>
                  <a:pt x="3963673" y="3881066"/>
                </a:lnTo>
                <a:lnTo>
                  <a:pt x="4007315" y="3867391"/>
                </a:lnTo>
                <a:lnTo>
                  <a:pt x="4094460" y="3841930"/>
                </a:lnTo>
                <a:lnTo>
                  <a:pt x="4137675" y="3828369"/>
                </a:lnTo>
                <a:lnTo>
                  <a:pt x="4180459" y="3813069"/>
                </a:lnTo>
                <a:lnTo>
                  <a:pt x="4222666" y="3795142"/>
                </a:lnTo>
                <a:lnTo>
                  <a:pt x="4264153" y="3773699"/>
                </a:lnTo>
                <a:lnTo>
                  <a:pt x="4304775" y="3747853"/>
                </a:lnTo>
                <a:lnTo>
                  <a:pt x="4344387" y="3716713"/>
                </a:lnTo>
                <a:lnTo>
                  <a:pt x="4382846" y="3679393"/>
                </a:lnTo>
                <a:lnTo>
                  <a:pt x="4374563" y="3664723"/>
                </a:lnTo>
                <a:lnTo>
                  <a:pt x="4365601" y="3655296"/>
                </a:lnTo>
                <a:lnTo>
                  <a:pt x="4356155" y="3650262"/>
                </a:lnTo>
                <a:lnTo>
                  <a:pt x="4346422" y="3648773"/>
                </a:lnTo>
                <a:lnTo>
                  <a:pt x="4334192" y="3650589"/>
                </a:lnTo>
                <a:lnTo>
                  <a:pt x="4322194" y="3654944"/>
                </a:lnTo>
                <a:lnTo>
                  <a:pt x="4310800" y="3660201"/>
                </a:lnTo>
                <a:lnTo>
                  <a:pt x="4300385" y="3664724"/>
                </a:lnTo>
                <a:lnTo>
                  <a:pt x="4225230" y="3680422"/>
                </a:lnTo>
                <a:lnTo>
                  <a:pt x="4177232" y="3685728"/>
                </a:lnTo>
                <a:lnTo>
                  <a:pt x="4123804" y="3689681"/>
                </a:lnTo>
                <a:lnTo>
                  <a:pt x="4066085" y="3692540"/>
                </a:lnTo>
                <a:lnTo>
                  <a:pt x="4005212" y="3694559"/>
                </a:lnTo>
                <a:lnTo>
                  <a:pt x="3942325" y="3695998"/>
                </a:lnTo>
                <a:lnTo>
                  <a:pt x="3752959" y="3699393"/>
                </a:lnTo>
                <a:lnTo>
                  <a:pt x="3693395" y="3701075"/>
                </a:lnTo>
                <a:lnTo>
                  <a:pt x="3637509" y="3703460"/>
                </a:lnTo>
                <a:lnTo>
                  <a:pt x="3586437" y="3706806"/>
                </a:lnTo>
                <a:lnTo>
                  <a:pt x="3541319" y="3711368"/>
                </a:lnTo>
                <a:lnTo>
                  <a:pt x="3503292" y="3717405"/>
                </a:lnTo>
                <a:lnTo>
                  <a:pt x="3453066" y="3734930"/>
                </a:lnTo>
                <a:lnTo>
                  <a:pt x="3422979" y="3753692"/>
                </a:lnTo>
                <a:lnTo>
                  <a:pt x="3392512" y="3767778"/>
                </a:lnTo>
                <a:lnTo>
                  <a:pt x="3361751" y="3776635"/>
                </a:lnTo>
                <a:lnTo>
                  <a:pt x="3330778" y="3779710"/>
                </a:lnTo>
                <a:lnTo>
                  <a:pt x="3319587" y="3779294"/>
                </a:lnTo>
                <a:lnTo>
                  <a:pt x="3308381" y="3778029"/>
                </a:lnTo>
                <a:lnTo>
                  <a:pt x="3297166" y="3775890"/>
                </a:lnTo>
                <a:lnTo>
                  <a:pt x="3285947" y="3772852"/>
                </a:lnTo>
                <a:lnTo>
                  <a:pt x="3278228" y="3767056"/>
                </a:lnTo>
                <a:lnTo>
                  <a:pt x="3285173" y="3759119"/>
                </a:lnTo>
                <a:lnTo>
                  <a:pt x="3304648" y="3749082"/>
                </a:lnTo>
                <a:lnTo>
                  <a:pt x="3334518" y="3736986"/>
                </a:lnTo>
                <a:lnTo>
                  <a:pt x="3416907" y="3706773"/>
                </a:lnTo>
                <a:lnTo>
                  <a:pt x="3465157" y="3688737"/>
                </a:lnTo>
                <a:lnTo>
                  <a:pt x="3515266" y="3668802"/>
                </a:lnTo>
                <a:lnTo>
                  <a:pt x="3565099" y="3647008"/>
                </a:lnTo>
                <a:lnTo>
                  <a:pt x="3612522" y="3623395"/>
                </a:lnTo>
                <a:lnTo>
                  <a:pt x="3655402" y="3598002"/>
                </a:lnTo>
                <a:lnTo>
                  <a:pt x="3691603" y="3570872"/>
                </a:lnTo>
                <a:lnTo>
                  <a:pt x="3718991" y="3542042"/>
                </a:lnTo>
                <a:lnTo>
                  <a:pt x="3732041" y="3527632"/>
                </a:lnTo>
                <a:lnTo>
                  <a:pt x="3752924" y="3507893"/>
                </a:lnTo>
                <a:lnTo>
                  <a:pt x="3814656" y="3455221"/>
                </a:lnTo>
                <a:lnTo>
                  <a:pt x="3853740" y="3423682"/>
                </a:lnTo>
                <a:lnTo>
                  <a:pt x="3897127" y="3389605"/>
                </a:lnTo>
                <a:lnTo>
                  <a:pt x="3943932" y="3353688"/>
                </a:lnTo>
                <a:lnTo>
                  <a:pt x="3993275" y="3316627"/>
                </a:lnTo>
                <a:lnTo>
                  <a:pt x="4044271" y="3279120"/>
                </a:lnTo>
                <a:lnTo>
                  <a:pt x="4096039" y="3241866"/>
                </a:lnTo>
                <a:lnTo>
                  <a:pt x="4147695" y="3205561"/>
                </a:lnTo>
                <a:lnTo>
                  <a:pt x="4198357" y="3170903"/>
                </a:lnTo>
                <a:lnTo>
                  <a:pt x="4247142" y="3138590"/>
                </a:lnTo>
                <a:lnTo>
                  <a:pt x="4293167" y="3109319"/>
                </a:lnTo>
                <a:lnTo>
                  <a:pt x="4335551" y="3083787"/>
                </a:lnTo>
                <a:lnTo>
                  <a:pt x="4373410" y="3062693"/>
                </a:lnTo>
                <a:lnTo>
                  <a:pt x="4349669" y="3038093"/>
                </a:lnTo>
                <a:lnTo>
                  <a:pt x="4321302" y="3025822"/>
                </a:lnTo>
                <a:lnTo>
                  <a:pt x="4299554" y="3006422"/>
                </a:lnTo>
                <a:lnTo>
                  <a:pt x="4295673" y="2960433"/>
                </a:lnTo>
                <a:lnTo>
                  <a:pt x="4339880" y="2940401"/>
                </a:lnTo>
                <a:lnTo>
                  <a:pt x="4385614" y="2923997"/>
                </a:lnTo>
                <a:lnTo>
                  <a:pt x="4480844" y="2893692"/>
                </a:lnTo>
                <a:lnTo>
                  <a:pt x="4529927" y="2875601"/>
                </a:lnTo>
                <a:lnTo>
                  <a:pt x="4579715" y="2852759"/>
                </a:lnTo>
                <a:lnTo>
                  <a:pt x="4630000" y="2823070"/>
                </a:lnTo>
                <a:lnTo>
                  <a:pt x="4612378" y="2809014"/>
                </a:lnTo>
                <a:lnTo>
                  <a:pt x="4594009" y="2800527"/>
                </a:lnTo>
                <a:lnTo>
                  <a:pt x="4575086" y="2796356"/>
                </a:lnTo>
                <a:lnTo>
                  <a:pt x="4555807" y="2795244"/>
                </a:lnTo>
                <a:lnTo>
                  <a:pt x="4548817" y="2795351"/>
                </a:lnTo>
                <a:lnTo>
                  <a:pt x="4513881" y="2797355"/>
                </a:lnTo>
                <a:lnTo>
                  <a:pt x="4500079" y="2797746"/>
                </a:lnTo>
                <a:lnTo>
                  <a:pt x="4491777" y="2797555"/>
                </a:lnTo>
                <a:lnTo>
                  <a:pt x="4483568" y="2796909"/>
                </a:lnTo>
                <a:lnTo>
                  <a:pt x="4475471" y="2795705"/>
                </a:lnTo>
                <a:lnTo>
                  <a:pt x="4467504" y="2793834"/>
                </a:lnTo>
                <a:lnTo>
                  <a:pt x="4493955" y="2754413"/>
                </a:lnTo>
                <a:lnTo>
                  <a:pt x="4525494" y="2734705"/>
                </a:lnTo>
                <a:lnTo>
                  <a:pt x="4592294" y="2714942"/>
                </a:lnTo>
                <a:lnTo>
                  <a:pt x="4626161" y="2688363"/>
                </a:lnTo>
                <a:lnTo>
                  <a:pt x="4663894" y="2643759"/>
                </a:lnTo>
                <a:lnTo>
                  <a:pt x="4692553" y="2601821"/>
                </a:lnTo>
                <a:lnTo>
                  <a:pt x="4699203" y="2583243"/>
                </a:lnTo>
                <a:lnTo>
                  <a:pt x="4650119" y="2599984"/>
                </a:lnTo>
                <a:lnTo>
                  <a:pt x="4601916" y="2613293"/>
                </a:lnTo>
                <a:lnTo>
                  <a:pt x="4553632" y="2624179"/>
                </a:lnTo>
                <a:lnTo>
                  <a:pt x="4505294" y="2633451"/>
                </a:lnTo>
                <a:lnTo>
                  <a:pt x="4408571" y="2650379"/>
                </a:lnTo>
                <a:lnTo>
                  <a:pt x="4360243" y="2659650"/>
                </a:lnTo>
                <a:lnTo>
                  <a:pt x="4311974" y="2670535"/>
                </a:lnTo>
                <a:lnTo>
                  <a:pt x="4263792" y="2683841"/>
                </a:lnTo>
                <a:lnTo>
                  <a:pt x="4215726" y="2700375"/>
                </a:lnTo>
                <a:lnTo>
                  <a:pt x="4196279" y="2708028"/>
                </a:lnTo>
                <a:lnTo>
                  <a:pt x="4176839" y="2715391"/>
                </a:lnTo>
                <a:lnTo>
                  <a:pt x="4157808" y="2720933"/>
                </a:lnTo>
                <a:lnTo>
                  <a:pt x="4139590" y="2723121"/>
                </a:lnTo>
                <a:lnTo>
                  <a:pt x="4120914" y="2719801"/>
                </a:lnTo>
                <a:lnTo>
                  <a:pt x="4104262" y="2708471"/>
                </a:lnTo>
                <a:lnTo>
                  <a:pt x="4090177" y="2687073"/>
                </a:lnTo>
                <a:lnTo>
                  <a:pt x="4079201" y="2653550"/>
                </a:lnTo>
                <a:lnTo>
                  <a:pt x="4076937" y="2643174"/>
                </a:lnTo>
                <a:lnTo>
                  <a:pt x="4074844" y="2635096"/>
                </a:lnTo>
                <a:lnTo>
                  <a:pt x="4071652" y="2629853"/>
                </a:lnTo>
                <a:lnTo>
                  <a:pt x="4066095" y="2627985"/>
                </a:lnTo>
                <a:lnTo>
                  <a:pt x="4057738" y="2629735"/>
                </a:lnTo>
                <a:lnTo>
                  <a:pt x="4045253" y="2635272"/>
                </a:lnTo>
                <a:lnTo>
                  <a:pt x="4027631" y="2645023"/>
                </a:lnTo>
                <a:lnTo>
                  <a:pt x="4003865" y="2659418"/>
                </a:lnTo>
                <a:lnTo>
                  <a:pt x="3990060" y="2667114"/>
                </a:lnTo>
                <a:lnTo>
                  <a:pt x="3975657" y="2674027"/>
                </a:lnTo>
                <a:lnTo>
                  <a:pt x="3960965" y="2679015"/>
                </a:lnTo>
                <a:lnTo>
                  <a:pt x="3946296" y="2680931"/>
                </a:lnTo>
                <a:lnTo>
                  <a:pt x="3936028" y="2679793"/>
                </a:lnTo>
                <a:lnTo>
                  <a:pt x="3926043" y="2676104"/>
                </a:lnTo>
                <a:lnTo>
                  <a:pt x="3916453" y="2669450"/>
                </a:lnTo>
                <a:lnTo>
                  <a:pt x="3907370" y="2659418"/>
                </a:lnTo>
                <a:lnTo>
                  <a:pt x="3924173" y="2632307"/>
                </a:lnTo>
                <a:lnTo>
                  <a:pt x="3944974" y="2619990"/>
                </a:lnTo>
                <a:lnTo>
                  <a:pt x="3967562" y="2614237"/>
                </a:lnTo>
                <a:lnTo>
                  <a:pt x="3989730" y="2606814"/>
                </a:lnTo>
                <a:lnTo>
                  <a:pt x="4021765" y="2586959"/>
                </a:lnTo>
                <a:lnTo>
                  <a:pt x="4062872" y="2559666"/>
                </a:lnTo>
                <a:lnTo>
                  <a:pt x="4109991" y="2527370"/>
                </a:lnTo>
                <a:lnTo>
                  <a:pt x="4256824" y="2424790"/>
                </a:lnTo>
                <a:lnTo>
                  <a:pt x="4297395" y="2396810"/>
                </a:lnTo>
                <a:lnTo>
                  <a:pt x="4373904" y="2349479"/>
                </a:lnTo>
                <a:lnTo>
                  <a:pt x="4416047" y="2329124"/>
                </a:lnTo>
                <a:lnTo>
                  <a:pt x="4456040" y="2313075"/>
                </a:lnTo>
                <a:lnTo>
                  <a:pt x="4494811" y="2299482"/>
                </a:lnTo>
                <a:lnTo>
                  <a:pt x="4533293" y="2286492"/>
                </a:lnTo>
                <a:lnTo>
                  <a:pt x="4572415" y="2272254"/>
                </a:lnTo>
                <a:lnTo>
                  <a:pt x="4613107" y="2254917"/>
                </a:lnTo>
                <a:lnTo>
                  <a:pt x="4656300" y="2232629"/>
                </a:lnTo>
                <a:lnTo>
                  <a:pt x="4702924" y="2203538"/>
                </a:lnTo>
                <a:lnTo>
                  <a:pt x="4698796" y="2204021"/>
                </a:lnTo>
                <a:lnTo>
                  <a:pt x="4691837" y="2204250"/>
                </a:lnTo>
                <a:lnTo>
                  <a:pt x="4671919" y="2200029"/>
                </a:lnTo>
                <a:lnTo>
                  <a:pt x="4660009" y="2190743"/>
                </a:lnTo>
                <a:lnTo>
                  <a:pt x="4646772" y="2181457"/>
                </a:lnTo>
                <a:lnTo>
                  <a:pt x="4622876" y="2177237"/>
                </a:lnTo>
                <a:lnTo>
                  <a:pt x="4606998" y="2175771"/>
                </a:lnTo>
                <a:lnTo>
                  <a:pt x="4592877" y="2169914"/>
                </a:lnTo>
                <a:lnTo>
                  <a:pt x="4583173" y="2157472"/>
                </a:lnTo>
                <a:lnTo>
                  <a:pt x="4580547" y="2136254"/>
                </a:lnTo>
                <a:lnTo>
                  <a:pt x="4591702" y="2116010"/>
                </a:lnTo>
                <a:lnTo>
                  <a:pt x="4620810" y="2084283"/>
                </a:lnTo>
                <a:lnTo>
                  <a:pt x="4661334" y="2045220"/>
                </a:lnTo>
                <a:lnTo>
                  <a:pt x="4706740" y="2002969"/>
                </a:lnTo>
                <a:lnTo>
                  <a:pt x="4750491" y="1961675"/>
                </a:lnTo>
                <a:lnTo>
                  <a:pt x="4786051" y="1925486"/>
                </a:lnTo>
                <a:lnTo>
                  <a:pt x="4806884" y="1898549"/>
                </a:lnTo>
                <a:lnTo>
                  <a:pt x="4806454" y="1885010"/>
                </a:lnTo>
                <a:lnTo>
                  <a:pt x="4797223" y="1881565"/>
                </a:lnTo>
                <a:lnTo>
                  <a:pt x="4787187" y="1879201"/>
                </a:lnTo>
                <a:lnTo>
                  <a:pt x="4776424" y="1877839"/>
                </a:lnTo>
                <a:lnTo>
                  <a:pt x="4765014" y="1877402"/>
                </a:lnTo>
                <a:lnTo>
                  <a:pt x="4729791" y="1880555"/>
                </a:lnTo>
                <a:lnTo>
                  <a:pt x="4691868" y="1888866"/>
                </a:lnTo>
                <a:lnTo>
                  <a:pt x="4653107" y="1900618"/>
                </a:lnTo>
                <a:lnTo>
                  <a:pt x="4615370" y="1914093"/>
                </a:lnTo>
                <a:lnTo>
                  <a:pt x="4550381" y="1939315"/>
                </a:lnTo>
                <a:lnTo>
                  <a:pt x="4526852" y="1947629"/>
                </a:lnTo>
                <a:lnTo>
                  <a:pt x="4511776" y="1950783"/>
                </a:lnTo>
                <a:lnTo>
                  <a:pt x="4507801" y="1949728"/>
                </a:lnTo>
                <a:lnTo>
                  <a:pt x="4507142" y="1946382"/>
                </a:lnTo>
                <a:lnTo>
                  <a:pt x="4564960" y="1876397"/>
                </a:lnTo>
                <a:lnTo>
                  <a:pt x="4600303" y="1837612"/>
                </a:lnTo>
                <a:lnTo>
                  <a:pt x="4629540" y="1811586"/>
                </a:lnTo>
                <a:lnTo>
                  <a:pt x="4695913" y="1782635"/>
                </a:lnTo>
                <a:lnTo>
                  <a:pt x="4718685" y="1769441"/>
                </a:lnTo>
                <a:lnTo>
                  <a:pt x="4749026" y="1742584"/>
                </a:lnTo>
                <a:lnTo>
                  <a:pt x="4785043" y="1705414"/>
                </a:lnTo>
                <a:lnTo>
                  <a:pt x="4824844" y="1661280"/>
                </a:lnTo>
                <a:lnTo>
                  <a:pt x="4908232" y="1565522"/>
                </a:lnTo>
                <a:lnTo>
                  <a:pt x="4948033" y="1520596"/>
                </a:lnTo>
                <a:lnTo>
                  <a:pt x="4984050" y="1482106"/>
                </a:lnTo>
                <a:lnTo>
                  <a:pt x="5014391" y="1453401"/>
                </a:lnTo>
                <a:lnTo>
                  <a:pt x="5037162" y="1437830"/>
                </a:lnTo>
                <a:lnTo>
                  <a:pt x="5046095" y="1427697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48404" y="1384785"/>
            <a:ext cx="486219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04085" marR="5080" indent="-2192020">
              <a:lnSpc>
                <a:spcPct val="101499"/>
              </a:lnSpc>
              <a:spcBef>
                <a:spcPts val="95"/>
              </a:spcBef>
            </a:pPr>
            <a:r>
              <a:rPr dirty="0"/>
              <a:t>TAYLOR</a:t>
            </a:r>
            <a:r>
              <a:rPr spc="45" dirty="0"/>
              <a:t> </a:t>
            </a:r>
            <a:r>
              <a:rPr dirty="0"/>
              <a:t>SWIFT</a:t>
            </a:r>
            <a:r>
              <a:rPr spc="30" dirty="0"/>
              <a:t> </a:t>
            </a:r>
            <a:r>
              <a:rPr dirty="0"/>
              <a:t>BECOMES</a:t>
            </a:r>
            <a:r>
              <a:rPr spc="45" dirty="0"/>
              <a:t> </a:t>
            </a:r>
            <a:r>
              <a:rPr dirty="0"/>
              <a:t>A</a:t>
            </a:r>
            <a:r>
              <a:rPr spc="35" dirty="0"/>
              <a:t> </a:t>
            </a:r>
            <a:r>
              <a:rPr dirty="0"/>
              <a:t>BILLION</a:t>
            </a:r>
            <a:r>
              <a:rPr spc="50" dirty="0"/>
              <a:t> </a:t>
            </a:r>
            <a:r>
              <a:rPr spc="-10" dirty="0"/>
              <a:t>DOLLAR </a:t>
            </a:r>
            <a:r>
              <a:rPr spc="-20" dirty="0"/>
              <a:t>2034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57777" y="2225184"/>
            <a:ext cx="4087495" cy="1835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41605" algn="just">
              <a:lnSpc>
                <a:spcPct val="102299"/>
              </a:lnSpc>
              <a:spcBef>
                <a:spcPts val="95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far,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most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visible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successful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celebrity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is</a:t>
            </a:r>
            <a:r>
              <a:rPr sz="1450" b="1" spc="4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TAYLOR</a:t>
            </a:r>
            <a:r>
              <a:rPr sz="1450" b="1" spc="4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SWIFT.</a:t>
            </a:r>
            <a:r>
              <a:rPr sz="1450" b="1" spc="4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She</a:t>
            </a:r>
            <a:r>
              <a:rPr sz="1450" b="1" spc="40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has</a:t>
            </a:r>
            <a:r>
              <a:rPr sz="1450" b="1" spc="4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sold</a:t>
            </a:r>
            <a:r>
              <a:rPr sz="1450" b="1" spc="4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over</a:t>
            </a:r>
            <a:r>
              <a:rPr sz="1450" b="1" spc="4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52</a:t>
            </a:r>
            <a:r>
              <a:rPr sz="1450" b="1" spc="4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million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albums,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including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37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million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US.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She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is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one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world's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best-selling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music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artists.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She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is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highest-earning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female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musician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2010s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and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2020s.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She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is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not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just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global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music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sensation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but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masterful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brand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builder,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strategically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using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trademarks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protect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grow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her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brand,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57777" y="4034644"/>
            <a:ext cx="309054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859790" algn="l"/>
                <a:tab pos="1290955" algn="l"/>
                <a:tab pos="2108835" algn="l"/>
                <a:tab pos="2439670" algn="l"/>
                <a:tab pos="2903855" algn="l"/>
              </a:tabLst>
            </a:pP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securing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her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position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one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57777" y="4261278"/>
            <a:ext cx="299402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011555" algn="l"/>
                <a:tab pos="1691639" algn="l"/>
                <a:tab pos="2014855" algn="l"/>
                <a:tab pos="2455545" algn="l"/>
              </a:tabLst>
            </a:pP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influential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artists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world.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82154" y="4034644"/>
            <a:ext cx="862330" cy="4787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02235" marR="5080" indent="-90170">
              <a:lnSpc>
                <a:spcPct val="102600"/>
              </a:lnSpc>
              <a:spcBef>
                <a:spcPts val="90"/>
              </a:spcBef>
              <a:tabLst>
                <a:tab pos="440055" algn="l"/>
                <a:tab pos="573405" algn="l"/>
              </a:tabLst>
            </a:pP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most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She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		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has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57777" y="4487592"/>
            <a:ext cx="4086860" cy="16103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trademarks</a:t>
            </a:r>
            <a:r>
              <a:rPr sz="1450" b="1" spc="3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3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various</a:t>
            </a:r>
            <a:r>
              <a:rPr sz="1450" b="1" spc="3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goods</a:t>
            </a:r>
            <a:r>
              <a:rPr sz="1450" b="1" spc="3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3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services,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including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clothing,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accessories,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Christmas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stockings.</a:t>
            </a:r>
            <a:r>
              <a:rPr sz="1450" b="1" spc="3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This</a:t>
            </a:r>
            <a:r>
              <a:rPr sz="1450" b="1" spc="4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allowed</a:t>
            </a:r>
            <a:r>
              <a:rPr sz="1450" b="1" spc="3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her</a:t>
            </a:r>
            <a:r>
              <a:rPr sz="1450" b="1" spc="4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4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capitalize</a:t>
            </a:r>
            <a:r>
              <a:rPr sz="1450" b="1" spc="3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4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her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brand's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popularity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different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markets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create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multiple</a:t>
            </a:r>
            <a:r>
              <a:rPr sz="1450" b="1" spc="3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revenue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streams.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Forbes</a:t>
            </a:r>
            <a:r>
              <a:rPr sz="1450" b="1" spc="3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estimated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Swift's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2024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net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worth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at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$1.6B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believed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she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grossed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over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$1.15B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before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taxes.</a:t>
            </a:r>
            <a:endParaRPr sz="1450">
              <a:latin typeface="Candara"/>
              <a:cs typeface="Candara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4746" y="2611589"/>
            <a:ext cx="2520784" cy="3160229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5" y="1057275"/>
            <a:ext cx="10058400" cy="565786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06120" marR="5080" indent="-694055">
              <a:lnSpc>
                <a:spcPct val="128600"/>
              </a:lnSpc>
              <a:spcBef>
                <a:spcPts val="95"/>
              </a:spcBef>
            </a:pPr>
            <a:r>
              <a:rPr sz="2950" dirty="0"/>
              <a:t>LIMA</a:t>
            </a:r>
            <a:r>
              <a:rPr sz="2950" spc="-5" dirty="0"/>
              <a:t> </a:t>
            </a:r>
            <a:r>
              <a:rPr sz="2950" dirty="0"/>
              <a:t>/</a:t>
            </a:r>
            <a:r>
              <a:rPr sz="2950" spc="-15" dirty="0"/>
              <a:t> </a:t>
            </a:r>
            <a:r>
              <a:rPr sz="2950" dirty="0"/>
              <a:t>LICENSING </a:t>
            </a:r>
            <a:r>
              <a:rPr sz="2950" spc="-10" dirty="0"/>
              <a:t>INTERNATIONAL </a:t>
            </a:r>
            <a:r>
              <a:rPr sz="2950" dirty="0"/>
              <a:t>PROPERTIES</a:t>
            </a:r>
            <a:r>
              <a:rPr sz="2950" spc="-10" dirty="0"/>
              <a:t> </a:t>
            </a:r>
            <a:r>
              <a:rPr sz="2950" dirty="0"/>
              <a:t>OF THE</a:t>
            </a:r>
            <a:r>
              <a:rPr sz="2950" spc="-10" dirty="0"/>
              <a:t> </a:t>
            </a:r>
            <a:r>
              <a:rPr sz="2950" spc="-20" dirty="0"/>
              <a:t>YEAR</a:t>
            </a:r>
            <a:endParaRPr sz="2950"/>
          </a:p>
        </p:txBody>
      </p:sp>
      <p:sp>
        <p:nvSpPr>
          <p:cNvPr id="4" name="object 4"/>
          <p:cNvSpPr txBox="1"/>
          <p:nvPr/>
        </p:nvSpPr>
        <p:spPr>
          <a:xfrm>
            <a:off x="4866350" y="4161179"/>
            <a:ext cx="136779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231F20"/>
                </a:solidFill>
                <a:latin typeface="Candara"/>
                <a:cs typeface="Candara"/>
              </a:rPr>
              <a:t>1989 -</a:t>
            </a:r>
            <a:r>
              <a:rPr sz="2300" b="1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2300" b="1" spc="-20" dirty="0">
                <a:solidFill>
                  <a:srgbClr val="231F20"/>
                </a:solidFill>
                <a:latin typeface="Candara"/>
                <a:cs typeface="Candara"/>
              </a:rPr>
              <a:t>2023</a:t>
            </a:r>
            <a:endParaRPr sz="23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22017" y="1057275"/>
            <a:ext cx="1636395" cy="5658485"/>
          </a:xfrm>
          <a:custGeom>
            <a:avLst/>
            <a:gdLst/>
            <a:ahLst/>
            <a:cxnLst/>
            <a:rect l="l" t="t" r="r" b="b"/>
            <a:pathLst>
              <a:path w="1636395" h="5658484">
                <a:moveTo>
                  <a:pt x="1636382" y="5657862"/>
                </a:moveTo>
                <a:lnTo>
                  <a:pt x="1636382" y="0"/>
                </a:lnTo>
                <a:lnTo>
                  <a:pt x="500621" y="0"/>
                </a:lnTo>
                <a:lnTo>
                  <a:pt x="448579" y="18188"/>
                </a:lnTo>
                <a:lnTo>
                  <a:pt x="345339" y="55974"/>
                </a:lnTo>
                <a:lnTo>
                  <a:pt x="293659" y="74163"/>
                </a:lnTo>
                <a:lnTo>
                  <a:pt x="241617" y="90944"/>
                </a:lnTo>
                <a:lnTo>
                  <a:pt x="247558" y="102413"/>
                </a:lnTo>
                <a:lnTo>
                  <a:pt x="253495" y="109467"/>
                </a:lnTo>
                <a:lnTo>
                  <a:pt x="259426" y="113026"/>
                </a:lnTo>
                <a:lnTo>
                  <a:pt x="265353" y="114007"/>
                </a:lnTo>
                <a:lnTo>
                  <a:pt x="269887" y="114007"/>
                </a:lnTo>
                <a:lnTo>
                  <a:pt x="274408" y="112547"/>
                </a:lnTo>
                <a:lnTo>
                  <a:pt x="278917" y="111480"/>
                </a:lnTo>
                <a:lnTo>
                  <a:pt x="324035" y="104580"/>
                </a:lnTo>
                <a:lnTo>
                  <a:pt x="369372" y="97117"/>
                </a:lnTo>
                <a:lnTo>
                  <a:pt x="414573" y="87823"/>
                </a:lnTo>
                <a:lnTo>
                  <a:pt x="459279" y="75431"/>
                </a:lnTo>
                <a:lnTo>
                  <a:pt x="503135" y="58674"/>
                </a:lnTo>
                <a:lnTo>
                  <a:pt x="509193" y="56629"/>
                </a:lnTo>
                <a:lnTo>
                  <a:pt x="515569" y="55295"/>
                </a:lnTo>
                <a:lnTo>
                  <a:pt x="521627" y="55295"/>
                </a:lnTo>
                <a:lnTo>
                  <a:pt x="552183" y="93282"/>
                </a:lnTo>
                <a:lnTo>
                  <a:pt x="547966" y="109647"/>
                </a:lnTo>
                <a:lnTo>
                  <a:pt x="502333" y="149343"/>
                </a:lnTo>
                <a:lnTo>
                  <a:pt x="453067" y="157227"/>
                </a:lnTo>
                <a:lnTo>
                  <a:pt x="428434" y="158419"/>
                </a:lnTo>
                <a:lnTo>
                  <a:pt x="380105" y="170611"/>
                </a:lnTo>
                <a:lnTo>
                  <a:pt x="341945" y="190421"/>
                </a:lnTo>
                <a:lnTo>
                  <a:pt x="312756" y="219107"/>
                </a:lnTo>
                <a:lnTo>
                  <a:pt x="291341" y="257928"/>
                </a:lnTo>
                <a:lnTo>
                  <a:pt x="276504" y="308140"/>
                </a:lnTo>
                <a:lnTo>
                  <a:pt x="294962" y="300563"/>
                </a:lnTo>
                <a:lnTo>
                  <a:pt x="313412" y="295746"/>
                </a:lnTo>
                <a:lnTo>
                  <a:pt x="331845" y="293207"/>
                </a:lnTo>
                <a:lnTo>
                  <a:pt x="350253" y="292468"/>
                </a:lnTo>
                <a:lnTo>
                  <a:pt x="362847" y="292752"/>
                </a:lnTo>
                <a:lnTo>
                  <a:pt x="375424" y="293500"/>
                </a:lnTo>
                <a:lnTo>
                  <a:pt x="425519" y="298040"/>
                </a:lnTo>
                <a:lnTo>
                  <a:pt x="437978" y="298788"/>
                </a:lnTo>
                <a:lnTo>
                  <a:pt x="478128" y="297229"/>
                </a:lnTo>
                <a:lnTo>
                  <a:pt x="509409" y="289432"/>
                </a:lnTo>
                <a:lnTo>
                  <a:pt x="513537" y="288848"/>
                </a:lnTo>
                <a:lnTo>
                  <a:pt x="517690" y="288848"/>
                </a:lnTo>
                <a:lnTo>
                  <a:pt x="530648" y="290934"/>
                </a:lnTo>
                <a:lnTo>
                  <a:pt x="541254" y="297484"/>
                </a:lnTo>
                <a:lnTo>
                  <a:pt x="547022" y="308940"/>
                </a:lnTo>
                <a:lnTo>
                  <a:pt x="545464" y="325742"/>
                </a:lnTo>
                <a:lnTo>
                  <a:pt x="536665" y="344302"/>
                </a:lnTo>
                <a:lnTo>
                  <a:pt x="528672" y="359516"/>
                </a:lnTo>
                <a:lnTo>
                  <a:pt x="529037" y="369803"/>
                </a:lnTo>
                <a:lnTo>
                  <a:pt x="545312" y="373583"/>
                </a:lnTo>
                <a:lnTo>
                  <a:pt x="549465" y="373583"/>
                </a:lnTo>
                <a:lnTo>
                  <a:pt x="587064" y="364888"/>
                </a:lnTo>
                <a:lnTo>
                  <a:pt x="617892" y="324000"/>
                </a:lnTo>
                <a:lnTo>
                  <a:pt x="627710" y="296405"/>
                </a:lnTo>
                <a:lnTo>
                  <a:pt x="634710" y="286172"/>
                </a:lnTo>
                <a:lnTo>
                  <a:pt x="644258" y="278210"/>
                </a:lnTo>
                <a:lnTo>
                  <a:pt x="655463" y="273047"/>
                </a:lnTo>
                <a:lnTo>
                  <a:pt x="667435" y="271208"/>
                </a:lnTo>
                <a:lnTo>
                  <a:pt x="673480" y="271208"/>
                </a:lnTo>
                <a:lnTo>
                  <a:pt x="703016" y="305206"/>
                </a:lnTo>
                <a:lnTo>
                  <a:pt x="703184" y="324550"/>
                </a:lnTo>
                <a:lnTo>
                  <a:pt x="702411" y="343344"/>
                </a:lnTo>
                <a:lnTo>
                  <a:pt x="690262" y="393217"/>
                </a:lnTo>
                <a:lnTo>
                  <a:pt x="650138" y="416687"/>
                </a:lnTo>
                <a:lnTo>
                  <a:pt x="618136" y="426038"/>
                </a:lnTo>
                <a:lnTo>
                  <a:pt x="584992" y="436489"/>
                </a:lnTo>
                <a:lnTo>
                  <a:pt x="510578" y="460692"/>
                </a:lnTo>
                <a:lnTo>
                  <a:pt x="531171" y="469646"/>
                </a:lnTo>
                <a:lnTo>
                  <a:pt x="550662" y="475824"/>
                </a:lnTo>
                <a:lnTo>
                  <a:pt x="569196" y="479401"/>
                </a:lnTo>
                <a:lnTo>
                  <a:pt x="586917" y="480555"/>
                </a:lnTo>
                <a:lnTo>
                  <a:pt x="605931" y="479193"/>
                </a:lnTo>
                <a:lnTo>
                  <a:pt x="624324" y="475267"/>
                </a:lnTo>
                <a:lnTo>
                  <a:pt x="642305" y="469019"/>
                </a:lnTo>
                <a:lnTo>
                  <a:pt x="690878" y="446128"/>
                </a:lnTo>
                <a:lnTo>
                  <a:pt x="723474" y="432488"/>
                </a:lnTo>
                <a:lnTo>
                  <a:pt x="756337" y="422387"/>
                </a:lnTo>
                <a:lnTo>
                  <a:pt x="787933" y="418439"/>
                </a:lnTo>
                <a:lnTo>
                  <a:pt x="799845" y="419164"/>
                </a:lnTo>
                <a:lnTo>
                  <a:pt x="811209" y="421449"/>
                </a:lnTo>
                <a:lnTo>
                  <a:pt x="821930" y="425458"/>
                </a:lnTo>
                <a:lnTo>
                  <a:pt x="852676" y="443716"/>
                </a:lnTo>
                <a:lnTo>
                  <a:pt x="872736" y="451716"/>
                </a:lnTo>
                <a:lnTo>
                  <a:pt x="892212" y="456026"/>
                </a:lnTo>
                <a:lnTo>
                  <a:pt x="911224" y="457314"/>
                </a:lnTo>
                <a:lnTo>
                  <a:pt x="937029" y="455353"/>
                </a:lnTo>
                <a:lnTo>
                  <a:pt x="962496" y="450654"/>
                </a:lnTo>
                <a:lnTo>
                  <a:pt x="987947" y="444996"/>
                </a:lnTo>
                <a:lnTo>
                  <a:pt x="1055916" y="432133"/>
                </a:lnTo>
                <a:lnTo>
                  <a:pt x="1080479" y="423392"/>
                </a:lnTo>
                <a:lnTo>
                  <a:pt x="1094451" y="414292"/>
                </a:lnTo>
                <a:lnTo>
                  <a:pt x="1104892" y="405191"/>
                </a:lnTo>
                <a:lnTo>
                  <a:pt x="1118863" y="396450"/>
                </a:lnTo>
                <a:lnTo>
                  <a:pt x="1143423" y="388427"/>
                </a:lnTo>
                <a:lnTo>
                  <a:pt x="1208677" y="377824"/>
                </a:lnTo>
                <a:lnTo>
                  <a:pt x="1232449" y="373268"/>
                </a:lnTo>
                <a:lnTo>
                  <a:pt x="1257321" y="369384"/>
                </a:lnTo>
                <a:lnTo>
                  <a:pt x="1283665" y="367741"/>
                </a:lnTo>
                <a:lnTo>
                  <a:pt x="1301373" y="368582"/>
                </a:lnTo>
                <a:lnTo>
                  <a:pt x="1319931" y="371373"/>
                </a:lnTo>
                <a:lnTo>
                  <a:pt x="1339434" y="376517"/>
                </a:lnTo>
                <a:lnTo>
                  <a:pt x="1359979" y="384416"/>
                </a:lnTo>
                <a:lnTo>
                  <a:pt x="1304124" y="412654"/>
                </a:lnTo>
                <a:lnTo>
                  <a:pt x="1251459" y="437605"/>
                </a:lnTo>
                <a:lnTo>
                  <a:pt x="1201606" y="459759"/>
                </a:lnTo>
                <a:lnTo>
                  <a:pt x="1154190" y="479609"/>
                </a:lnTo>
                <a:lnTo>
                  <a:pt x="1108831" y="497643"/>
                </a:lnTo>
                <a:lnTo>
                  <a:pt x="1065154" y="514355"/>
                </a:lnTo>
                <a:lnTo>
                  <a:pt x="981335" y="545771"/>
                </a:lnTo>
                <a:lnTo>
                  <a:pt x="940439" y="561458"/>
                </a:lnTo>
                <a:lnTo>
                  <a:pt x="899715" y="577785"/>
                </a:lnTo>
                <a:lnTo>
                  <a:pt x="858786" y="595244"/>
                </a:lnTo>
                <a:lnTo>
                  <a:pt x="817276" y="614324"/>
                </a:lnTo>
                <a:lnTo>
                  <a:pt x="774806" y="635518"/>
                </a:lnTo>
                <a:lnTo>
                  <a:pt x="731000" y="659316"/>
                </a:lnTo>
                <a:lnTo>
                  <a:pt x="685481" y="686209"/>
                </a:lnTo>
                <a:lnTo>
                  <a:pt x="637871" y="716687"/>
                </a:lnTo>
                <a:lnTo>
                  <a:pt x="587794" y="751243"/>
                </a:lnTo>
                <a:lnTo>
                  <a:pt x="594029" y="761504"/>
                </a:lnTo>
                <a:lnTo>
                  <a:pt x="600265" y="764438"/>
                </a:lnTo>
                <a:lnTo>
                  <a:pt x="612724" y="764438"/>
                </a:lnTo>
                <a:lnTo>
                  <a:pt x="618959" y="761504"/>
                </a:lnTo>
                <a:lnTo>
                  <a:pt x="625195" y="760031"/>
                </a:lnTo>
                <a:lnTo>
                  <a:pt x="644687" y="756484"/>
                </a:lnTo>
                <a:lnTo>
                  <a:pt x="651040" y="756030"/>
                </a:lnTo>
                <a:lnTo>
                  <a:pt x="659209" y="757208"/>
                </a:lnTo>
                <a:lnTo>
                  <a:pt x="666227" y="761461"/>
                </a:lnTo>
                <a:lnTo>
                  <a:pt x="671633" y="769870"/>
                </a:lnTo>
                <a:lnTo>
                  <a:pt x="674966" y="783513"/>
                </a:lnTo>
                <a:lnTo>
                  <a:pt x="673691" y="802804"/>
                </a:lnTo>
                <a:lnTo>
                  <a:pt x="666570" y="816873"/>
                </a:lnTo>
                <a:lnTo>
                  <a:pt x="654323" y="825994"/>
                </a:lnTo>
                <a:lnTo>
                  <a:pt x="584739" y="844209"/>
                </a:lnTo>
                <a:lnTo>
                  <a:pt x="533936" y="865701"/>
                </a:lnTo>
                <a:lnTo>
                  <a:pt x="484547" y="891594"/>
                </a:lnTo>
                <a:lnTo>
                  <a:pt x="435863" y="918565"/>
                </a:lnTo>
                <a:lnTo>
                  <a:pt x="395111" y="948269"/>
                </a:lnTo>
                <a:lnTo>
                  <a:pt x="384420" y="972609"/>
                </a:lnTo>
                <a:lnTo>
                  <a:pt x="386105" y="1006576"/>
                </a:lnTo>
                <a:lnTo>
                  <a:pt x="392518" y="1010361"/>
                </a:lnTo>
                <a:lnTo>
                  <a:pt x="398449" y="1011808"/>
                </a:lnTo>
                <a:lnTo>
                  <a:pt x="404050" y="1011808"/>
                </a:lnTo>
                <a:lnTo>
                  <a:pt x="415683" y="1009921"/>
                </a:lnTo>
                <a:lnTo>
                  <a:pt x="426693" y="1005606"/>
                </a:lnTo>
                <a:lnTo>
                  <a:pt x="437452" y="1000884"/>
                </a:lnTo>
                <a:lnTo>
                  <a:pt x="448335" y="997775"/>
                </a:lnTo>
                <a:lnTo>
                  <a:pt x="450468" y="997457"/>
                </a:lnTo>
                <a:lnTo>
                  <a:pt x="455548" y="997305"/>
                </a:lnTo>
                <a:lnTo>
                  <a:pt x="473889" y="999023"/>
                </a:lnTo>
                <a:lnTo>
                  <a:pt x="491820" y="1003393"/>
                </a:lnTo>
                <a:lnTo>
                  <a:pt x="503512" y="1009237"/>
                </a:lnTo>
                <a:lnTo>
                  <a:pt x="503135" y="1015377"/>
                </a:lnTo>
                <a:lnTo>
                  <a:pt x="485493" y="1039363"/>
                </a:lnTo>
                <a:lnTo>
                  <a:pt x="490579" y="1068559"/>
                </a:lnTo>
                <a:lnTo>
                  <a:pt x="502243" y="1096911"/>
                </a:lnTo>
                <a:lnTo>
                  <a:pt x="504335" y="1118362"/>
                </a:lnTo>
                <a:lnTo>
                  <a:pt x="480707" y="1126858"/>
                </a:lnTo>
                <a:lnTo>
                  <a:pt x="434501" y="1134672"/>
                </a:lnTo>
                <a:lnTo>
                  <a:pt x="392964" y="1154864"/>
                </a:lnTo>
                <a:lnTo>
                  <a:pt x="354352" y="1182553"/>
                </a:lnTo>
                <a:lnTo>
                  <a:pt x="316919" y="1212861"/>
                </a:lnTo>
                <a:lnTo>
                  <a:pt x="278923" y="1240909"/>
                </a:lnTo>
                <a:lnTo>
                  <a:pt x="238617" y="1261818"/>
                </a:lnTo>
                <a:lnTo>
                  <a:pt x="194259" y="1270711"/>
                </a:lnTo>
                <a:lnTo>
                  <a:pt x="183023" y="1275157"/>
                </a:lnTo>
                <a:lnTo>
                  <a:pt x="175269" y="1286479"/>
                </a:lnTo>
                <a:lnTo>
                  <a:pt x="170777" y="1301652"/>
                </a:lnTo>
                <a:lnTo>
                  <a:pt x="169329" y="1317650"/>
                </a:lnTo>
                <a:lnTo>
                  <a:pt x="172333" y="1333419"/>
                </a:lnTo>
                <a:lnTo>
                  <a:pt x="180247" y="1342586"/>
                </a:lnTo>
                <a:lnTo>
                  <a:pt x="191424" y="1347354"/>
                </a:lnTo>
                <a:lnTo>
                  <a:pt x="204215" y="1349921"/>
                </a:lnTo>
                <a:lnTo>
                  <a:pt x="215036" y="1350098"/>
                </a:lnTo>
                <a:lnTo>
                  <a:pt x="246367" y="1340573"/>
                </a:lnTo>
                <a:lnTo>
                  <a:pt x="254711" y="1340573"/>
                </a:lnTo>
                <a:lnTo>
                  <a:pt x="264701" y="1341823"/>
                </a:lnTo>
                <a:lnTo>
                  <a:pt x="274969" y="1346152"/>
                </a:lnTo>
                <a:lnTo>
                  <a:pt x="285534" y="1354429"/>
                </a:lnTo>
                <a:lnTo>
                  <a:pt x="296417" y="1367523"/>
                </a:lnTo>
                <a:lnTo>
                  <a:pt x="257841" y="1385688"/>
                </a:lnTo>
                <a:lnTo>
                  <a:pt x="222133" y="1407233"/>
                </a:lnTo>
                <a:lnTo>
                  <a:pt x="192764" y="1435538"/>
                </a:lnTo>
                <a:lnTo>
                  <a:pt x="173201" y="1473981"/>
                </a:lnTo>
                <a:lnTo>
                  <a:pt x="166916" y="1525943"/>
                </a:lnTo>
                <a:lnTo>
                  <a:pt x="162314" y="1543132"/>
                </a:lnTo>
                <a:lnTo>
                  <a:pt x="150699" y="1555646"/>
                </a:lnTo>
                <a:lnTo>
                  <a:pt x="135353" y="1564310"/>
                </a:lnTo>
                <a:lnTo>
                  <a:pt x="119557" y="1569948"/>
                </a:lnTo>
                <a:lnTo>
                  <a:pt x="94801" y="1580094"/>
                </a:lnTo>
                <a:lnTo>
                  <a:pt x="72851" y="1593835"/>
                </a:lnTo>
                <a:lnTo>
                  <a:pt x="53690" y="1612527"/>
                </a:lnTo>
                <a:lnTo>
                  <a:pt x="37299" y="1637525"/>
                </a:lnTo>
                <a:lnTo>
                  <a:pt x="37299" y="1660994"/>
                </a:lnTo>
                <a:lnTo>
                  <a:pt x="43792" y="1700412"/>
                </a:lnTo>
                <a:lnTo>
                  <a:pt x="57172" y="1725342"/>
                </a:lnTo>
                <a:lnTo>
                  <a:pt x="76176" y="1738390"/>
                </a:lnTo>
                <a:lnTo>
                  <a:pt x="99542" y="1742160"/>
                </a:lnTo>
                <a:lnTo>
                  <a:pt x="110762" y="1741563"/>
                </a:lnTo>
                <a:lnTo>
                  <a:pt x="181287" y="1723831"/>
                </a:lnTo>
                <a:lnTo>
                  <a:pt x="215823" y="1712841"/>
                </a:lnTo>
                <a:lnTo>
                  <a:pt x="250674" y="1704181"/>
                </a:lnTo>
                <a:lnTo>
                  <a:pt x="286003" y="1700669"/>
                </a:lnTo>
                <a:lnTo>
                  <a:pt x="300851" y="1701391"/>
                </a:lnTo>
                <a:lnTo>
                  <a:pt x="315818" y="1703687"/>
                </a:lnTo>
                <a:lnTo>
                  <a:pt x="330922" y="1707758"/>
                </a:lnTo>
                <a:lnTo>
                  <a:pt x="346176" y="1713801"/>
                </a:lnTo>
                <a:lnTo>
                  <a:pt x="296914" y="1732843"/>
                </a:lnTo>
                <a:lnTo>
                  <a:pt x="246750" y="1747810"/>
                </a:lnTo>
                <a:lnTo>
                  <a:pt x="196445" y="1761474"/>
                </a:lnTo>
                <a:lnTo>
                  <a:pt x="146759" y="1776604"/>
                </a:lnTo>
                <a:lnTo>
                  <a:pt x="98452" y="1795972"/>
                </a:lnTo>
                <a:lnTo>
                  <a:pt x="52285" y="1822348"/>
                </a:lnTo>
                <a:lnTo>
                  <a:pt x="81064" y="1822856"/>
                </a:lnTo>
                <a:lnTo>
                  <a:pt x="131619" y="1821341"/>
                </a:lnTo>
                <a:lnTo>
                  <a:pt x="181636" y="1816973"/>
                </a:lnTo>
                <a:lnTo>
                  <a:pt x="231171" y="1810015"/>
                </a:lnTo>
                <a:lnTo>
                  <a:pt x="280279" y="1800729"/>
                </a:lnTo>
                <a:lnTo>
                  <a:pt x="329016" y="1789379"/>
                </a:lnTo>
                <a:lnTo>
                  <a:pt x="377439" y="1776228"/>
                </a:lnTo>
                <a:lnTo>
                  <a:pt x="425603" y="1761540"/>
                </a:lnTo>
                <a:lnTo>
                  <a:pt x="473564" y="1745577"/>
                </a:lnTo>
                <a:lnTo>
                  <a:pt x="521378" y="1728603"/>
                </a:lnTo>
                <a:lnTo>
                  <a:pt x="569101" y="1710881"/>
                </a:lnTo>
                <a:lnTo>
                  <a:pt x="712283" y="1655858"/>
                </a:lnTo>
                <a:lnTo>
                  <a:pt x="760202" y="1637776"/>
                </a:lnTo>
                <a:lnTo>
                  <a:pt x="808309" y="1620262"/>
                </a:lnTo>
                <a:lnTo>
                  <a:pt x="856661" y="1603578"/>
                </a:lnTo>
                <a:lnTo>
                  <a:pt x="905314" y="1587989"/>
                </a:lnTo>
                <a:lnTo>
                  <a:pt x="954323" y="1573758"/>
                </a:lnTo>
                <a:lnTo>
                  <a:pt x="1003744" y="1561147"/>
                </a:lnTo>
                <a:lnTo>
                  <a:pt x="993370" y="1591964"/>
                </a:lnTo>
                <a:lnTo>
                  <a:pt x="978563" y="1611476"/>
                </a:lnTo>
                <a:lnTo>
                  <a:pt x="961417" y="1622717"/>
                </a:lnTo>
                <a:lnTo>
                  <a:pt x="944029" y="1628724"/>
                </a:lnTo>
                <a:lnTo>
                  <a:pt x="899858" y="1644716"/>
                </a:lnTo>
                <a:lnTo>
                  <a:pt x="856849" y="1663699"/>
                </a:lnTo>
                <a:lnTo>
                  <a:pt x="814770" y="1685089"/>
                </a:lnTo>
                <a:lnTo>
                  <a:pt x="773390" y="1708300"/>
                </a:lnTo>
                <a:lnTo>
                  <a:pt x="732475" y="1732750"/>
                </a:lnTo>
                <a:lnTo>
                  <a:pt x="651117" y="1783024"/>
                </a:lnTo>
                <a:lnTo>
                  <a:pt x="610209" y="1807679"/>
                </a:lnTo>
                <a:lnTo>
                  <a:pt x="552611" y="1852418"/>
                </a:lnTo>
                <a:lnTo>
                  <a:pt x="515607" y="1919160"/>
                </a:lnTo>
                <a:lnTo>
                  <a:pt x="504696" y="1947406"/>
                </a:lnTo>
                <a:lnTo>
                  <a:pt x="489696" y="1968104"/>
                </a:lnTo>
                <a:lnTo>
                  <a:pt x="470119" y="1980837"/>
                </a:lnTo>
                <a:lnTo>
                  <a:pt x="445477" y="1985187"/>
                </a:lnTo>
                <a:lnTo>
                  <a:pt x="438615" y="1984920"/>
                </a:lnTo>
                <a:lnTo>
                  <a:pt x="431415" y="1984114"/>
                </a:lnTo>
                <a:lnTo>
                  <a:pt x="423868" y="1982766"/>
                </a:lnTo>
                <a:lnTo>
                  <a:pt x="401669" y="1977722"/>
                </a:lnTo>
                <a:lnTo>
                  <a:pt x="387222" y="1975627"/>
                </a:lnTo>
                <a:lnTo>
                  <a:pt x="372643" y="1974461"/>
                </a:lnTo>
                <a:lnTo>
                  <a:pt x="357949" y="1974100"/>
                </a:lnTo>
                <a:lnTo>
                  <a:pt x="337733" y="1974683"/>
                </a:lnTo>
                <a:lnTo>
                  <a:pt x="296963" y="1978386"/>
                </a:lnTo>
                <a:lnTo>
                  <a:pt x="237082" y="1993939"/>
                </a:lnTo>
                <a:lnTo>
                  <a:pt x="202364" y="2019379"/>
                </a:lnTo>
                <a:lnTo>
                  <a:pt x="176860" y="2077681"/>
                </a:lnTo>
                <a:lnTo>
                  <a:pt x="186433" y="2093344"/>
                </a:lnTo>
                <a:lnTo>
                  <a:pt x="197245" y="2103285"/>
                </a:lnTo>
                <a:lnTo>
                  <a:pt x="209041" y="2108510"/>
                </a:lnTo>
                <a:lnTo>
                  <a:pt x="221564" y="2110028"/>
                </a:lnTo>
                <a:lnTo>
                  <a:pt x="235890" y="2108617"/>
                </a:lnTo>
                <a:lnTo>
                  <a:pt x="250450" y="2105283"/>
                </a:lnTo>
                <a:lnTo>
                  <a:pt x="264905" y="2101375"/>
                </a:lnTo>
                <a:lnTo>
                  <a:pt x="278917" y="2098243"/>
                </a:lnTo>
                <a:lnTo>
                  <a:pt x="342338" y="2088364"/>
                </a:lnTo>
                <a:lnTo>
                  <a:pt x="372314" y="2084003"/>
                </a:lnTo>
                <a:lnTo>
                  <a:pt x="392899" y="2082190"/>
                </a:lnTo>
                <a:lnTo>
                  <a:pt x="396455" y="2082190"/>
                </a:lnTo>
                <a:lnTo>
                  <a:pt x="398462" y="2082609"/>
                </a:lnTo>
                <a:lnTo>
                  <a:pt x="398462" y="2083562"/>
                </a:lnTo>
                <a:lnTo>
                  <a:pt x="407645" y="2116425"/>
                </a:lnTo>
                <a:lnTo>
                  <a:pt x="418587" y="2137475"/>
                </a:lnTo>
                <a:lnTo>
                  <a:pt x="430979" y="2148668"/>
                </a:lnTo>
                <a:lnTo>
                  <a:pt x="444512" y="2151964"/>
                </a:lnTo>
                <a:lnTo>
                  <a:pt x="466447" y="2146318"/>
                </a:lnTo>
                <a:lnTo>
                  <a:pt x="511751" y="2121478"/>
                </a:lnTo>
                <a:lnTo>
                  <a:pt x="532993" y="2115832"/>
                </a:lnTo>
                <a:lnTo>
                  <a:pt x="564702" y="2113357"/>
                </a:lnTo>
                <a:lnTo>
                  <a:pt x="596185" y="2107033"/>
                </a:lnTo>
                <a:lnTo>
                  <a:pt x="627216" y="2098510"/>
                </a:lnTo>
                <a:lnTo>
                  <a:pt x="657567" y="2089442"/>
                </a:lnTo>
                <a:lnTo>
                  <a:pt x="665860" y="2087437"/>
                </a:lnTo>
                <a:lnTo>
                  <a:pt x="674074" y="2086073"/>
                </a:lnTo>
                <a:lnTo>
                  <a:pt x="682217" y="2085295"/>
                </a:lnTo>
                <a:lnTo>
                  <a:pt x="690295" y="2085047"/>
                </a:lnTo>
                <a:lnTo>
                  <a:pt x="719802" y="2087834"/>
                </a:lnTo>
                <a:lnTo>
                  <a:pt x="748863" y="2094309"/>
                </a:lnTo>
                <a:lnTo>
                  <a:pt x="777812" y="2101646"/>
                </a:lnTo>
                <a:lnTo>
                  <a:pt x="806983" y="2107018"/>
                </a:lnTo>
                <a:lnTo>
                  <a:pt x="829440" y="2122835"/>
                </a:lnTo>
                <a:lnTo>
                  <a:pt x="837182" y="2154329"/>
                </a:lnTo>
                <a:lnTo>
                  <a:pt x="841664" y="2190772"/>
                </a:lnTo>
                <a:lnTo>
                  <a:pt x="854341" y="2221433"/>
                </a:lnTo>
                <a:lnTo>
                  <a:pt x="859269" y="2230246"/>
                </a:lnTo>
                <a:lnTo>
                  <a:pt x="869327" y="2230246"/>
                </a:lnTo>
                <a:lnTo>
                  <a:pt x="878978" y="2285434"/>
                </a:lnTo>
                <a:lnTo>
                  <a:pt x="898406" y="2328295"/>
                </a:lnTo>
                <a:lnTo>
                  <a:pt x="925384" y="2360362"/>
                </a:lnTo>
                <a:lnTo>
                  <a:pt x="957683" y="2383166"/>
                </a:lnTo>
                <a:lnTo>
                  <a:pt x="993076" y="2398237"/>
                </a:lnTo>
                <a:lnTo>
                  <a:pt x="1064232" y="2411305"/>
                </a:lnTo>
                <a:lnTo>
                  <a:pt x="1095540" y="2412365"/>
                </a:lnTo>
                <a:lnTo>
                  <a:pt x="1102893" y="2412314"/>
                </a:lnTo>
                <a:lnTo>
                  <a:pt x="1135633" y="2411183"/>
                </a:lnTo>
                <a:lnTo>
                  <a:pt x="1143596" y="2411183"/>
                </a:lnTo>
                <a:lnTo>
                  <a:pt x="1145717" y="2411450"/>
                </a:lnTo>
                <a:lnTo>
                  <a:pt x="1145717" y="2412250"/>
                </a:lnTo>
                <a:lnTo>
                  <a:pt x="1149997" y="2415044"/>
                </a:lnTo>
                <a:lnTo>
                  <a:pt x="1154468" y="2416035"/>
                </a:lnTo>
                <a:lnTo>
                  <a:pt x="1164488" y="2416035"/>
                </a:lnTo>
                <a:lnTo>
                  <a:pt x="1187475" y="2410663"/>
                </a:lnTo>
                <a:lnTo>
                  <a:pt x="1193457" y="2410663"/>
                </a:lnTo>
                <a:lnTo>
                  <a:pt x="1200754" y="2411411"/>
                </a:lnTo>
                <a:lnTo>
                  <a:pt x="1208114" y="2414014"/>
                </a:lnTo>
                <a:lnTo>
                  <a:pt x="1215515" y="2419005"/>
                </a:lnTo>
                <a:lnTo>
                  <a:pt x="1222933" y="2426919"/>
                </a:lnTo>
                <a:lnTo>
                  <a:pt x="1189532" y="2468024"/>
                </a:lnTo>
                <a:lnTo>
                  <a:pt x="1153411" y="2503945"/>
                </a:lnTo>
                <a:lnTo>
                  <a:pt x="1114940" y="2535609"/>
                </a:lnTo>
                <a:lnTo>
                  <a:pt x="1074492" y="2563941"/>
                </a:lnTo>
                <a:lnTo>
                  <a:pt x="1032438" y="2589869"/>
                </a:lnTo>
                <a:lnTo>
                  <a:pt x="989148" y="2614317"/>
                </a:lnTo>
                <a:lnTo>
                  <a:pt x="900349" y="2662483"/>
                </a:lnTo>
                <a:lnTo>
                  <a:pt x="855582" y="2688052"/>
                </a:lnTo>
                <a:lnTo>
                  <a:pt x="811064" y="2715847"/>
                </a:lnTo>
                <a:lnTo>
                  <a:pt x="767168" y="2746794"/>
                </a:lnTo>
                <a:lnTo>
                  <a:pt x="779693" y="2750196"/>
                </a:lnTo>
                <a:lnTo>
                  <a:pt x="791900" y="2752542"/>
                </a:lnTo>
                <a:lnTo>
                  <a:pt x="803800" y="2753900"/>
                </a:lnTo>
                <a:lnTo>
                  <a:pt x="815403" y="2754337"/>
                </a:lnTo>
                <a:lnTo>
                  <a:pt x="850383" y="2750417"/>
                </a:lnTo>
                <a:lnTo>
                  <a:pt x="883037" y="2740082"/>
                </a:lnTo>
                <a:lnTo>
                  <a:pt x="913833" y="2725470"/>
                </a:lnTo>
                <a:lnTo>
                  <a:pt x="943241" y="2708719"/>
                </a:lnTo>
                <a:lnTo>
                  <a:pt x="971728" y="2691968"/>
                </a:lnTo>
                <a:lnTo>
                  <a:pt x="999761" y="2677356"/>
                </a:lnTo>
                <a:lnTo>
                  <a:pt x="1027811" y="2667021"/>
                </a:lnTo>
                <a:lnTo>
                  <a:pt x="1056347" y="2663101"/>
                </a:lnTo>
                <a:lnTo>
                  <a:pt x="1062012" y="2663101"/>
                </a:lnTo>
                <a:lnTo>
                  <a:pt x="1067739" y="2663596"/>
                </a:lnTo>
                <a:lnTo>
                  <a:pt x="1073530" y="2664650"/>
                </a:lnTo>
                <a:lnTo>
                  <a:pt x="1083600" y="2684904"/>
                </a:lnTo>
                <a:lnTo>
                  <a:pt x="1078678" y="2707056"/>
                </a:lnTo>
                <a:lnTo>
                  <a:pt x="1066953" y="2729773"/>
                </a:lnTo>
                <a:lnTo>
                  <a:pt x="1056619" y="2751720"/>
                </a:lnTo>
                <a:lnTo>
                  <a:pt x="1055864" y="2771563"/>
                </a:lnTo>
                <a:lnTo>
                  <a:pt x="1072881" y="2787968"/>
                </a:lnTo>
                <a:lnTo>
                  <a:pt x="1115860" y="2799600"/>
                </a:lnTo>
                <a:lnTo>
                  <a:pt x="1073995" y="2828295"/>
                </a:lnTo>
                <a:lnTo>
                  <a:pt x="1037053" y="2857541"/>
                </a:lnTo>
                <a:lnTo>
                  <a:pt x="1003392" y="2887886"/>
                </a:lnTo>
                <a:lnTo>
                  <a:pt x="971372" y="2919882"/>
                </a:lnTo>
                <a:lnTo>
                  <a:pt x="934865" y="2964884"/>
                </a:lnTo>
                <a:lnTo>
                  <a:pt x="911735" y="3007365"/>
                </a:lnTo>
                <a:lnTo>
                  <a:pt x="901629" y="3051119"/>
                </a:lnTo>
                <a:lnTo>
                  <a:pt x="904197" y="3099938"/>
                </a:lnTo>
                <a:lnTo>
                  <a:pt x="919086" y="3157613"/>
                </a:lnTo>
                <a:lnTo>
                  <a:pt x="933159" y="3199343"/>
                </a:lnTo>
                <a:lnTo>
                  <a:pt x="946154" y="3240797"/>
                </a:lnTo>
                <a:lnTo>
                  <a:pt x="954607" y="3283106"/>
                </a:lnTo>
                <a:lnTo>
                  <a:pt x="955053" y="3327404"/>
                </a:lnTo>
                <a:lnTo>
                  <a:pt x="944029" y="3374821"/>
                </a:lnTo>
                <a:lnTo>
                  <a:pt x="935813" y="3404975"/>
                </a:lnTo>
                <a:lnTo>
                  <a:pt x="935558" y="3429077"/>
                </a:lnTo>
                <a:lnTo>
                  <a:pt x="945018" y="3445057"/>
                </a:lnTo>
                <a:lnTo>
                  <a:pt x="965949" y="3450843"/>
                </a:lnTo>
                <a:lnTo>
                  <a:pt x="974298" y="3450333"/>
                </a:lnTo>
                <a:lnTo>
                  <a:pt x="983772" y="3448770"/>
                </a:lnTo>
                <a:lnTo>
                  <a:pt x="994415" y="3446107"/>
                </a:lnTo>
                <a:lnTo>
                  <a:pt x="1016651" y="3439208"/>
                </a:lnTo>
                <a:lnTo>
                  <a:pt x="1026436" y="3437020"/>
                </a:lnTo>
                <a:lnTo>
                  <a:pt x="1035625" y="3435717"/>
                </a:lnTo>
                <a:lnTo>
                  <a:pt x="1044219" y="3435286"/>
                </a:lnTo>
                <a:lnTo>
                  <a:pt x="1076060" y="3444111"/>
                </a:lnTo>
                <a:lnTo>
                  <a:pt x="1095290" y="3469670"/>
                </a:lnTo>
                <a:lnTo>
                  <a:pt x="1101917" y="3510590"/>
                </a:lnTo>
                <a:lnTo>
                  <a:pt x="1095946" y="3565499"/>
                </a:lnTo>
                <a:lnTo>
                  <a:pt x="1091544" y="3601011"/>
                </a:lnTo>
                <a:lnTo>
                  <a:pt x="1095000" y="3625311"/>
                </a:lnTo>
                <a:lnTo>
                  <a:pt x="1107333" y="3639260"/>
                </a:lnTo>
                <a:lnTo>
                  <a:pt x="1129563" y="3643718"/>
                </a:lnTo>
                <a:lnTo>
                  <a:pt x="1135773" y="3643718"/>
                </a:lnTo>
                <a:lnTo>
                  <a:pt x="1142809" y="3643058"/>
                </a:lnTo>
                <a:lnTo>
                  <a:pt x="1150746" y="3641788"/>
                </a:lnTo>
                <a:lnTo>
                  <a:pt x="1186631" y="3633325"/>
                </a:lnTo>
                <a:lnTo>
                  <a:pt x="1222897" y="3621617"/>
                </a:lnTo>
                <a:lnTo>
                  <a:pt x="1260508" y="3611238"/>
                </a:lnTo>
                <a:lnTo>
                  <a:pt x="1300429" y="3606761"/>
                </a:lnTo>
                <a:lnTo>
                  <a:pt x="1310621" y="3607084"/>
                </a:lnTo>
                <a:lnTo>
                  <a:pt x="1321017" y="3608096"/>
                </a:lnTo>
                <a:lnTo>
                  <a:pt x="1331634" y="3609864"/>
                </a:lnTo>
                <a:lnTo>
                  <a:pt x="1342491" y="3612451"/>
                </a:lnTo>
                <a:lnTo>
                  <a:pt x="1317179" y="3649919"/>
                </a:lnTo>
                <a:lnTo>
                  <a:pt x="1287015" y="3676577"/>
                </a:lnTo>
                <a:lnTo>
                  <a:pt x="1253459" y="3695936"/>
                </a:lnTo>
                <a:lnTo>
                  <a:pt x="1217976" y="3711509"/>
                </a:lnTo>
                <a:lnTo>
                  <a:pt x="1182026" y="3726808"/>
                </a:lnTo>
                <a:lnTo>
                  <a:pt x="1147072" y="3745344"/>
                </a:lnTo>
                <a:lnTo>
                  <a:pt x="1114577" y="3770630"/>
                </a:lnTo>
                <a:lnTo>
                  <a:pt x="1086002" y="3806177"/>
                </a:lnTo>
                <a:lnTo>
                  <a:pt x="1144542" y="3805810"/>
                </a:lnTo>
                <a:lnTo>
                  <a:pt x="1197729" y="3803243"/>
                </a:lnTo>
                <a:lnTo>
                  <a:pt x="1246731" y="3796276"/>
                </a:lnTo>
                <a:lnTo>
                  <a:pt x="1292720" y="3782707"/>
                </a:lnTo>
                <a:lnTo>
                  <a:pt x="1301830" y="3779476"/>
                </a:lnTo>
                <a:lnTo>
                  <a:pt x="1310998" y="3776514"/>
                </a:lnTo>
                <a:lnTo>
                  <a:pt x="1320066" y="3774351"/>
                </a:lnTo>
                <a:lnTo>
                  <a:pt x="1328877" y="3773512"/>
                </a:lnTo>
                <a:lnTo>
                  <a:pt x="1337839" y="3774682"/>
                </a:lnTo>
                <a:lnTo>
                  <a:pt x="1346138" y="3778619"/>
                </a:lnTo>
                <a:lnTo>
                  <a:pt x="1353582" y="3785969"/>
                </a:lnTo>
                <a:lnTo>
                  <a:pt x="1359979" y="3797376"/>
                </a:lnTo>
                <a:lnTo>
                  <a:pt x="1364276" y="3823504"/>
                </a:lnTo>
                <a:lnTo>
                  <a:pt x="1355270" y="3841381"/>
                </a:lnTo>
                <a:lnTo>
                  <a:pt x="1339269" y="3852658"/>
                </a:lnTo>
                <a:lnTo>
                  <a:pt x="1322577" y="3858983"/>
                </a:lnTo>
                <a:lnTo>
                  <a:pt x="1281658" y="3878786"/>
                </a:lnTo>
                <a:lnTo>
                  <a:pt x="1243785" y="3905189"/>
                </a:lnTo>
                <a:lnTo>
                  <a:pt x="1170660" y="3964597"/>
                </a:lnTo>
                <a:lnTo>
                  <a:pt x="1134644" y="3991651"/>
                </a:lnTo>
                <a:lnTo>
                  <a:pt x="1061617" y="4045680"/>
                </a:lnTo>
                <a:lnTo>
                  <a:pt x="1025225" y="4073906"/>
                </a:lnTo>
                <a:lnTo>
                  <a:pt x="989327" y="4103775"/>
                </a:lnTo>
                <a:lnTo>
                  <a:pt x="954231" y="4135913"/>
                </a:lnTo>
                <a:lnTo>
                  <a:pt x="920248" y="4170946"/>
                </a:lnTo>
                <a:lnTo>
                  <a:pt x="887686" y="4209500"/>
                </a:lnTo>
                <a:lnTo>
                  <a:pt x="856856" y="4252201"/>
                </a:lnTo>
                <a:lnTo>
                  <a:pt x="903333" y="4234573"/>
                </a:lnTo>
                <a:lnTo>
                  <a:pt x="947342" y="4213199"/>
                </a:lnTo>
                <a:lnTo>
                  <a:pt x="1031421" y="4167218"/>
                </a:lnTo>
                <a:lnTo>
                  <a:pt x="1073227" y="4146613"/>
                </a:lnTo>
                <a:lnTo>
                  <a:pt x="1116032" y="4130268"/>
                </a:lnTo>
                <a:lnTo>
                  <a:pt x="1160703" y="4120184"/>
                </a:lnTo>
                <a:lnTo>
                  <a:pt x="1129094" y="4159803"/>
                </a:lnTo>
                <a:lnTo>
                  <a:pt x="1095911" y="4196790"/>
                </a:lnTo>
                <a:lnTo>
                  <a:pt x="1061420" y="4231556"/>
                </a:lnTo>
                <a:lnTo>
                  <a:pt x="1025886" y="4264511"/>
                </a:lnTo>
                <a:lnTo>
                  <a:pt x="989575" y="4296065"/>
                </a:lnTo>
                <a:lnTo>
                  <a:pt x="952753" y="4326630"/>
                </a:lnTo>
                <a:lnTo>
                  <a:pt x="878634" y="4386431"/>
                </a:lnTo>
                <a:lnTo>
                  <a:pt x="841870" y="4416488"/>
                </a:lnTo>
                <a:lnTo>
                  <a:pt x="796729" y="4455448"/>
                </a:lnTo>
                <a:lnTo>
                  <a:pt x="772096" y="4516335"/>
                </a:lnTo>
                <a:lnTo>
                  <a:pt x="762454" y="4568810"/>
                </a:lnTo>
                <a:lnTo>
                  <a:pt x="747955" y="4617292"/>
                </a:lnTo>
                <a:lnTo>
                  <a:pt x="727916" y="4661212"/>
                </a:lnTo>
                <a:lnTo>
                  <a:pt x="701651" y="4699998"/>
                </a:lnTo>
                <a:lnTo>
                  <a:pt x="668478" y="4733079"/>
                </a:lnTo>
                <a:lnTo>
                  <a:pt x="627710" y="4759883"/>
                </a:lnTo>
                <a:lnTo>
                  <a:pt x="635152" y="4786287"/>
                </a:lnTo>
                <a:lnTo>
                  <a:pt x="686826" y="4772661"/>
                </a:lnTo>
                <a:lnTo>
                  <a:pt x="718414" y="4756724"/>
                </a:lnTo>
                <a:lnTo>
                  <a:pt x="734812" y="4749773"/>
                </a:lnTo>
                <a:lnTo>
                  <a:pt x="751938" y="4744857"/>
                </a:lnTo>
                <a:lnTo>
                  <a:pt x="770039" y="4742992"/>
                </a:lnTo>
                <a:lnTo>
                  <a:pt x="777125" y="4743287"/>
                </a:lnTo>
                <a:lnTo>
                  <a:pt x="784394" y="4744208"/>
                </a:lnTo>
                <a:lnTo>
                  <a:pt x="791861" y="4745811"/>
                </a:lnTo>
                <a:lnTo>
                  <a:pt x="799541" y="4748149"/>
                </a:lnTo>
                <a:lnTo>
                  <a:pt x="766718" y="4791080"/>
                </a:lnTo>
                <a:lnTo>
                  <a:pt x="734588" y="4831404"/>
                </a:lnTo>
                <a:lnTo>
                  <a:pt x="701763" y="4868467"/>
                </a:lnTo>
                <a:lnTo>
                  <a:pt x="666861" y="4901617"/>
                </a:lnTo>
                <a:lnTo>
                  <a:pt x="628494" y="4930203"/>
                </a:lnTo>
                <a:lnTo>
                  <a:pt x="585279" y="4953571"/>
                </a:lnTo>
                <a:lnTo>
                  <a:pt x="506804" y="4985520"/>
                </a:lnTo>
                <a:lnTo>
                  <a:pt x="467015" y="5005289"/>
                </a:lnTo>
                <a:lnTo>
                  <a:pt x="428885" y="5031172"/>
                </a:lnTo>
                <a:lnTo>
                  <a:pt x="393932" y="5065860"/>
                </a:lnTo>
                <a:lnTo>
                  <a:pt x="363677" y="5112042"/>
                </a:lnTo>
                <a:lnTo>
                  <a:pt x="375553" y="5115443"/>
                </a:lnTo>
                <a:lnTo>
                  <a:pt x="387081" y="5117761"/>
                </a:lnTo>
                <a:lnTo>
                  <a:pt x="398283" y="5119087"/>
                </a:lnTo>
                <a:lnTo>
                  <a:pt x="409181" y="5119509"/>
                </a:lnTo>
                <a:lnTo>
                  <a:pt x="439031" y="5116509"/>
                </a:lnTo>
                <a:lnTo>
                  <a:pt x="494136" y="5098903"/>
                </a:lnTo>
                <a:lnTo>
                  <a:pt x="563890" y="5070644"/>
                </a:lnTo>
                <a:lnTo>
                  <a:pt x="693942" y="5015491"/>
                </a:lnTo>
                <a:lnTo>
                  <a:pt x="745014" y="4994493"/>
                </a:lnTo>
                <a:lnTo>
                  <a:pt x="752778" y="4991969"/>
                </a:lnTo>
                <a:lnTo>
                  <a:pt x="760530" y="4990265"/>
                </a:lnTo>
                <a:lnTo>
                  <a:pt x="768197" y="4989639"/>
                </a:lnTo>
                <a:lnTo>
                  <a:pt x="780680" y="4991726"/>
                </a:lnTo>
                <a:lnTo>
                  <a:pt x="792372" y="4998800"/>
                </a:lnTo>
                <a:lnTo>
                  <a:pt x="802930" y="5012083"/>
                </a:lnTo>
                <a:lnTo>
                  <a:pt x="812012" y="5032794"/>
                </a:lnTo>
                <a:lnTo>
                  <a:pt x="760860" y="5046391"/>
                </a:lnTo>
                <a:lnTo>
                  <a:pt x="716769" y="5071115"/>
                </a:lnTo>
                <a:lnTo>
                  <a:pt x="677823" y="5104005"/>
                </a:lnTo>
                <a:lnTo>
                  <a:pt x="642108" y="5142103"/>
                </a:lnTo>
                <a:lnTo>
                  <a:pt x="607707" y="5182450"/>
                </a:lnTo>
                <a:lnTo>
                  <a:pt x="587224" y="5207833"/>
                </a:lnTo>
                <a:lnTo>
                  <a:pt x="566059" y="5231765"/>
                </a:lnTo>
                <a:lnTo>
                  <a:pt x="542144" y="5249562"/>
                </a:lnTo>
                <a:lnTo>
                  <a:pt x="513410" y="5256542"/>
                </a:lnTo>
                <a:lnTo>
                  <a:pt x="506361" y="5256542"/>
                </a:lnTo>
                <a:lnTo>
                  <a:pt x="498817" y="5255399"/>
                </a:lnTo>
                <a:lnTo>
                  <a:pt x="486740" y="5251742"/>
                </a:lnTo>
                <a:lnTo>
                  <a:pt x="482980" y="5251183"/>
                </a:lnTo>
                <a:lnTo>
                  <a:pt x="479424" y="5251183"/>
                </a:lnTo>
                <a:lnTo>
                  <a:pt x="463585" y="5255403"/>
                </a:lnTo>
                <a:lnTo>
                  <a:pt x="451778" y="5266982"/>
                </a:lnTo>
                <a:lnTo>
                  <a:pt x="444765" y="5284294"/>
                </a:lnTo>
                <a:lnTo>
                  <a:pt x="443306" y="5305717"/>
                </a:lnTo>
                <a:lnTo>
                  <a:pt x="442867" y="5360795"/>
                </a:lnTo>
                <a:lnTo>
                  <a:pt x="430600" y="5403971"/>
                </a:lnTo>
                <a:lnTo>
                  <a:pt x="408786" y="5437039"/>
                </a:lnTo>
                <a:lnTo>
                  <a:pt x="379706" y="5461792"/>
                </a:lnTo>
                <a:lnTo>
                  <a:pt x="345642" y="5480023"/>
                </a:lnTo>
                <a:lnTo>
                  <a:pt x="262622" y="5510636"/>
                </a:lnTo>
                <a:lnTo>
                  <a:pt x="217587" y="5531239"/>
                </a:lnTo>
                <a:lnTo>
                  <a:pt x="173465" y="5554512"/>
                </a:lnTo>
                <a:lnTo>
                  <a:pt x="129952" y="5579632"/>
                </a:lnTo>
                <a:lnTo>
                  <a:pt x="43525" y="5632128"/>
                </a:lnTo>
                <a:lnTo>
                  <a:pt x="0" y="5657862"/>
                </a:lnTo>
                <a:lnTo>
                  <a:pt x="1636382" y="5657862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76163" y="2375539"/>
            <a:ext cx="3308985" cy="31946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1989:</a:t>
            </a:r>
            <a:r>
              <a:rPr sz="1450" b="1" spc="3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CALIFORNIRAISINS</a:t>
            </a:r>
            <a:endParaRPr sz="1450">
              <a:latin typeface="Candara"/>
              <a:cs typeface="Candara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1990: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BATMAN</a:t>
            </a:r>
            <a:endParaRPr sz="1450">
              <a:latin typeface="Candara"/>
              <a:cs typeface="Candara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1991:</a:t>
            </a:r>
            <a:r>
              <a:rPr sz="1450" b="1" spc="4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TEENAGE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MUTANT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NINJA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TURTLES</a:t>
            </a:r>
            <a:endParaRPr sz="1450">
              <a:latin typeface="Candara"/>
              <a:cs typeface="Candara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1992: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LITTLE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MERMAID</a:t>
            </a:r>
            <a:endParaRPr sz="1450">
              <a:latin typeface="Candara"/>
              <a:cs typeface="Candara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1993:</a:t>
            </a:r>
            <a:r>
              <a:rPr sz="1450" b="1" spc="4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THOMAS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TANK</a:t>
            </a:r>
            <a:endParaRPr sz="1450">
              <a:latin typeface="Candara"/>
              <a:cs typeface="Candara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1994:</a:t>
            </a:r>
            <a:r>
              <a:rPr sz="1450" b="1" spc="4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BARNEY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&amp;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FRIENDS</a:t>
            </a:r>
            <a:endParaRPr sz="1450">
              <a:latin typeface="Candara"/>
              <a:cs typeface="Candara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1995:</a:t>
            </a:r>
            <a:r>
              <a:rPr sz="1450" b="1" spc="4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LION</a:t>
            </a:r>
            <a:r>
              <a:rPr sz="1450" b="1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KING</a:t>
            </a:r>
            <a:endParaRPr sz="1450">
              <a:latin typeface="Candara"/>
              <a:cs typeface="Candara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1996: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WINNIE-THE-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POOH</a:t>
            </a:r>
            <a:endParaRPr sz="1450">
              <a:latin typeface="Candara"/>
              <a:cs typeface="Candara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1997: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GOOSEBUMPS</a:t>
            </a:r>
            <a:endParaRPr sz="1450">
              <a:latin typeface="Candara"/>
              <a:cs typeface="Candara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1998:</a:t>
            </a:r>
            <a:r>
              <a:rPr sz="1450" b="1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RUGRATS</a:t>
            </a:r>
            <a:endParaRPr sz="1450">
              <a:latin typeface="Candara"/>
              <a:cs typeface="Candara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1999: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TELETUBBIES</a:t>
            </a:r>
            <a:endParaRPr sz="1450">
              <a:latin typeface="Candara"/>
              <a:cs typeface="Candara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2000: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POKEMON</a:t>
            </a:r>
            <a:endParaRPr sz="1450">
              <a:latin typeface="Candara"/>
              <a:cs typeface="Candara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2001: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POWERPUFF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GIRLS</a:t>
            </a:r>
            <a:endParaRPr sz="1450">
              <a:latin typeface="Candara"/>
              <a:cs typeface="Candara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2002: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BOB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BUILDER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19461" y="2375537"/>
            <a:ext cx="3217545" cy="296862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2003: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SPIDERMAN</a:t>
            </a:r>
            <a:endParaRPr sz="1450">
              <a:latin typeface="Candara"/>
              <a:cs typeface="Candara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2004: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BRATZ</a:t>
            </a:r>
            <a:endParaRPr sz="1450">
              <a:latin typeface="Candara"/>
              <a:cs typeface="Candara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2005: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SPIDERMAN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50" dirty="0">
                <a:solidFill>
                  <a:srgbClr val="231F20"/>
                </a:solidFill>
                <a:latin typeface="Candara"/>
                <a:cs typeface="Candara"/>
              </a:rPr>
              <a:t>2</a:t>
            </a:r>
            <a:endParaRPr sz="1450">
              <a:latin typeface="Candara"/>
              <a:cs typeface="Candara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2006:</a:t>
            </a:r>
            <a:r>
              <a:rPr sz="1450" b="1" spc="3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STAR</a:t>
            </a:r>
            <a:r>
              <a:rPr sz="1450" b="1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WARS</a:t>
            </a:r>
            <a:endParaRPr sz="1450">
              <a:latin typeface="Candara"/>
              <a:cs typeface="Candara"/>
            </a:endParaRPr>
          </a:p>
          <a:p>
            <a:pPr marL="13335">
              <a:lnSpc>
                <a:spcPct val="100000"/>
              </a:lnSpc>
              <a:spcBef>
                <a:spcPts val="4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2007: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PIXAR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CARS</a:t>
            </a:r>
            <a:endParaRPr sz="1450">
              <a:latin typeface="Candara"/>
              <a:cs typeface="Candara"/>
            </a:endParaRPr>
          </a:p>
          <a:p>
            <a:pPr marL="13335">
              <a:lnSpc>
                <a:spcPct val="100000"/>
              </a:lnSpc>
              <a:spcBef>
                <a:spcPts val="45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2008: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HIGH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SCHOOL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MUSICAL</a:t>
            </a:r>
            <a:endParaRPr sz="1450">
              <a:latin typeface="Candara"/>
              <a:cs typeface="Candara"/>
            </a:endParaRPr>
          </a:p>
          <a:p>
            <a:pPr marL="13335">
              <a:lnSpc>
                <a:spcPct val="100000"/>
              </a:lnSpc>
              <a:spcBef>
                <a:spcPts val="45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2009: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BAKUGAN</a:t>
            </a:r>
            <a:endParaRPr sz="1450">
              <a:latin typeface="Candara"/>
              <a:cs typeface="Candara"/>
            </a:endParaRPr>
          </a:p>
          <a:p>
            <a:pPr marL="13335">
              <a:lnSpc>
                <a:spcPct val="100000"/>
              </a:lnSpc>
              <a:spcBef>
                <a:spcPts val="4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2010: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TWILIGHT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SAGA: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NEW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MOON</a:t>
            </a:r>
            <a:endParaRPr sz="1450">
              <a:latin typeface="Candara"/>
              <a:cs typeface="Candara"/>
            </a:endParaRPr>
          </a:p>
          <a:p>
            <a:pPr marL="13335">
              <a:lnSpc>
                <a:spcPct val="100000"/>
              </a:lnSpc>
              <a:spcBef>
                <a:spcPts val="4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2011: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TOY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STORY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50" dirty="0">
                <a:solidFill>
                  <a:srgbClr val="231F20"/>
                </a:solidFill>
                <a:latin typeface="Candara"/>
                <a:cs typeface="Candara"/>
              </a:rPr>
              <a:t>3</a:t>
            </a:r>
            <a:endParaRPr sz="1450">
              <a:latin typeface="Candara"/>
              <a:cs typeface="Candara"/>
            </a:endParaRPr>
          </a:p>
          <a:p>
            <a:pPr marL="13335">
              <a:lnSpc>
                <a:spcPct val="100000"/>
              </a:lnSpc>
              <a:spcBef>
                <a:spcPts val="45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2012: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ANGRY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BIRDS</a:t>
            </a:r>
            <a:endParaRPr sz="1450">
              <a:latin typeface="Candara"/>
              <a:cs typeface="Candara"/>
            </a:endParaRPr>
          </a:p>
          <a:p>
            <a:pPr marL="13335">
              <a:lnSpc>
                <a:spcPct val="100000"/>
              </a:lnSpc>
              <a:spcBef>
                <a:spcPts val="4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2013: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SKYLANDERS</a:t>
            </a:r>
            <a:endParaRPr sz="1450">
              <a:latin typeface="Candara"/>
              <a:cs typeface="Candara"/>
            </a:endParaRPr>
          </a:p>
          <a:p>
            <a:pPr marL="13335">
              <a:lnSpc>
                <a:spcPct val="100000"/>
              </a:lnSpc>
              <a:spcBef>
                <a:spcPts val="45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2014: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DUCK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DYNASTY</a:t>
            </a:r>
            <a:endParaRPr sz="1450">
              <a:latin typeface="Candara"/>
              <a:cs typeface="Candara"/>
            </a:endParaRPr>
          </a:p>
          <a:p>
            <a:pPr marL="13335">
              <a:lnSpc>
                <a:spcPct val="100000"/>
              </a:lnSpc>
              <a:spcBef>
                <a:spcPts val="4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2015: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FROZEN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97916" y="1457721"/>
            <a:ext cx="5278755" cy="7048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PROPERTIES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NAMED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LIMA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/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INTERNATIONAL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LICENSE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YEAR</a:t>
            </a:r>
            <a:endParaRPr sz="1450">
              <a:latin typeface="Candara"/>
              <a:cs typeface="Candara"/>
            </a:endParaRPr>
          </a:p>
          <a:p>
            <a:pPr algn="ctr">
              <a:lnSpc>
                <a:spcPct val="100000"/>
              </a:lnSpc>
              <a:spcBef>
                <a:spcPts val="45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1989</a:t>
            </a:r>
            <a:r>
              <a:rPr sz="1450" b="1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-</a:t>
            </a:r>
            <a:r>
              <a:rPr sz="1450" b="1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2015</a:t>
            </a:r>
            <a:endParaRPr sz="145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" y="1057275"/>
            <a:ext cx="1636395" cy="5658485"/>
          </a:xfrm>
          <a:custGeom>
            <a:avLst/>
            <a:gdLst/>
            <a:ahLst/>
            <a:cxnLst/>
            <a:rect l="l" t="t" r="r" b="b"/>
            <a:pathLst>
              <a:path w="1636395" h="5658484">
                <a:moveTo>
                  <a:pt x="1636369" y="5657862"/>
                </a:moveTo>
                <a:lnTo>
                  <a:pt x="1592848" y="5632128"/>
                </a:lnTo>
                <a:lnTo>
                  <a:pt x="1506427" y="5579632"/>
                </a:lnTo>
                <a:lnTo>
                  <a:pt x="1462915" y="5554512"/>
                </a:lnTo>
                <a:lnTo>
                  <a:pt x="1418794" y="5531239"/>
                </a:lnTo>
                <a:lnTo>
                  <a:pt x="1373760" y="5510636"/>
                </a:lnTo>
                <a:lnTo>
                  <a:pt x="1290739" y="5480023"/>
                </a:lnTo>
                <a:lnTo>
                  <a:pt x="1256675" y="5461792"/>
                </a:lnTo>
                <a:lnTo>
                  <a:pt x="1227596" y="5437039"/>
                </a:lnTo>
                <a:lnTo>
                  <a:pt x="1205782" y="5403971"/>
                </a:lnTo>
                <a:lnTo>
                  <a:pt x="1193515" y="5360795"/>
                </a:lnTo>
                <a:lnTo>
                  <a:pt x="1193076" y="5305717"/>
                </a:lnTo>
                <a:lnTo>
                  <a:pt x="1191616" y="5284294"/>
                </a:lnTo>
                <a:lnTo>
                  <a:pt x="1184603" y="5266982"/>
                </a:lnTo>
                <a:lnTo>
                  <a:pt x="1172796" y="5255403"/>
                </a:lnTo>
                <a:lnTo>
                  <a:pt x="1156957" y="5251183"/>
                </a:lnTo>
                <a:lnTo>
                  <a:pt x="1153401" y="5251183"/>
                </a:lnTo>
                <a:lnTo>
                  <a:pt x="1149642" y="5251742"/>
                </a:lnTo>
                <a:lnTo>
                  <a:pt x="1137551" y="5255399"/>
                </a:lnTo>
                <a:lnTo>
                  <a:pt x="1130007" y="5256542"/>
                </a:lnTo>
                <a:lnTo>
                  <a:pt x="1122972" y="5256542"/>
                </a:lnTo>
                <a:lnTo>
                  <a:pt x="1094230" y="5249568"/>
                </a:lnTo>
                <a:lnTo>
                  <a:pt x="1070308" y="5231769"/>
                </a:lnTo>
                <a:lnTo>
                  <a:pt x="1049134" y="5207834"/>
                </a:lnTo>
                <a:lnTo>
                  <a:pt x="1028636" y="5182450"/>
                </a:lnTo>
                <a:lnTo>
                  <a:pt x="994242" y="5142103"/>
                </a:lnTo>
                <a:lnTo>
                  <a:pt x="958533" y="5104005"/>
                </a:lnTo>
                <a:lnTo>
                  <a:pt x="919597" y="5071115"/>
                </a:lnTo>
                <a:lnTo>
                  <a:pt x="875522" y="5046391"/>
                </a:lnTo>
                <a:lnTo>
                  <a:pt x="824395" y="5032794"/>
                </a:lnTo>
                <a:lnTo>
                  <a:pt x="833448" y="5012083"/>
                </a:lnTo>
                <a:lnTo>
                  <a:pt x="843992" y="4998800"/>
                </a:lnTo>
                <a:lnTo>
                  <a:pt x="855682" y="4991726"/>
                </a:lnTo>
                <a:lnTo>
                  <a:pt x="868172" y="4989639"/>
                </a:lnTo>
                <a:lnTo>
                  <a:pt x="875849" y="4990265"/>
                </a:lnTo>
                <a:lnTo>
                  <a:pt x="883612" y="4991969"/>
                </a:lnTo>
                <a:lnTo>
                  <a:pt x="891389" y="4994493"/>
                </a:lnTo>
                <a:lnTo>
                  <a:pt x="942451" y="5015491"/>
                </a:lnTo>
                <a:lnTo>
                  <a:pt x="1072492" y="5070644"/>
                </a:lnTo>
                <a:lnTo>
                  <a:pt x="1115847" y="5088559"/>
                </a:lnTo>
                <a:lnTo>
                  <a:pt x="1142240" y="5098903"/>
                </a:lnTo>
                <a:lnTo>
                  <a:pt x="1169217" y="5108930"/>
                </a:lnTo>
                <a:lnTo>
                  <a:pt x="1197345" y="5116509"/>
                </a:lnTo>
                <a:lnTo>
                  <a:pt x="1227188" y="5119509"/>
                </a:lnTo>
                <a:lnTo>
                  <a:pt x="1238093" y="5119087"/>
                </a:lnTo>
                <a:lnTo>
                  <a:pt x="1249299" y="5117761"/>
                </a:lnTo>
                <a:lnTo>
                  <a:pt x="1260828" y="5115443"/>
                </a:lnTo>
                <a:lnTo>
                  <a:pt x="1272705" y="5112042"/>
                </a:lnTo>
                <a:lnTo>
                  <a:pt x="1242449" y="5065860"/>
                </a:lnTo>
                <a:lnTo>
                  <a:pt x="1207497" y="5031172"/>
                </a:lnTo>
                <a:lnTo>
                  <a:pt x="1169366" y="5005289"/>
                </a:lnTo>
                <a:lnTo>
                  <a:pt x="1129577" y="4985520"/>
                </a:lnTo>
                <a:lnTo>
                  <a:pt x="1051102" y="4953571"/>
                </a:lnTo>
                <a:lnTo>
                  <a:pt x="1007887" y="4930203"/>
                </a:lnTo>
                <a:lnTo>
                  <a:pt x="969521" y="4901617"/>
                </a:lnTo>
                <a:lnTo>
                  <a:pt x="934618" y="4868467"/>
                </a:lnTo>
                <a:lnTo>
                  <a:pt x="901794" y="4831404"/>
                </a:lnTo>
                <a:lnTo>
                  <a:pt x="869663" y="4791080"/>
                </a:lnTo>
                <a:lnTo>
                  <a:pt x="836841" y="4748149"/>
                </a:lnTo>
                <a:lnTo>
                  <a:pt x="844520" y="4745811"/>
                </a:lnTo>
                <a:lnTo>
                  <a:pt x="851987" y="4744208"/>
                </a:lnTo>
                <a:lnTo>
                  <a:pt x="859256" y="4743287"/>
                </a:lnTo>
                <a:lnTo>
                  <a:pt x="866343" y="4742992"/>
                </a:lnTo>
                <a:lnTo>
                  <a:pt x="884443" y="4744857"/>
                </a:lnTo>
                <a:lnTo>
                  <a:pt x="901569" y="4749773"/>
                </a:lnTo>
                <a:lnTo>
                  <a:pt x="917967" y="4756724"/>
                </a:lnTo>
                <a:lnTo>
                  <a:pt x="949557" y="4772661"/>
                </a:lnTo>
                <a:lnTo>
                  <a:pt x="965239" y="4779610"/>
                </a:lnTo>
                <a:lnTo>
                  <a:pt x="981171" y="4784524"/>
                </a:lnTo>
                <a:lnTo>
                  <a:pt x="997597" y="4786388"/>
                </a:lnTo>
                <a:lnTo>
                  <a:pt x="1001242" y="4786287"/>
                </a:lnTo>
                <a:lnTo>
                  <a:pt x="1008710" y="4759883"/>
                </a:lnTo>
                <a:lnTo>
                  <a:pt x="967913" y="4733079"/>
                </a:lnTo>
                <a:lnTo>
                  <a:pt x="934726" y="4699998"/>
                </a:lnTo>
                <a:lnTo>
                  <a:pt x="908456" y="4661212"/>
                </a:lnTo>
                <a:lnTo>
                  <a:pt x="888413" y="4617292"/>
                </a:lnTo>
                <a:lnTo>
                  <a:pt x="873907" y="4568810"/>
                </a:lnTo>
                <a:lnTo>
                  <a:pt x="864247" y="4516335"/>
                </a:lnTo>
                <a:lnTo>
                  <a:pt x="855803" y="4480946"/>
                </a:lnTo>
                <a:lnTo>
                  <a:pt x="839652" y="4455448"/>
                </a:lnTo>
                <a:lnTo>
                  <a:pt x="818365" y="4435432"/>
                </a:lnTo>
                <a:lnTo>
                  <a:pt x="794512" y="4416488"/>
                </a:lnTo>
                <a:lnTo>
                  <a:pt x="757746" y="4386431"/>
                </a:lnTo>
                <a:lnTo>
                  <a:pt x="683620" y="4326630"/>
                </a:lnTo>
                <a:lnTo>
                  <a:pt x="646794" y="4296065"/>
                </a:lnTo>
                <a:lnTo>
                  <a:pt x="610480" y="4264511"/>
                </a:lnTo>
                <a:lnTo>
                  <a:pt x="574944" y="4231556"/>
                </a:lnTo>
                <a:lnTo>
                  <a:pt x="540455" y="4196790"/>
                </a:lnTo>
                <a:lnTo>
                  <a:pt x="507277" y="4159803"/>
                </a:lnTo>
                <a:lnTo>
                  <a:pt x="475678" y="4120184"/>
                </a:lnTo>
                <a:lnTo>
                  <a:pt x="520355" y="4130268"/>
                </a:lnTo>
                <a:lnTo>
                  <a:pt x="563158" y="4146613"/>
                </a:lnTo>
                <a:lnTo>
                  <a:pt x="604957" y="4167218"/>
                </a:lnTo>
                <a:lnTo>
                  <a:pt x="689031" y="4213199"/>
                </a:lnTo>
                <a:lnTo>
                  <a:pt x="733050" y="4234573"/>
                </a:lnTo>
                <a:lnTo>
                  <a:pt x="779551" y="4252201"/>
                </a:lnTo>
                <a:lnTo>
                  <a:pt x="748700" y="4209500"/>
                </a:lnTo>
                <a:lnTo>
                  <a:pt x="716126" y="4170946"/>
                </a:lnTo>
                <a:lnTo>
                  <a:pt x="682138" y="4135913"/>
                </a:lnTo>
                <a:lnTo>
                  <a:pt x="647042" y="4103775"/>
                </a:lnTo>
                <a:lnTo>
                  <a:pt x="611147" y="4073906"/>
                </a:lnTo>
                <a:lnTo>
                  <a:pt x="574759" y="4045680"/>
                </a:lnTo>
                <a:lnTo>
                  <a:pt x="501739" y="3991651"/>
                </a:lnTo>
                <a:lnTo>
                  <a:pt x="465721" y="3964597"/>
                </a:lnTo>
                <a:lnTo>
                  <a:pt x="392550" y="3905189"/>
                </a:lnTo>
                <a:lnTo>
                  <a:pt x="354682" y="3878786"/>
                </a:lnTo>
                <a:lnTo>
                  <a:pt x="313778" y="3858983"/>
                </a:lnTo>
                <a:lnTo>
                  <a:pt x="297082" y="3852658"/>
                </a:lnTo>
                <a:lnTo>
                  <a:pt x="281085" y="3841381"/>
                </a:lnTo>
                <a:lnTo>
                  <a:pt x="272095" y="3823504"/>
                </a:lnTo>
                <a:lnTo>
                  <a:pt x="276415" y="3797376"/>
                </a:lnTo>
                <a:lnTo>
                  <a:pt x="282805" y="3785969"/>
                </a:lnTo>
                <a:lnTo>
                  <a:pt x="290247" y="3778619"/>
                </a:lnTo>
                <a:lnTo>
                  <a:pt x="298548" y="3774682"/>
                </a:lnTo>
                <a:lnTo>
                  <a:pt x="307517" y="3773512"/>
                </a:lnTo>
                <a:lnTo>
                  <a:pt x="316330" y="3774351"/>
                </a:lnTo>
                <a:lnTo>
                  <a:pt x="325400" y="3776514"/>
                </a:lnTo>
                <a:lnTo>
                  <a:pt x="334569" y="3779476"/>
                </a:lnTo>
                <a:lnTo>
                  <a:pt x="343674" y="3782707"/>
                </a:lnTo>
                <a:lnTo>
                  <a:pt x="389631" y="3796276"/>
                </a:lnTo>
                <a:lnTo>
                  <a:pt x="438629" y="3803243"/>
                </a:lnTo>
                <a:lnTo>
                  <a:pt x="491832" y="3805810"/>
                </a:lnTo>
                <a:lnTo>
                  <a:pt x="550405" y="3806177"/>
                </a:lnTo>
                <a:lnTo>
                  <a:pt x="521811" y="3770630"/>
                </a:lnTo>
                <a:lnTo>
                  <a:pt x="489305" y="3745344"/>
                </a:lnTo>
                <a:lnTo>
                  <a:pt x="454346" y="3726808"/>
                </a:lnTo>
                <a:lnTo>
                  <a:pt x="418395" y="3711509"/>
                </a:lnTo>
                <a:lnTo>
                  <a:pt x="382910" y="3695936"/>
                </a:lnTo>
                <a:lnTo>
                  <a:pt x="349351" y="3676577"/>
                </a:lnTo>
                <a:lnTo>
                  <a:pt x="319179" y="3649919"/>
                </a:lnTo>
                <a:lnTo>
                  <a:pt x="293852" y="3612451"/>
                </a:lnTo>
                <a:lnTo>
                  <a:pt x="304711" y="3609864"/>
                </a:lnTo>
                <a:lnTo>
                  <a:pt x="315331" y="3608096"/>
                </a:lnTo>
                <a:lnTo>
                  <a:pt x="325728" y="3607084"/>
                </a:lnTo>
                <a:lnTo>
                  <a:pt x="335915" y="3606761"/>
                </a:lnTo>
                <a:lnTo>
                  <a:pt x="375841" y="3611238"/>
                </a:lnTo>
                <a:lnTo>
                  <a:pt x="413456" y="3621617"/>
                </a:lnTo>
                <a:lnTo>
                  <a:pt x="449731" y="3633325"/>
                </a:lnTo>
                <a:lnTo>
                  <a:pt x="485635" y="3641788"/>
                </a:lnTo>
                <a:lnTo>
                  <a:pt x="493572" y="3643058"/>
                </a:lnTo>
                <a:lnTo>
                  <a:pt x="500621" y="3643718"/>
                </a:lnTo>
                <a:lnTo>
                  <a:pt x="506831" y="3643718"/>
                </a:lnTo>
                <a:lnTo>
                  <a:pt x="529059" y="3639260"/>
                </a:lnTo>
                <a:lnTo>
                  <a:pt x="541388" y="3625311"/>
                </a:lnTo>
                <a:lnTo>
                  <a:pt x="544839" y="3601011"/>
                </a:lnTo>
                <a:lnTo>
                  <a:pt x="540435" y="3565499"/>
                </a:lnTo>
                <a:lnTo>
                  <a:pt x="534466" y="3510590"/>
                </a:lnTo>
                <a:lnTo>
                  <a:pt x="541097" y="3469670"/>
                </a:lnTo>
                <a:lnTo>
                  <a:pt x="560332" y="3444111"/>
                </a:lnTo>
                <a:lnTo>
                  <a:pt x="592175" y="3435286"/>
                </a:lnTo>
                <a:lnTo>
                  <a:pt x="600762" y="3435717"/>
                </a:lnTo>
                <a:lnTo>
                  <a:pt x="609947" y="3437020"/>
                </a:lnTo>
                <a:lnTo>
                  <a:pt x="619730" y="3439208"/>
                </a:lnTo>
                <a:lnTo>
                  <a:pt x="641968" y="3446107"/>
                </a:lnTo>
                <a:lnTo>
                  <a:pt x="652616" y="3448770"/>
                </a:lnTo>
                <a:lnTo>
                  <a:pt x="662094" y="3450333"/>
                </a:lnTo>
                <a:lnTo>
                  <a:pt x="670445" y="3450843"/>
                </a:lnTo>
                <a:lnTo>
                  <a:pt x="691385" y="3445057"/>
                </a:lnTo>
                <a:lnTo>
                  <a:pt x="700852" y="3429077"/>
                </a:lnTo>
                <a:lnTo>
                  <a:pt x="700599" y="3404975"/>
                </a:lnTo>
                <a:lnTo>
                  <a:pt x="692378" y="3374821"/>
                </a:lnTo>
                <a:lnTo>
                  <a:pt x="681341" y="3327404"/>
                </a:lnTo>
                <a:lnTo>
                  <a:pt x="681779" y="3283106"/>
                </a:lnTo>
                <a:lnTo>
                  <a:pt x="690227" y="3240797"/>
                </a:lnTo>
                <a:lnTo>
                  <a:pt x="703216" y="3199343"/>
                </a:lnTo>
                <a:lnTo>
                  <a:pt x="717283" y="3157613"/>
                </a:lnTo>
                <a:lnTo>
                  <a:pt x="732169" y="3099938"/>
                </a:lnTo>
                <a:lnTo>
                  <a:pt x="734740" y="3051119"/>
                </a:lnTo>
                <a:lnTo>
                  <a:pt x="724638" y="3007365"/>
                </a:lnTo>
                <a:lnTo>
                  <a:pt x="701506" y="2964884"/>
                </a:lnTo>
                <a:lnTo>
                  <a:pt x="664984" y="2919882"/>
                </a:lnTo>
                <a:lnTo>
                  <a:pt x="632950" y="2887886"/>
                </a:lnTo>
                <a:lnTo>
                  <a:pt x="599287" y="2857541"/>
                </a:lnTo>
                <a:lnTo>
                  <a:pt x="562357" y="2828295"/>
                </a:lnTo>
                <a:lnTo>
                  <a:pt x="520522" y="2799600"/>
                </a:lnTo>
                <a:lnTo>
                  <a:pt x="563519" y="2787968"/>
                </a:lnTo>
                <a:lnTo>
                  <a:pt x="580546" y="2771563"/>
                </a:lnTo>
                <a:lnTo>
                  <a:pt x="579797" y="2751720"/>
                </a:lnTo>
                <a:lnTo>
                  <a:pt x="569462" y="2729773"/>
                </a:lnTo>
                <a:lnTo>
                  <a:pt x="557734" y="2707056"/>
                </a:lnTo>
                <a:lnTo>
                  <a:pt x="552804" y="2684904"/>
                </a:lnTo>
                <a:lnTo>
                  <a:pt x="562864" y="2664650"/>
                </a:lnTo>
                <a:lnTo>
                  <a:pt x="568655" y="2663596"/>
                </a:lnTo>
                <a:lnTo>
                  <a:pt x="574370" y="2663101"/>
                </a:lnTo>
                <a:lnTo>
                  <a:pt x="580034" y="2663101"/>
                </a:lnTo>
                <a:lnTo>
                  <a:pt x="608580" y="2667021"/>
                </a:lnTo>
                <a:lnTo>
                  <a:pt x="636636" y="2677356"/>
                </a:lnTo>
                <a:lnTo>
                  <a:pt x="664671" y="2691968"/>
                </a:lnTo>
                <a:lnTo>
                  <a:pt x="693153" y="2708719"/>
                </a:lnTo>
                <a:lnTo>
                  <a:pt x="722561" y="2725470"/>
                </a:lnTo>
                <a:lnTo>
                  <a:pt x="753357" y="2740082"/>
                </a:lnTo>
                <a:lnTo>
                  <a:pt x="786011" y="2750417"/>
                </a:lnTo>
                <a:lnTo>
                  <a:pt x="820991" y="2754337"/>
                </a:lnTo>
                <a:lnTo>
                  <a:pt x="832592" y="2753900"/>
                </a:lnTo>
                <a:lnTo>
                  <a:pt x="844489" y="2752542"/>
                </a:lnTo>
                <a:lnTo>
                  <a:pt x="856695" y="2750196"/>
                </a:lnTo>
                <a:lnTo>
                  <a:pt x="869226" y="2746794"/>
                </a:lnTo>
                <a:lnTo>
                  <a:pt x="825318" y="2715847"/>
                </a:lnTo>
                <a:lnTo>
                  <a:pt x="780792" y="2688052"/>
                </a:lnTo>
                <a:lnTo>
                  <a:pt x="736020" y="2662483"/>
                </a:lnTo>
                <a:lnTo>
                  <a:pt x="647216" y="2614317"/>
                </a:lnTo>
                <a:lnTo>
                  <a:pt x="603926" y="2589869"/>
                </a:lnTo>
                <a:lnTo>
                  <a:pt x="561870" y="2563941"/>
                </a:lnTo>
                <a:lnTo>
                  <a:pt x="521420" y="2535609"/>
                </a:lnTo>
                <a:lnTo>
                  <a:pt x="482947" y="2503945"/>
                </a:lnTo>
                <a:lnTo>
                  <a:pt x="446820" y="2468024"/>
                </a:lnTo>
                <a:lnTo>
                  <a:pt x="413410" y="2426919"/>
                </a:lnTo>
                <a:lnTo>
                  <a:pt x="420838" y="2419005"/>
                </a:lnTo>
                <a:lnTo>
                  <a:pt x="428247" y="2414014"/>
                </a:lnTo>
                <a:lnTo>
                  <a:pt x="435613" y="2411411"/>
                </a:lnTo>
                <a:lnTo>
                  <a:pt x="442912" y="2410663"/>
                </a:lnTo>
                <a:lnTo>
                  <a:pt x="448894" y="2410663"/>
                </a:lnTo>
                <a:lnTo>
                  <a:pt x="471868" y="2416035"/>
                </a:lnTo>
                <a:lnTo>
                  <a:pt x="481876" y="2416035"/>
                </a:lnTo>
                <a:lnTo>
                  <a:pt x="486346" y="2415044"/>
                </a:lnTo>
                <a:lnTo>
                  <a:pt x="490626" y="2412250"/>
                </a:lnTo>
                <a:lnTo>
                  <a:pt x="490626" y="2411450"/>
                </a:lnTo>
                <a:lnTo>
                  <a:pt x="492760" y="2411183"/>
                </a:lnTo>
                <a:lnTo>
                  <a:pt x="540804" y="2412365"/>
                </a:lnTo>
                <a:lnTo>
                  <a:pt x="572117" y="2411305"/>
                </a:lnTo>
                <a:lnTo>
                  <a:pt x="607021" y="2407106"/>
                </a:lnTo>
                <a:lnTo>
                  <a:pt x="678691" y="2383166"/>
                </a:lnTo>
                <a:lnTo>
                  <a:pt x="711001" y="2360362"/>
                </a:lnTo>
                <a:lnTo>
                  <a:pt x="737993" y="2328295"/>
                </a:lnTo>
                <a:lnTo>
                  <a:pt x="757436" y="2285434"/>
                </a:lnTo>
                <a:lnTo>
                  <a:pt x="767105" y="2230246"/>
                </a:lnTo>
                <a:lnTo>
                  <a:pt x="777074" y="2230246"/>
                </a:lnTo>
                <a:lnTo>
                  <a:pt x="782053" y="2221433"/>
                </a:lnTo>
                <a:lnTo>
                  <a:pt x="794699" y="2190772"/>
                </a:lnTo>
                <a:lnTo>
                  <a:pt x="799174" y="2154329"/>
                </a:lnTo>
                <a:lnTo>
                  <a:pt x="806918" y="2122835"/>
                </a:lnTo>
                <a:lnTo>
                  <a:pt x="829373" y="2107018"/>
                </a:lnTo>
                <a:lnTo>
                  <a:pt x="858564" y="2101646"/>
                </a:lnTo>
                <a:lnTo>
                  <a:pt x="887520" y="2094309"/>
                </a:lnTo>
                <a:lnTo>
                  <a:pt x="916580" y="2087834"/>
                </a:lnTo>
                <a:lnTo>
                  <a:pt x="946086" y="2085047"/>
                </a:lnTo>
                <a:lnTo>
                  <a:pt x="954164" y="2085295"/>
                </a:lnTo>
                <a:lnTo>
                  <a:pt x="962307" y="2086073"/>
                </a:lnTo>
                <a:lnTo>
                  <a:pt x="970521" y="2087437"/>
                </a:lnTo>
                <a:lnTo>
                  <a:pt x="978814" y="2089442"/>
                </a:lnTo>
                <a:lnTo>
                  <a:pt x="1009144" y="2098510"/>
                </a:lnTo>
                <a:lnTo>
                  <a:pt x="1040177" y="2107033"/>
                </a:lnTo>
                <a:lnTo>
                  <a:pt x="1071672" y="2113357"/>
                </a:lnTo>
                <a:lnTo>
                  <a:pt x="1103388" y="2115832"/>
                </a:lnTo>
                <a:lnTo>
                  <a:pt x="1124630" y="2121478"/>
                </a:lnTo>
                <a:lnTo>
                  <a:pt x="1169934" y="2146318"/>
                </a:lnTo>
                <a:lnTo>
                  <a:pt x="1191869" y="2151964"/>
                </a:lnTo>
                <a:lnTo>
                  <a:pt x="1205403" y="2148662"/>
                </a:lnTo>
                <a:lnTo>
                  <a:pt x="1217795" y="2137470"/>
                </a:lnTo>
                <a:lnTo>
                  <a:pt x="1228736" y="2116424"/>
                </a:lnTo>
                <a:lnTo>
                  <a:pt x="1237919" y="2083562"/>
                </a:lnTo>
                <a:lnTo>
                  <a:pt x="1237919" y="2082609"/>
                </a:lnTo>
                <a:lnTo>
                  <a:pt x="1239926" y="2082190"/>
                </a:lnTo>
                <a:lnTo>
                  <a:pt x="1243482" y="2082190"/>
                </a:lnTo>
                <a:lnTo>
                  <a:pt x="1264067" y="2084003"/>
                </a:lnTo>
                <a:lnTo>
                  <a:pt x="1294044" y="2088364"/>
                </a:lnTo>
                <a:lnTo>
                  <a:pt x="1357464" y="2098243"/>
                </a:lnTo>
                <a:lnTo>
                  <a:pt x="1371471" y="2101375"/>
                </a:lnTo>
                <a:lnTo>
                  <a:pt x="1385927" y="2105283"/>
                </a:lnTo>
                <a:lnTo>
                  <a:pt x="1400489" y="2108617"/>
                </a:lnTo>
                <a:lnTo>
                  <a:pt x="1439135" y="2103285"/>
                </a:lnTo>
                <a:lnTo>
                  <a:pt x="1459509" y="2077681"/>
                </a:lnTo>
                <a:lnTo>
                  <a:pt x="1456570" y="2049767"/>
                </a:lnTo>
                <a:lnTo>
                  <a:pt x="1399300" y="1993939"/>
                </a:lnTo>
                <a:lnTo>
                  <a:pt x="1359877" y="1980869"/>
                </a:lnTo>
                <a:lnTo>
                  <a:pt x="1318988" y="1976218"/>
                </a:lnTo>
                <a:lnTo>
                  <a:pt x="1278432" y="1974100"/>
                </a:lnTo>
                <a:lnTo>
                  <a:pt x="1263738" y="1974461"/>
                </a:lnTo>
                <a:lnTo>
                  <a:pt x="1249159" y="1975627"/>
                </a:lnTo>
                <a:lnTo>
                  <a:pt x="1234713" y="1977722"/>
                </a:lnTo>
                <a:lnTo>
                  <a:pt x="1212512" y="1982766"/>
                </a:lnTo>
                <a:lnTo>
                  <a:pt x="1204960" y="1984114"/>
                </a:lnTo>
                <a:lnTo>
                  <a:pt x="1197755" y="1984920"/>
                </a:lnTo>
                <a:lnTo>
                  <a:pt x="1190891" y="1985187"/>
                </a:lnTo>
                <a:lnTo>
                  <a:pt x="1166257" y="1980848"/>
                </a:lnTo>
                <a:lnTo>
                  <a:pt x="1146684" y="1968114"/>
                </a:lnTo>
                <a:lnTo>
                  <a:pt x="1131686" y="1947409"/>
                </a:lnTo>
                <a:lnTo>
                  <a:pt x="1120775" y="1919160"/>
                </a:lnTo>
                <a:lnTo>
                  <a:pt x="1104962" y="1881939"/>
                </a:lnTo>
                <a:lnTo>
                  <a:pt x="1083762" y="1852418"/>
                </a:lnTo>
                <a:lnTo>
                  <a:pt x="1057411" y="1828399"/>
                </a:lnTo>
                <a:lnTo>
                  <a:pt x="1026147" y="1807679"/>
                </a:lnTo>
                <a:lnTo>
                  <a:pt x="985241" y="1783024"/>
                </a:lnTo>
                <a:lnTo>
                  <a:pt x="903900" y="1732750"/>
                </a:lnTo>
                <a:lnTo>
                  <a:pt x="862996" y="1708300"/>
                </a:lnTo>
                <a:lnTo>
                  <a:pt x="821626" y="1685089"/>
                </a:lnTo>
                <a:lnTo>
                  <a:pt x="779555" y="1663699"/>
                </a:lnTo>
                <a:lnTo>
                  <a:pt x="736551" y="1644716"/>
                </a:lnTo>
                <a:lnTo>
                  <a:pt x="692378" y="1628724"/>
                </a:lnTo>
                <a:lnTo>
                  <a:pt x="674983" y="1622717"/>
                </a:lnTo>
                <a:lnTo>
                  <a:pt x="657821" y="1611476"/>
                </a:lnTo>
                <a:lnTo>
                  <a:pt x="642993" y="1591964"/>
                </a:lnTo>
                <a:lnTo>
                  <a:pt x="632599" y="1561147"/>
                </a:lnTo>
                <a:lnTo>
                  <a:pt x="682028" y="1573758"/>
                </a:lnTo>
                <a:lnTo>
                  <a:pt x="731044" y="1587989"/>
                </a:lnTo>
                <a:lnTo>
                  <a:pt x="779702" y="1603578"/>
                </a:lnTo>
                <a:lnTo>
                  <a:pt x="828058" y="1620262"/>
                </a:lnTo>
                <a:lnTo>
                  <a:pt x="876170" y="1637776"/>
                </a:lnTo>
                <a:lnTo>
                  <a:pt x="924091" y="1655858"/>
                </a:lnTo>
                <a:lnTo>
                  <a:pt x="1067280" y="1710881"/>
                </a:lnTo>
                <a:lnTo>
                  <a:pt x="1115004" y="1728603"/>
                </a:lnTo>
                <a:lnTo>
                  <a:pt x="1162819" y="1745577"/>
                </a:lnTo>
                <a:lnTo>
                  <a:pt x="1210780" y="1761540"/>
                </a:lnTo>
                <a:lnTo>
                  <a:pt x="1258944" y="1776228"/>
                </a:lnTo>
                <a:lnTo>
                  <a:pt x="1307366" y="1789379"/>
                </a:lnTo>
                <a:lnTo>
                  <a:pt x="1356103" y="1800729"/>
                </a:lnTo>
                <a:lnTo>
                  <a:pt x="1405211" y="1810015"/>
                </a:lnTo>
                <a:lnTo>
                  <a:pt x="1454745" y="1816973"/>
                </a:lnTo>
                <a:lnTo>
                  <a:pt x="1504762" y="1821341"/>
                </a:lnTo>
                <a:lnTo>
                  <a:pt x="1555318" y="1822856"/>
                </a:lnTo>
                <a:lnTo>
                  <a:pt x="1584096" y="1822348"/>
                </a:lnTo>
                <a:lnTo>
                  <a:pt x="1537929" y="1795972"/>
                </a:lnTo>
                <a:lnTo>
                  <a:pt x="1489622" y="1776604"/>
                </a:lnTo>
                <a:lnTo>
                  <a:pt x="1439935" y="1761474"/>
                </a:lnTo>
                <a:lnTo>
                  <a:pt x="1389628" y="1747810"/>
                </a:lnTo>
                <a:lnTo>
                  <a:pt x="1339460" y="1732843"/>
                </a:lnTo>
                <a:lnTo>
                  <a:pt x="1290193" y="1713801"/>
                </a:lnTo>
                <a:lnTo>
                  <a:pt x="1305449" y="1707758"/>
                </a:lnTo>
                <a:lnTo>
                  <a:pt x="1320557" y="1703687"/>
                </a:lnTo>
                <a:lnTo>
                  <a:pt x="1335529" y="1701391"/>
                </a:lnTo>
                <a:lnTo>
                  <a:pt x="1350378" y="1700669"/>
                </a:lnTo>
                <a:lnTo>
                  <a:pt x="1385707" y="1704181"/>
                </a:lnTo>
                <a:lnTo>
                  <a:pt x="1420558" y="1712841"/>
                </a:lnTo>
                <a:lnTo>
                  <a:pt x="1455094" y="1723831"/>
                </a:lnTo>
                <a:lnTo>
                  <a:pt x="1489481" y="1734337"/>
                </a:lnTo>
                <a:lnTo>
                  <a:pt x="1501836" y="1737435"/>
                </a:lnTo>
                <a:lnTo>
                  <a:pt x="1513916" y="1739915"/>
                </a:lnTo>
                <a:lnTo>
                  <a:pt x="1525614" y="1741563"/>
                </a:lnTo>
                <a:lnTo>
                  <a:pt x="1536827" y="1742160"/>
                </a:lnTo>
                <a:lnTo>
                  <a:pt x="1560200" y="1738390"/>
                </a:lnTo>
                <a:lnTo>
                  <a:pt x="1579206" y="1725342"/>
                </a:lnTo>
                <a:lnTo>
                  <a:pt x="1592583" y="1700412"/>
                </a:lnTo>
                <a:lnTo>
                  <a:pt x="1599069" y="1660994"/>
                </a:lnTo>
                <a:lnTo>
                  <a:pt x="1599069" y="1637525"/>
                </a:lnTo>
                <a:lnTo>
                  <a:pt x="1563528" y="1593835"/>
                </a:lnTo>
                <a:lnTo>
                  <a:pt x="1516824" y="1569948"/>
                </a:lnTo>
                <a:lnTo>
                  <a:pt x="1501029" y="1564310"/>
                </a:lnTo>
                <a:lnTo>
                  <a:pt x="1485682" y="1555646"/>
                </a:lnTo>
                <a:lnTo>
                  <a:pt x="1474067" y="1543132"/>
                </a:lnTo>
                <a:lnTo>
                  <a:pt x="1469466" y="1525943"/>
                </a:lnTo>
                <a:lnTo>
                  <a:pt x="1463180" y="1473981"/>
                </a:lnTo>
                <a:lnTo>
                  <a:pt x="1443617" y="1435538"/>
                </a:lnTo>
                <a:lnTo>
                  <a:pt x="1414248" y="1407233"/>
                </a:lnTo>
                <a:lnTo>
                  <a:pt x="1378540" y="1385688"/>
                </a:lnTo>
                <a:lnTo>
                  <a:pt x="1339964" y="1367523"/>
                </a:lnTo>
                <a:lnTo>
                  <a:pt x="1350847" y="1354429"/>
                </a:lnTo>
                <a:lnTo>
                  <a:pt x="1361411" y="1346152"/>
                </a:lnTo>
                <a:lnTo>
                  <a:pt x="1371675" y="1341823"/>
                </a:lnTo>
                <a:lnTo>
                  <a:pt x="1381658" y="1340573"/>
                </a:lnTo>
                <a:lnTo>
                  <a:pt x="1390015" y="1340573"/>
                </a:lnTo>
                <a:lnTo>
                  <a:pt x="1421345" y="1350098"/>
                </a:lnTo>
                <a:lnTo>
                  <a:pt x="1431036" y="1350035"/>
                </a:lnTo>
                <a:lnTo>
                  <a:pt x="1444957" y="1347354"/>
                </a:lnTo>
                <a:lnTo>
                  <a:pt x="1456134" y="1342586"/>
                </a:lnTo>
                <a:lnTo>
                  <a:pt x="1464048" y="1333419"/>
                </a:lnTo>
                <a:lnTo>
                  <a:pt x="1467053" y="1317650"/>
                </a:lnTo>
                <a:lnTo>
                  <a:pt x="1465602" y="1301652"/>
                </a:lnTo>
                <a:lnTo>
                  <a:pt x="1461108" y="1286479"/>
                </a:lnTo>
                <a:lnTo>
                  <a:pt x="1453353" y="1275157"/>
                </a:lnTo>
                <a:lnTo>
                  <a:pt x="1442123" y="1270711"/>
                </a:lnTo>
                <a:lnTo>
                  <a:pt x="1397764" y="1261818"/>
                </a:lnTo>
                <a:lnTo>
                  <a:pt x="1357458" y="1240909"/>
                </a:lnTo>
                <a:lnTo>
                  <a:pt x="1319461" y="1212861"/>
                </a:lnTo>
                <a:lnTo>
                  <a:pt x="1282027" y="1182553"/>
                </a:lnTo>
                <a:lnTo>
                  <a:pt x="1243412" y="1154864"/>
                </a:lnTo>
                <a:lnTo>
                  <a:pt x="1201872" y="1134672"/>
                </a:lnTo>
                <a:lnTo>
                  <a:pt x="1155661" y="1126858"/>
                </a:lnTo>
                <a:lnTo>
                  <a:pt x="1132039" y="1118362"/>
                </a:lnTo>
                <a:lnTo>
                  <a:pt x="1134136" y="1096911"/>
                </a:lnTo>
                <a:lnTo>
                  <a:pt x="1145801" y="1068559"/>
                </a:lnTo>
                <a:lnTo>
                  <a:pt x="1150888" y="1039363"/>
                </a:lnTo>
                <a:lnTo>
                  <a:pt x="1133246" y="1015377"/>
                </a:lnTo>
                <a:lnTo>
                  <a:pt x="1132870" y="1009237"/>
                </a:lnTo>
                <a:lnTo>
                  <a:pt x="1144562" y="1003393"/>
                </a:lnTo>
                <a:lnTo>
                  <a:pt x="1162492" y="999023"/>
                </a:lnTo>
                <a:lnTo>
                  <a:pt x="1180833" y="997305"/>
                </a:lnTo>
                <a:lnTo>
                  <a:pt x="1183474" y="997305"/>
                </a:lnTo>
                <a:lnTo>
                  <a:pt x="1188046" y="997775"/>
                </a:lnTo>
                <a:lnTo>
                  <a:pt x="1198929" y="1000884"/>
                </a:lnTo>
                <a:lnTo>
                  <a:pt x="1209689" y="1005606"/>
                </a:lnTo>
                <a:lnTo>
                  <a:pt x="1220699" y="1009921"/>
                </a:lnTo>
                <a:lnTo>
                  <a:pt x="1232331" y="1011808"/>
                </a:lnTo>
                <a:lnTo>
                  <a:pt x="1237932" y="1011808"/>
                </a:lnTo>
                <a:lnTo>
                  <a:pt x="1243863" y="1010361"/>
                </a:lnTo>
                <a:lnTo>
                  <a:pt x="1250276" y="1006576"/>
                </a:lnTo>
                <a:lnTo>
                  <a:pt x="1251962" y="972609"/>
                </a:lnTo>
                <a:lnTo>
                  <a:pt x="1241269" y="948269"/>
                </a:lnTo>
                <a:lnTo>
                  <a:pt x="1200505" y="918565"/>
                </a:lnTo>
                <a:lnTo>
                  <a:pt x="1151827" y="891594"/>
                </a:lnTo>
                <a:lnTo>
                  <a:pt x="1102442" y="865701"/>
                </a:lnTo>
                <a:lnTo>
                  <a:pt x="1051647" y="844209"/>
                </a:lnTo>
                <a:lnTo>
                  <a:pt x="982047" y="825994"/>
                </a:lnTo>
                <a:lnTo>
                  <a:pt x="969791" y="816873"/>
                </a:lnTo>
                <a:lnTo>
                  <a:pt x="962668" y="802804"/>
                </a:lnTo>
                <a:lnTo>
                  <a:pt x="961377" y="783513"/>
                </a:lnTo>
                <a:lnTo>
                  <a:pt x="964732" y="769870"/>
                </a:lnTo>
                <a:lnTo>
                  <a:pt x="970151" y="761461"/>
                </a:lnTo>
                <a:lnTo>
                  <a:pt x="977177" y="757208"/>
                </a:lnTo>
                <a:lnTo>
                  <a:pt x="985354" y="756030"/>
                </a:lnTo>
                <a:lnTo>
                  <a:pt x="991707" y="756484"/>
                </a:lnTo>
                <a:lnTo>
                  <a:pt x="1011199" y="760031"/>
                </a:lnTo>
                <a:lnTo>
                  <a:pt x="1017435" y="761504"/>
                </a:lnTo>
                <a:lnTo>
                  <a:pt x="1023658" y="764438"/>
                </a:lnTo>
                <a:lnTo>
                  <a:pt x="1036116" y="764438"/>
                </a:lnTo>
                <a:lnTo>
                  <a:pt x="1042352" y="761504"/>
                </a:lnTo>
                <a:lnTo>
                  <a:pt x="1048588" y="751243"/>
                </a:lnTo>
                <a:lnTo>
                  <a:pt x="998517" y="716687"/>
                </a:lnTo>
                <a:lnTo>
                  <a:pt x="950913" y="686209"/>
                </a:lnTo>
                <a:lnTo>
                  <a:pt x="905399" y="659316"/>
                </a:lnTo>
                <a:lnTo>
                  <a:pt x="861598" y="635518"/>
                </a:lnTo>
                <a:lnTo>
                  <a:pt x="819132" y="614324"/>
                </a:lnTo>
                <a:lnTo>
                  <a:pt x="777625" y="595244"/>
                </a:lnTo>
                <a:lnTo>
                  <a:pt x="736699" y="577785"/>
                </a:lnTo>
                <a:lnTo>
                  <a:pt x="695977" y="561458"/>
                </a:lnTo>
                <a:lnTo>
                  <a:pt x="655082" y="545771"/>
                </a:lnTo>
                <a:lnTo>
                  <a:pt x="571262" y="514355"/>
                </a:lnTo>
                <a:lnTo>
                  <a:pt x="527584" y="497643"/>
                </a:lnTo>
                <a:lnTo>
                  <a:pt x="482223" y="479609"/>
                </a:lnTo>
                <a:lnTo>
                  <a:pt x="434803" y="459759"/>
                </a:lnTo>
                <a:lnTo>
                  <a:pt x="384947" y="437605"/>
                </a:lnTo>
                <a:lnTo>
                  <a:pt x="332276" y="412654"/>
                </a:lnTo>
                <a:lnTo>
                  <a:pt x="276415" y="384416"/>
                </a:lnTo>
                <a:lnTo>
                  <a:pt x="296943" y="376517"/>
                </a:lnTo>
                <a:lnTo>
                  <a:pt x="316436" y="371373"/>
                </a:lnTo>
                <a:lnTo>
                  <a:pt x="334990" y="368582"/>
                </a:lnTo>
                <a:lnTo>
                  <a:pt x="352704" y="367741"/>
                </a:lnTo>
                <a:lnTo>
                  <a:pt x="379050" y="369384"/>
                </a:lnTo>
                <a:lnTo>
                  <a:pt x="403929" y="373268"/>
                </a:lnTo>
                <a:lnTo>
                  <a:pt x="427713" y="377824"/>
                </a:lnTo>
                <a:lnTo>
                  <a:pt x="492974" y="388427"/>
                </a:lnTo>
                <a:lnTo>
                  <a:pt x="517527" y="396450"/>
                </a:lnTo>
                <a:lnTo>
                  <a:pt x="531490" y="405191"/>
                </a:lnTo>
                <a:lnTo>
                  <a:pt x="541923" y="414292"/>
                </a:lnTo>
                <a:lnTo>
                  <a:pt x="555884" y="423392"/>
                </a:lnTo>
                <a:lnTo>
                  <a:pt x="580433" y="432133"/>
                </a:lnTo>
                <a:lnTo>
                  <a:pt x="648408" y="444996"/>
                </a:lnTo>
                <a:lnTo>
                  <a:pt x="673876" y="450654"/>
                </a:lnTo>
                <a:lnTo>
                  <a:pt x="699355" y="455353"/>
                </a:lnTo>
                <a:lnTo>
                  <a:pt x="725170" y="457314"/>
                </a:lnTo>
                <a:lnTo>
                  <a:pt x="744182" y="456026"/>
                </a:lnTo>
                <a:lnTo>
                  <a:pt x="763657" y="451716"/>
                </a:lnTo>
                <a:lnTo>
                  <a:pt x="783713" y="443716"/>
                </a:lnTo>
                <a:lnTo>
                  <a:pt x="814458" y="425458"/>
                </a:lnTo>
                <a:lnTo>
                  <a:pt x="825182" y="421449"/>
                </a:lnTo>
                <a:lnTo>
                  <a:pt x="836544" y="419164"/>
                </a:lnTo>
                <a:lnTo>
                  <a:pt x="848448" y="418439"/>
                </a:lnTo>
                <a:lnTo>
                  <a:pt x="880056" y="422387"/>
                </a:lnTo>
                <a:lnTo>
                  <a:pt x="912931" y="432488"/>
                </a:lnTo>
                <a:lnTo>
                  <a:pt x="945537" y="446128"/>
                </a:lnTo>
                <a:lnTo>
                  <a:pt x="994107" y="469019"/>
                </a:lnTo>
                <a:lnTo>
                  <a:pt x="1012083" y="475267"/>
                </a:lnTo>
                <a:lnTo>
                  <a:pt x="1030471" y="479193"/>
                </a:lnTo>
                <a:lnTo>
                  <a:pt x="1049477" y="480555"/>
                </a:lnTo>
                <a:lnTo>
                  <a:pt x="1067196" y="479401"/>
                </a:lnTo>
                <a:lnTo>
                  <a:pt x="1085726" y="475824"/>
                </a:lnTo>
                <a:lnTo>
                  <a:pt x="1105212" y="469646"/>
                </a:lnTo>
                <a:lnTo>
                  <a:pt x="1125804" y="460692"/>
                </a:lnTo>
                <a:lnTo>
                  <a:pt x="1051377" y="436489"/>
                </a:lnTo>
                <a:lnTo>
                  <a:pt x="1018249" y="426038"/>
                </a:lnTo>
                <a:lnTo>
                  <a:pt x="986294" y="416687"/>
                </a:lnTo>
                <a:lnTo>
                  <a:pt x="963060" y="407702"/>
                </a:lnTo>
                <a:lnTo>
                  <a:pt x="946132" y="393217"/>
                </a:lnTo>
                <a:lnTo>
                  <a:pt x="936208" y="372131"/>
                </a:lnTo>
                <a:lnTo>
                  <a:pt x="933983" y="343344"/>
                </a:lnTo>
                <a:lnTo>
                  <a:pt x="933205" y="324550"/>
                </a:lnTo>
                <a:lnTo>
                  <a:pt x="933362" y="305206"/>
                </a:lnTo>
                <a:lnTo>
                  <a:pt x="938189" y="288062"/>
                </a:lnTo>
                <a:lnTo>
                  <a:pt x="951420" y="275869"/>
                </a:lnTo>
                <a:lnTo>
                  <a:pt x="956868" y="272668"/>
                </a:lnTo>
                <a:lnTo>
                  <a:pt x="962875" y="271208"/>
                </a:lnTo>
                <a:lnTo>
                  <a:pt x="968921" y="271208"/>
                </a:lnTo>
                <a:lnTo>
                  <a:pt x="1008710" y="296405"/>
                </a:lnTo>
                <a:lnTo>
                  <a:pt x="1018518" y="324000"/>
                </a:lnTo>
                <a:lnTo>
                  <a:pt x="1031124" y="347745"/>
                </a:lnTo>
                <a:lnTo>
                  <a:pt x="1049327" y="364888"/>
                </a:lnTo>
                <a:lnTo>
                  <a:pt x="1075931" y="372681"/>
                </a:lnTo>
                <a:lnTo>
                  <a:pt x="1086916" y="373583"/>
                </a:lnTo>
                <a:lnTo>
                  <a:pt x="1091069" y="373583"/>
                </a:lnTo>
                <a:lnTo>
                  <a:pt x="1107344" y="369803"/>
                </a:lnTo>
                <a:lnTo>
                  <a:pt x="1107709" y="359516"/>
                </a:lnTo>
                <a:lnTo>
                  <a:pt x="1099717" y="344302"/>
                </a:lnTo>
                <a:lnTo>
                  <a:pt x="1090917" y="325742"/>
                </a:lnTo>
                <a:lnTo>
                  <a:pt x="1089354" y="308940"/>
                </a:lnTo>
                <a:lnTo>
                  <a:pt x="1095122" y="297484"/>
                </a:lnTo>
                <a:lnTo>
                  <a:pt x="1105731" y="290934"/>
                </a:lnTo>
                <a:lnTo>
                  <a:pt x="1118692" y="288848"/>
                </a:lnTo>
                <a:lnTo>
                  <a:pt x="1122845" y="288848"/>
                </a:lnTo>
                <a:lnTo>
                  <a:pt x="1126959" y="289432"/>
                </a:lnTo>
                <a:lnTo>
                  <a:pt x="1144466" y="294598"/>
                </a:lnTo>
                <a:lnTo>
                  <a:pt x="1158252" y="297229"/>
                </a:lnTo>
                <a:lnTo>
                  <a:pt x="1172086" y="298647"/>
                </a:lnTo>
                <a:lnTo>
                  <a:pt x="1185964" y="299072"/>
                </a:lnTo>
                <a:lnTo>
                  <a:pt x="1198391" y="298788"/>
                </a:lnTo>
                <a:lnTo>
                  <a:pt x="1210849" y="298040"/>
                </a:lnTo>
                <a:lnTo>
                  <a:pt x="1260946" y="293500"/>
                </a:lnTo>
                <a:lnTo>
                  <a:pt x="1273527" y="292752"/>
                </a:lnTo>
                <a:lnTo>
                  <a:pt x="1322970" y="295746"/>
                </a:lnTo>
                <a:lnTo>
                  <a:pt x="1359877" y="308140"/>
                </a:lnTo>
                <a:lnTo>
                  <a:pt x="1345040" y="257928"/>
                </a:lnTo>
                <a:lnTo>
                  <a:pt x="1323625" y="219107"/>
                </a:lnTo>
                <a:lnTo>
                  <a:pt x="1294437" y="190421"/>
                </a:lnTo>
                <a:lnTo>
                  <a:pt x="1256276" y="170611"/>
                </a:lnTo>
                <a:lnTo>
                  <a:pt x="1207947" y="158419"/>
                </a:lnTo>
                <a:lnTo>
                  <a:pt x="1183314" y="157227"/>
                </a:lnTo>
                <a:lnTo>
                  <a:pt x="1158444" y="155486"/>
                </a:lnTo>
                <a:lnTo>
                  <a:pt x="1110818" y="134950"/>
                </a:lnTo>
                <a:lnTo>
                  <a:pt x="1084198" y="93282"/>
                </a:lnTo>
                <a:lnTo>
                  <a:pt x="1088402" y="73342"/>
                </a:lnTo>
                <a:lnTo>
                  <a:pt x="1092975" y="64875"/>
                </a:lnTo>
                <a:lnTo>
                  <a:pt x="1099154" y="59299"/>
                </a:lnTo>
                <a:lnTo>
                  <a:pt x="1106546" y="56233"/>
                </a:lnTo>
                <a:lnTo>
                  <a:pt x="1114755" y="55295"/>
                </a:lnTo>
                <a:lnTo>
                  <a:pt x="1120813" y="55295"/>
                </a:lnTo>
                <a:lnTo>
                  <a:pt x="1127188" y="56629"/>
                </a:lnTo>
                <a:lnTo>
                  <a:pt x="1133246" y="58674"/>
                </a:lnTo>
                <a:lnTo>
                  <a:pt x="1177102" y="75431"/>
                </a:lnTo>
                <a:lnTo>
                  <a:pt x="1221809" y="87823"/>
                </a:lnTo>
                <a:lnTo>
                  <a:pt x="1267009" y="97117"/>
                </a:lnTo>
                <a:lnTo>
                  <a:pt x="1312346" y="104580"/>
                </a:lnTo>
                <a:lnTo>
                  <a:pt x="1357464" y="111480"/>
                </a:lnTo>
                <a:lnTo>
                  <a:pt x="1361973" y="112547"/>
                </a:lnTo>
                <a:lnTo>
                  <a:pt x="1366494" y="114007"/>
                </a:lnTo>
                <a:lnTo>
                  <a:pt x="1371028" y="114007"/>
                </a:lnTo>
                <a:lnTo>
                  <a:pt x="1376955" y="113026"/>
                </a:lnTo>
                <a:lnTo>
                  <a:pt x="1382887" y="109467"/>
                </a:lnTo>
                <a:lnTo>
                  <a:pt x="1388823" y="102413"/>
                </a:lnTo>
                <a:lnTo>
                  <a:pt x="1394764" y="90944"/>
                </a:lnTo>
                <a:lnTo>
                  <a:pt x="1342722" y="74163"/>
                </a:lnTo>
                <a:lnTo>
                  <a:pt x="1291042" y="55974"/>
                </a:lnTo>
                <a:lnTo>
                  <a:pt x="1187803" y="18188"/>
                </a:lnTo>
                <a:lnTo>
                  <a:pt x="1135761" y="0"/>
                </a:lnTo>
                <a:lnTo>
                  <a:pt x="0" y="0"/>
                </a:lnTo>
                <a:lnTo>
                  <a:pt x="0" y="5657862"/>
                </a:lnTo>
                <a:lnTo>
                  <a:pt x="1636369" y="5657862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99197" y="1590450"/>
            <a:ext cx="7004050" cy="42144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059815" marR="1397000" algn="ctr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PROPERTIES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NAMED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LIMA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/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INTERNATIONAL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YEAR</a:t>
            </a:r>
            <a:endParaRPr sz="1450">
              <a:latin typeface="Candara"/>
              <a:cs typeface="Candara"/>
            </a:endParaRPr>
          </a:p>
          <a:p>
            <a:pPr marR="335915" algn="ctr">
              <a:lnSpc>
                <a:spcPct val="100000"/>
              </a:lnSpc>
              <a:spcBef>
                <a:spcPts val="45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2016-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2023</a:t>
            </a:r>
            <a:endParaRPr sz="1450">
              <a:latin typeface="Candara"/>
              <a:cs typeface="Candara"/>
            </a:endParaRPr>
          </a:p>
          <a:p>
            <a:pPr>
              <a:lnSpc>
                <a:spcPct val="100000"/>
              </a:lnSpc>
              <a:spcBef>
                <a:spcPts val="915"/>
              </a:spcBef>
            </a:pPr>
            <a:endParaRPr sz="1450">
              <a:latin typeface="Candara"/>
              <a:cs typeface="Candara"/>
            </a:endParaRPr>
          </a:p>
          <a:p>
            <a:pPr marL="106680" marR="1402080" indent="-94615">
              <a:lnSpc>
                <a:spcPct val="102400"/>
              </a:lnSpc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*2016: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STAR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WARS: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FORCE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AWAKENS,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PEPPA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PIG,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GIRL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SCOUTS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2017:</a:t>
            </a:r>
            <a:r>
              <a:rPr sz="145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ROGUE</a:t>
            </a:r>
            <a:r>
              <a:rPr sz="145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ONE:</a:t>
            </a:r>
            <a:r>
              <a:rPr sz="1450" b="1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STARWARS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STORY,</a:t>
            </a:r>
            <a:r>
              <a:rPr sz="1450" b="1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PAW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PATROL,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GIRL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SCOUTS</a:t>
            </a:r>
            <a:endParaRPr sz="1450">
              <a:latin typeface="Candara"/>
              <a:cs typeface="Candara"/>
            </a:endParaRPr>
          </a:p>
          <a:p>
            <a:pPr marL="615950" marR="260985" indent="-509270">
              <a:lnSpc>
                <a:spcPts val="1780"/>
              </a:lnSpc>
              <a:spcBef>
                <a:spcPts val="65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2018: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VERY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HUNGRY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CATERPILLAR,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DEAR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DREW,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LOL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SURPRISE,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PANTONE,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EMOJI,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RICK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&amp;</a:t>
            </a:r>
            <a:r>
              <a:rPr sz="145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MORTY,</a:t>
            </a:r>
            <a:r>
              <a:rPr sz="1450" b="1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JOJO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SIWA,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GUINNESS,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WWE</a:t>
            </a:r>
            <a:endParaRPr sz="1450">
              <a:latin typeface="Candara"/>
              <a:cs typeface="Candara"/>
            </a:endParaRPr>
          </a:p>
          <a:p>
            <a:pPr marL="628650" marR="914400" indent="-521970">
              <a:lnSpc>
                <a:spcPts val="1780"/>
              </a:lnSpc>
              <a:spcBef>
                <a:spcPts val="1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2019: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VERY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HUNGRY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CATERPILLAR,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FORTNITE,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GOODYEAR,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LOL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SURPRISE,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HARRY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POTTER,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HERSHEY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REESE’S,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NFLPA</a:t>
            </a:r>
            <a:endParaRPr sz="1450">
              <a:latin typeface="Candara"/>
              <a:cs typeface="Candara"/>
            </a:endParaRPr>
          </a:p>
          <a:p>
            <a:pPr marL="575945" marR="581660" indent="-469265">
              <a:lnSpc>
                <a:spcPts val="1780"/>
              </a:lnSpc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2020: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V&amp;A,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BROWN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&amp;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FRIENDS;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CAT,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PEPPA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PIG,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SESAME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STREET,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COCA-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COLA,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RUGBY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WORLD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CUP</a:t>
            </a:r>
            <a:endParaRPr sz="1450">
              <a:latin typeface="Candara"/>
              <a:cs typeface="Candara"/>
            </a:endParaRPr>
          </a:p>
          <a:p>
            <a:pPr marL="106680">
              <a:lnSpc>
                <a:spcPts val="1720"/>
              </a:lnSpc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2021: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VERY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HUNGRY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CATERPILLAR,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SUPER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MARIO,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GOODYEAR,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PEPPA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PIG,</a:t>
            </a:r>
            <a:endParaRPr sz="1450">
              <a:latin typeface="Candara"/>
              <a:cs typeface="Candara"/>
            </a:endParaRPr>
          </a:p>
          <a:p>
            <a:pPr marL="575945">
              <a:lnSpc>
                <a:spcPct val="100000"/>
              </a:lnSpc>
              <a:spcBef>
                <a:spcPts val="45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HARRY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POTTER,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COCA-COLA,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NFLPA</a:t>
            </a:r>
            <a:endParaRPr sz="1450">
              <a:latin typeface="Candara"/>
              <a:cs typeface="Candara"/>
            </a:endParaRPr>
          </a:p>
          <a:p>
            <a:pPr marL="575945" marR="1347470" indent="-469265">
              <a:lnSpc>
                <a:spcPct val="102400"/>
              </a:lnSpc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2022: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AMY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WINEHOUSE,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V&amp;A.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BMW,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COCOMELON,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GHOST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BUSTERS,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COCA-COLA,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FORMULA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50" dirty="0">
                <a:solidFill>
                  <a:srgbClr val="231F20"/>
                </a:solidFill>
                <a:latin typeface="Candara"/>
                <a:cs typeface="Candara"/>
              </a:rPr>
              <a:t>1</a:t>
            </a:r>
            <a:endParaRPr sz="1450">
              <a:latin typeface="Candara"/>
              <a:cs typeface="Candara"/>
            </a:endParaRPr>
          </a:p>
          <a:p>
            <a:pPr marL="575945" marR="5080" indent="-469265">
              <a:lnSpc>
                <a:spcPct val="102400"/>
              </a:lnSpc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2023: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VAN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GOGH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MUSEUM,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DOLLY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PARTON,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KODAK,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STRANGER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THINGS,</a:t>
            </a:r>
            <a:r>
              <a:rPr sz="1450" b="1" spc="5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MINECRAFT,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NARUTO,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NFL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PLAYERS,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COCA-COLA,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CRAYOLA,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SQUISHMALLOWS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48011" y="6149225"/>
            <a:ext cx="457263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b="1" dirty="0">
                <a:solidFill>
                  <a:srgbClr val="231F20"/>
                </a:solidFill>
                <a:latin typeface="Candara"/>
                <a:cs typeface="Candara"/>
              </a:rPr>
              <a:t>*Starting</a:t>
            </a:r>
            <a:r>
              <a:rPr sz="900" b="1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900" b="1" dirty="0">
                <a:solidFill>
                  <a:srgbClr val="231F20"/>
                </a:solidFill>
                <a:latin typeface="Candara"/>
                <a:cs typeface="Candara"/>
              </a:rPr>
              <a:t>in 2015,</a:t>
            </a:r>
            <a:r>
              <a:rPr sz="900" b="1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90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900" b="1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900" b="1" dirty="0">
                <a:solidFill>
                  <a:srgbClr val="231F20"/>
                </a:solidFill>
                <a:latin typeface="Candara"/>
                <a:cs typeface="Candara"/>
              </a:rPr>
              <a:t>“License</a:t>
            </a:r>
            <a:r>
              <a:rPr sz="900" b="1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90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900" b="1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90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900" b="1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900" b="1" dirty="0">
                <a:solidFill>
                  <a:srgbClr val="231F20"/>
                </a:solidFill>
                <a:latin typeface="Candara"/>
                <a:cs typeface="Candara"/>
              </a:rPr>
              <a:t>Year Award”</a:t>
            </a:r>
            <a:r>
              <a:rPr sz="900" b="1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90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900" b="1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900" b="1" spc="-10" dirty="0">
                <a:solidFill>
                  <a:srgbClr val="231F20"/>
                </a:solidFill>
                <a:latin typeface="Candara"/>
                <a:cs typeface="Candara"/>
              </a:rPr>
              <a:t>awarded</a:t>
            </a:r>
            <a:r>
              <a:rPr sz="900" b="1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90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900" b="1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900" b="1" dirty="0">
                <a:solidFill>
                  <a:srgbClr val="231F20"/>
                </a:solidFill>
                <a:latin typeface="Candara"/>
                <a:cs typeface="Candara"/>
              </a:rPr>
              <a:t>each property</a:t>
            </a:r>
            <a:r>
              <a:rPr sz="900" b="1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900" b="1" spc="-10" dirty="0">
                <a:solidFill>
                  <a:srgbClr val="231F20"/>
                </a:solidFill>
                <a:latin typeface="Candara"/>
                <a:cs typeface="Candara"/>
              </a:rPr>
              <a:t>categories.</a:t>
            </a:r>
            <a:endParaRPr sz="9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4349" y="1652066"/>
            <a:ext cx="8934450" cy="4575175"/>
            <a:chOff x="814349" y="1652066"/>
            <a:chExt cx="8934450" cy="4575175"/>
          </a:xfrm>
        </p:grpSpPr>
        <p:sp>
          <p:nvSpPr>
            <p:cNvPr id="3" name="object 3"/>
            <p:cNvSpPr/>
            <p:nvPr/>
          </p:nvSpPr>
          <p:spPr>
            <a:xfrm>
              <a:off x="4006786" y="1652066"/>
              <a:ext cx="5742305" cy="4575175"/>
            </a:xfrm>
            <a:custGeom>
              <a:avLst/>
              <a:gdLst/>
              <a:ahLst/>
              <a:cxnLst/>
              <a:rect l="l" t="t" r="r" b="b"/>
              <a:pathLst>
                <a:path w="5742305" h="4575175">
                  <a:moveTo>
                    <a:pt x="1014857" y="3972604"/>
                  </a:moveTo>
                  <a:lnTo>
                    <a:pt x="1014857" y="3720376"/>
                  </a:lnTo>
                  <a:lnTo>
                    <a:pt x="1004563" y="3722830"/>
                  </a:lnTo>
                  <a:lnTo>
                    <a:pt x="994600" y="3724502"/>
                  </a:lnTo>
                  <a:lnTo>
                    <a:pt x="984942" y="3725457"/>
                  </a:lnTo>
                  <a:lnTo>
                    <a:pt x="977025" y="3725713"/>
                  </a:lnTo>
                  <a:lnTo>
                    <a:pt x="975563" y="3725760"/>
                  </a:lnTo>
                  <a:lnTo>
                    <a:pt x="926368" y="3718194"/>
                  </a:lnTo>
                  <a:lnTo>
                    <a:pt x="835208" y="3687611"/>
                  </a:lnTo>
                  <a:lnTo>
                    <a:pt x="743502" y="3655179"/>
                  </a:lnTo>
                  <a:lnTo>
                    <a:pt x="697496" y="3639489"/>
                  </a:lnTo>
                  <a:lnTo>
                    <a:pt x="670293" y="3633863"/>
                  </a:lnTo>
                  <a:lnTo>
                    <a:pt x="660501" y="3635189"/>
                  </a:lnTo>
                  <a:lnTo>
                    <a:pt x="659873" y="3635274"/>
                  </a:lnTo>
                  <a:lnTo>
                    <a:pt x="650114" y="3640096"/>
                  </a:lnTo>
                  <a:lnTo>
                    <a:pt x="641291" y="3649208"/>
                  </a:lnTo>
                  <a:lnTo>
                    <a:pt x="633679" y="3663492"/>
                  </a:lnTo>
                  <a:lnTo>
                    <a:pt x="686999" y="3676569"/>
                  </a:lnTo>
                  <a:lnTo>
                    <a:pt x="731675" y="3701337"/>
                  </a:lnTo>
                  <a:lnTo>
                    <a:pt x="770889" y="3733531"/>
                  </a:lnTo>
                  <a:lnTo>
                    <a:pt x="807821" y="3768890"/>
                  </a:lnTo>
                  <a:lnTo>
                    <a:pt x="824984" y="3786551"/>
                  </a:lnTo>
                  <a:lnTo>
                    <a:pt x="842622" y="3803291"/>
                  </a:lnTo>
                  <a:lnTo>
                    <a:pt x="862599" y="3815778"/>
                  </a:lnTo>
                  <a:lnTo>
                    <a:pt x="886777" y="3820680"/>
                  </a:lnTo>
                  <a:lnTo>
                    <a:pt x="893165" y="3820680"/>
                  </a:lnTo>
                  <a:lnTo>
                    <a:pt x="900049" y="3819753"/>
                  </a:lnTo>
                  <a:lnTo>
                    <a:pt x="907567" y="3817721"/>
                  </a:lnTo>
                  <a:lnTo>
                    <a:pt x="911199" y="3816718"/>
                  </a:lnTo>
                  <a:lnTo>
                    <a:pt x="914654" y="3816261"/>
                  </a:lnTo>
                  <a:lnTo>
                    <a:pt x="917879" y="3816261"/>
                  </a:lnTo>
                  <a:lnTo>
                    <a:pt x="931253" y="3819370"/>
                  </a:lnTo>
                  <a:lnTo>
                    <a:pt x="941008" y="3827799"/>
                  </a:lnTo>
                  <a:lnTo>
                    <a:pt x="946574" y="3840199"/>
                  </a:lnTo>
                  <a:lnTo>
                    <a:pt x="947381" y="3855224"/>
                  </a:lnTo>
                  <a:lnTo>
                    <a:pt x="952170" y="3910249"/>
                  </a:lnTo>
                  <a:lnTo>
                    <a:pt x="977025" y="3948185"/>
                  </a:lnTo>
                  <a:lnTo>
                    <a:pt x="1014857" y="3972604"/>
                  </a:lnTo>
                  <a:close/>
                </a:path>
                <a:path w="5742305" h="4575175">
                  <a:moveTo>
                    <a:pt x="791578" y="3592675"/>
                  </a:moveTo>
                  <a:lnTo>
                    <a:pt x="791578" y="3472586"/>
                  </a:lnTo>
                  <a:lnTo>
                    <a:pt x="787387" y="3484003"/>
                  </a:lnTo>
                  <a:lnTo>
                    <a:pt x="784974" y="3491763"/>
                  </a:lnTo>
                  <a:lnTo>
                    <a:pt x="781405" y="3491852"/>
                  </a:lnTo>
                  <a:lnTo>
                    <a:pt x="767497" y="3490524"/>
                  </a:lnTo>
                  <a:lnTo>
                    <a:pt x="753938" y="3487024"/>
                  </a:lnTo>
                  <a:lnTo>
                    <a:pt x="740518" y="3482074"/>
                  </a:lnTo>
                  <a:lnTo>
                    <a:pt x="727024" y="3476396"/>
                  </a:lnTo>
                  <a:lnTo>
                    <a:pt x="713231" y="3470718"/>
                  </a:lnTo>
                  <a:lnTo>
                    <a:pt x="698931" y="3465768"/>
                  </a:lnTo>
                  <a:lnTo>
                    <a:pt x="683856" y="3462263"/>
                  </a:lnTo>
                  <a:lnTo>
                    <a:pt x="670293" y="3461135"/>
                  </a:lnTo>
                  <a:lnTo>
                    <a:pt x="659873" y="3461012"/>
                  </a:lnTo>
                  <a:lnTo>
                    <a:pt x="652703" y="3461829"/>
                  </a:lnTo>
                  <a:lnTo>
                    <a:pt x="644474" y="3463886"/>
                  </a:lnTo>
                  <a:lnTo>
                    <a:pt x="677326" y="3499639"/>
                  </a:lnTo>
                  <a:lnTo>
                    <a:pt x="709957" y="3532961"/>
                  </a:lnTo>
                  <a:lnTo>
                    <a:pt x="744382" y="3562909"/>
                  </a:lnTo>
                  <a:lnTo>
                    <a:pt x="782618" y="3588535"/>
                  </a:lnTo>
                  <a:lnTo>
                    <a:pt x="791578" y="3592675"/>
                  </a:lnTo>
                  <a:close/>
                </a:path>
                <a:path w="5742305" h="4575175">
                  <a:moveTo>
                    <a:pt x="5118544" y="3293313"/>
                  </a:moveTo>
                  <a:lnTo>
                    <a:pt x="668185" y="3293313"/>
                  </a:lnTo>
                  <a:lnTo>
                    <a:pt x="668655" y="3295357"/>
                  </a:lnTo>
                  <a:lnTo>
                    <a:pt x="669074" y="3297491"/>
                  </a:lnTo>
                  <a:lnTo>
                    <a:pt x="679337" y="3343641"/>
                  </a:lnTo>
                  <a:lnTo>
                    <a:pt x="695678" y="3383652"/>
                  </a:lnTo>
                  <a:lnTo>
                    <a:pt x="719222" y="3418950"/>
                  </a:lnTo>
                  <a:lnTo>
                    <a:pt x="750754" y="3448750"/>
                  </a:lnTo>
                  <a:lnTo>
                    <a:pt x="791578" y="3472586"/>
                  </a:lnTo>
                  <a:lnTo>
                    <a:pt x="791578" y="3592675"/>
                  </a:lnTo>
                  <a:lnTo>
                    <a:pt x="826681" y="3608895"/>
                  </a:lnTo>
                  <a:lnTo>
                    <a:pt x="866195" y="3622150"/>
                  </a:lnTo>
                  <a:lnTo>
                    <a:pt x="907039" y="3636521"/>
                  </a:lnTo>
                  <a:lnTo>
                    <a:pt x="946943" y="3655414"/>
                  </a:lnTo>
                  <a:lnTo>
                    <a:pt x="983639" y="3682231"/>
                  </a:lnTo>
                  <a:lnTo>
                    <a:pt x="1014857" y="3720376"/>
                  </a:lnTo>
                  <a:lnTo>
                    <a:pt x="1014857" y="3972604"/>
                  </a:lnTo>
                  <a:lnTo>
                    <a:pt x="1015531" y="3973039"/>
                  </a:lnTo>
                  <a:lnTo>
                    <a:pt x="1061275" y="3988816"/>
                  </a:lnTo>
                  <a:lnTo>
                    <a:pt x="1111255" y="4004690"/>
                  </a:lnTo>
                  <a:lnTo>
                    <a:pt x="1159426" y="4024440"/>
                  </a:lnTo>
                  <a:lnTo>
                    <a:pt x="1206431" y="4046735"/>
                  </a:lnTo>
                  <a:lnTo>
                    <a:pt x="1252910" y="4070244"/>
                  </a:lnTo>
                  <a:lnTo>
                    <a:pt x="1299504" y="4093637"/>
                  </a:lnTo>
                  <a:lnTo>
                    <a:pt x="1346854" y="4115583"/>
                  </a:lnTo>
                  <a:lnTo>
                    <a:pt x="1395603" y="4134751"/>
                  </a:lnTo>
                  <a:lnTo>
                    <a:pt x="1442504" y="4154589"/>
                  </a:lnTo>
                  <a:lnTo>
                    <a:pt x="1487174" y="4179311"/>
                  </a:lnTo>
                  <a:lnTo>
                    <a:pt x="1530510" y="4207197"/>
                  </a:lnTo>
                  <a:lnTo>
                    <a:pt x="1573410" y="4236531"/>
                  </a:lnTo>
                  <a:lnTo>
                    <a:pt x="1616771" y="4265593"/>
                  </a:lnTo>
                  <a:lnTo>
                    <a:pt x="1661491" y="4292666"/>
                  </a:lnTo>
                  <a:lnTo>
                    <a:pt x="1708467" y="4316031"/>
                  </a:lnTo>
                  <a:lnTo>
                    <a:pt x="1757201" y="4338272"/>
                  </a:lnTo>
                  <a:lnTo>
                    <a:pt x="1805518" y="4361824"/>
                  </a:lnTo>
                  <a:lnTo>
                    <a:pt x="1853880" y="4385551"/>
                  </a:lnTo>
                  <a:lnTo>
                    <a:pt x="1902749" y="4408317"/>
                  </a:lnTo>
                  <a:lnTo>
                    <a:pt x="1952586" y="4428985"/>
                  </a:lnTo>
                  <a:lnTo>
                    <a:pt x="1998648" y="4446193"/>
                  </a:lnTo>
                  <a:lnTo>
                    <a:pt x="2044869" y="4462769"/>
                  </a:lnTo>
                  <a:lnTo>
                    <a:pt x="2091269" y="4478610"/>
                  </a:lnTo>
                  <a:lnTo>
                    <a:pt x="2137871" y="4493616"/>
                  </a:lnTo>
                  <a:lnTo>
                    <a:pt x="2184694" y="4507684"/>
                  </a:lnTo>
                  <a:lnTo>
                    <a:pt x="2231761" y="4520713"/>
                  </a:lnTo>
                  <a:lnTo>
                    <a:pt x="2279093" y="4532602"/>
                  </a:lnTo>
                  <a:lnTo>
                    <a:pt x="2326710" y="4543249"/>
                  </a:lnTo>
                  <a:lnTo>
                    <a:pt x="2374633" y="4552552"/>
                  </a:lnTo>
                  <a:lnTo>
                    <a:pt x="2422885" y="4560410"/>
                  </a:lnTo>
                  <a:lnTo>
                    <a:pt x="2471486" y="4566722"/>
                  </a:lnTo>
                  <a:lnTo>
                    <a:pt x="2520457" y="4571385"/>
                  </a:lnTo>
                  <a:lnTo>
                    <a:pt x="2569819" y="4574298"/>
                  </a:lnTo>
                  <a:lnTo>
                    <a:pt x="2609863" y="4575139"/>
                  </a:lnTo>
                  <a:lnTo>
                    <a:pt x="2647387" y="4575137"/>
                  </a:lnTo>
                  <a:lnTo>
                    <a:pt x="2691844" y="4574451"/>
                  </a:lnTo>
                  <a:lnTo>
                    <a:pt x="2743705" y="4572864"/>
                  </a:lnTo>
                  <a:lnTo>
                    <a:pt x="2802445" y="4570154"/>
                  </a:lnTo>
                  <a:lnTo>
                    <a:pt x="2867538" y="4566098"/>
                  </a:lnTo>
                  <a:lnTo>
                    <a:pt x="2938461" y="4560472"/>
                  </a:lnTo>
                  <a:lnTo>
                    <a:pt x="3014687" y="4553055"/>
                  </a:lnTo>
                  <a:lnTo>
                    <a:pt x="3054625" y="4548605"/>
                  </a:lnTo>
                  <a:lnTo>
                    <a:pt x="3095692" y="4543624"/>
                  </a:lnTo>
                  <a:lnTo>
                    <a:pt x="3137823" y="4538082"/>
                  </a:lnTo>
                  <a:lnTo>
                    <a:pt x="3180951" y="4531954"/>
                  </a:lnTo>
                  <a:lnTo>
                    <a:pt x="3225012" y="4525210"/>
                  </a:lnTo>
                  <a:lnTo>
                    <a:pt x="3269939" y="4517824"/>
                  </a:lnTo>
                  <a:lnTo>
                    <a:pt x="3315667" y="4509766"/>
                  </a:lnTo>
                  <a:lnTo>
                    <a:pt x="3362131" y="4501010"/>
                  </a:lnTo>
                  <a:lnTo>
                    <a:pt x="3409264" y="4491527"/>
                  </a:lnTo>
                  <a:lnTo>
                    <a:pt x="3457001" y="4481289"/>
                  </a:lnTo>
                  <a:lnTo>
                    <a:pt x="3505277" y="4470269"/>
                  </a:lnTo>
                  <a:lnTo>
                    <a:pt x="3554025" y="4458439"/>
                  </a:lnTo>
                  <a:lnTo>
                    <a:pt x="3603181" y="4445771"/>
                  </a:lnTo>
                  <a:lnTo>
                    <a:pt x="3652678" y="4432237"/>
                  </a:lnTo>
                  <a:lnTo>
                    <a:pt x="3702451" y="4417809"/>
                  </a:lnTo>
                  <a:lnTo>
                    <a:pt x="3752434" y="4402460"/>
                  </a:lnTo>
                  <a:lnTo>
                    <a:pt x="3802562" y="4386161"/>
                  </a:lnTo>
                  <a:lnTo>
                    <a:pt x="3852769" y="4368884"/>
                  </a:lnTo>
                  <a:lnTo>
                    <a:pt x="3902989" y="4350602"/>
                  </a:lnTo>
                  <a:lnTo>
                    <a:pt x="3953157" y="4331287"/>
                  </a:lnTo>
                  <a:lnTo>
                    <a:pt x="4003208" y="4310911"/>
                  </a:lnTo>
                  <a:lnTo>
                    <a:pt x="4053074" y="4289446"/>
                  </a:lnTo>
                  <a:lnTo>
                    <a:pt x="4102692" y="4266865"/>
                  </a:lnTo>
                  <a:lnTo>
                    <a:pt x="4151995" y="4243139"/>
                  </a:lnTo>
                  <a:lnTo>
                    <a:pt x="4200918" y="4218240"/>
                  </a:lnTo>
                  <a:lnTo>
                    <a:pt x="4249394" y="4192141"/>
                  </a:lnTo>
                  <a:lnTo>
                    <a:pt x="4297359" y="4164814"/>
                  </a:lnTo>
                  <a:lnTo>
                    <a:pt x="4344747" y="4136231"/>
                  </a:lnTo>
                  <a:lnTo>
                    <a:pt x="4391492" y="4106364"/>
                  </a:lnTo>
                  <a:lnTo>
                    <a:pt x="4437528" y="4075185"/>
                  </a:lnTo>
                  <a:lnTo>
                    <a:pt x="4482790" y="4042666"/>
                  </a:lnTo>
                  <a:lnTo>
                    <a:pt x="4527212" y="4008780"/>
                  </a:lnTo>
                  <a:lnTo>
                    <a:pt x="4570729" y="3973498"/>
                  </a:lnTo>
                  <a:lnTo>
                    <a:pt x="4613275" y="3936794"/>
                  </a:lnTo>
                  <a:lnTo>
                    <a:pt x="4654784" y="3898638"/>
                  </a:lnTo>
                  <a:lnTo>
                    <a:pt x="4695191" y="3859003"/>
                  </a:lnTo>
                  <a:lnTo>
                    <a:pt x="4734430" y="3817861"/>
                  </a:lnTo>
                  <a:lnTo>
                    <a:pt x="4772436" y="3775185"/>
                  </a:lnTo>
                  <a:lnTo>
                    <a:pt x="4809142" y="3730946"/>
                  </a:lnTo>
                  <a:lnTo>
                    <a:pt x="4844484" y="3685117"/>
                  </a:lnTo>
                  <a:lnTo>
                    <a:pt x="4878395" y="3637669"/>
                  </a:lnTo>
                  <a:lnTo>
                    <a:pt x="4910810" y="3588575"/>
                  </a:lnTo>
                  <a:lnTo>
                    <a:pt x="4919891" y="3583632"/>
                  </a:lnTo>
                  <a:lnTo>
                    <a:pt x="4928542" y="3576559"/>
                  </a:lnTo>
                  <a:lnTo>
                    <a:pt x="4935742" y="3568131"/>
                  </a:lnTo>
                  <a:lnTo>
                    <a:pt x="4940465" y="3559124"/>
                  </a:lnTo>
                  <a:lnTo>
                    <a:pt x="4960465" y="3522510"/>
                  </a:lnTo>
                  <a:lnTo>
                    <a:pt x="4988175" y="3494235"/>
                  </a:lnTo>
                  <a:lnTo>
                    <a:pt x="5020425" y="3470772"/>
                  </a:lnTo>
                  <a:lnTo>
                    <a:pt x="5054041" y="3448596"/>
                  </a:lnTo>
                  <a:lnTo>
                    <a:pt x="5083277" y="3428150"/>
                  </a:lnTo>
                  <a:lnTo>
                    <a:pt x="5100142" y="3414432"/>
                  </a:lnTo>
                  <a:lnTo>
                    <a:pt x="5100142" y="3315627"/>
                  </a:lnTo>
                  <a:lnTo>
                    <a:pt x="5104453" y="3309995"/>
                  </a:lnTo>
                  <a:lnTo>
                    <a:pt x="5108990" y="3304408"/>
                  </a:lnTo>
                  <a:lnTo>
                    <a:pt x="5113704" y="3298851"/>
                  </a:lnTo>
                  <a:lnTo>
                    <a:pt x="5118544" y="3293313"/>
                  </a:lnTo>
                  <a:close/>
                </a:path>
                <a:path w="5742305" h="4575175">
                  <a:moveTo>
                    <a:pt x="5154694" y="3333576"/>
                  </a:moveTo>
                  <a:lnTo>
                    <a:pt x="5154285" y="3324044"/>
                  </a:lnTo>
                  <a:lnTo>
                    <a:pt x="5150242" y="3319269"/>
                  </a:lnTo>
                  <a:lnTo>
                    <a:pt x="5143500" y="3317963"/>
                  </a:lnTo>
                  <a:lnTo>
                    <a:pt x="5139105" y="3317963"/>
                  </a:lnTo>
                  <a:lnTo>
                    <a:pt x="5134086" y="3318962"/>
                  </a:lnTo>
                  <a:lnTo>
                    <a:pt x="5117820" y="3322129"/>
                  </a:lnTo>
                  <a:lnTo>
                    <a:pt x="5107330" y="3322129"/>
                  </a:lnTo>
                  <a:lnTo>
                    <a:pt x="5102555" y="3320592"/>
                  </a:lnTo>
                  <a:lnTo>
                    <a:pt x="5100142" y="3315627"/>
                  </a:lnTo>
                  <a:lnTo>
                    <a:pt x="5100142" y="3414432"/>
                  </a:lnTo>
                  <a:lnTo>
                    <a:pt x="5110813" y="3405752"/>
                  </a:lnTo>
                  <a:lnTo>
                    <a:pt x="5134086" y="3379916"/>
                  </a:lnTo>
                  <a:lnTo>
                    <a:pt x="5150535" y="3349155"/>
                  </a:lnTo>
                  <a:lnTo>
                    <a:pt x="5154694" y="3333576"/>
                  </a:lnTo>
                  <a:close/>
                </a:path>
                <a:path w="5742305" h="4575175">
                  <a:moveTo>
                    <a:pt x="5354117" y="1669350"/>
                  </a:moveTo>
                  <a:lnTo>
                    <a:pt x="5348168" y="1657624"/>
                  </a:lnTo>
                  <a:lnTo>
                    <a:pt x="5332515" y="1652578"/>
                  </a:lnTo>
                  <a:lnTo>
                    <a:pt x="5314721" y="1649399"/>
                  </a:lnTo>
                  <a:lnTo>
                    <a:pt x="5310339" y="1648358"/>
                  </a:lnTo>
                  <a:lnTo>
                    <a:pt x="5305856" y="1647977"/>
                  </a:lnTo>
                  <a:lnTo>
                    <a:pt x="5295557" y="1647977"/>
                  </a:lnTo>
                  <a:lnTo>
                    <a:pt x="5272112" y="1650403"/>
                  </a:lnTo>
                  <a:lnTo>
                    <a:pt x="5266321" y="1650403"/>
                  </a:lnTo>
                  <a:lnTo>
                    <a:pt x="5258816" y="1650008"/>
                  </a:lnTo>
                  <a:lnTo>
                    <a:pt x="5251437" y="1648628"/>
                  </a:lnTo>
                  <a:lnTo>
                    <a:pt x="5244229" y="1645966"/>
                  </a:lnTo>
                  <a:lnTo>
                    <a:pt x="5237238" y="1641728"/>
                  </a:lnTo>
                  <a:lnTo>
                    <a:pt x="5237238" y="3068383"/>
                  </a:lnTo>
                  <a:lnTo>
                    <a:pt x="5267696" y="3028943"/>
                  </a:lnTo>
                  <a:lnTo>
                    <a:pt x="5291556" y="3003920"/>
                  </a:lnTo>
                  <a:lnTo>
                    <a:pt x="5291556" y="2069439"/>
                  </a:lnTo>
                  <a:lnTo>
                    <a:pt x="5311918" y="2027255"/>
                  </a:lnTo>
                  <a:lnTo>
                    <a:pt x="5330279" y="1985151"/>
                  </a:lnTo>
                  <a:lnTo>
                    <a:pt x="5339593" y="1967674"/>
                  </a:lnTo>
                  <a:lnTo>
                    <a:pt x="5339593" y="1700714"/>
                  </a:lnTo>
                  <a:lnTo>
                    <a:pt x="5342801" y="1692567"/>
                  </a:lnTo>
                  <a:lnTo>
                    <a:pt x="5354117" y="1669350"/>
                  </a:lnTo>
                  <a:close/>
                </a:path>
                <a:path w="5742305" h="4575175">
                  <a:moveTo>
                    <a:pt x="5462862" y="2150286"/>
                  </a:moveTo>
                  <a:lnTo>
                    <a:pt x="5453276" y="2134127"/>
                  </a:lnTo>
                  <a:lnTo>
                    <a:pt x="5427243" y="2120460"/>
                  </a:lnTo>
                  <a:lnTo>
                    <a:pt x="5427040" y="2120353"/>
                  </a:lnTo>
                  <a:lnTo>
                    <a:pt x="5392858" y="2108808"/>
                  </a:lnTo>
                  <a:lnTo>
                    <a:pt x="5358079" y="2098516"/>
                  </a:lnTo>
                  <a:lnTo>
                    <a:pt x="5323909" y="2086413"/>
                  </a:lnTo>
                  <a:lnTo>
                    <a:pt x="5291556" y="2069439"/>
                  </a:lnTo>
                  <a:lnTo>
                    <a:pt x="5291556" y="3003920"/>
                  </a:lnTo>
                  <a:lnTo>
                    <a:pt x="5302423" y="2992524"/>
                  </a:lnTo>
                  <a:lnTo>
                    <a:pt x="5341371" y="2958903"/>
                  </a:lnTo>
                  <a:lnTo>
                    <a:pt x="5384495" y="2927858"/>
                  </a:lnTo>
                  <a:lnTo>
                    <a:pt x="5406577" y="2909938"/>
                  </a:lnTo>
                  <a:lnTo>
                    <a:pt x="5427718" y="2890180"/>
                  </a:lnTo>
                  <a:lnTo>
                    <a:pt x="5435104" y="2884772"/>
                  </a:lnTo>
                  <a:lnTo>
                    <a:pt x="5435104" y="2206688"/>
                  </a:lnTo>
                  <a:lnTo>
                    <a:pt x="5456552" y="2173062"/>
                  </a:lnTo>
                  <a:lnTo>
                    <a:pt x="5462862" y="2150286"/>
                  </a:lnTo>
                  <a:close/>
                </a:path>
                <a:path w="5742305" h="4575175">
                  <a:moveTo>
                    <a:pt x="5434838" y="1859470"/>
                  </a:moveTo>
                  <a:lnTo>
                    <a:pt x="5431853" y="1849196"/>
                  </a:lnTo>
                  <a:lnTo>
                    <a:pt x="5421476" y="1819381"/>
                  </a:lnTo>
                  <a:lnTo>
                    <a:pt x="5418187" y="1785577"/>
                  </a:lnTo>
                  <a:lnTo>
                    <a:pt x="5412448" y="1753175"/>
                  </a:lnTo>
                  <a:lnTo>
                    <a:pt x="5394723" y="1727566"/>
                  </a:lnTo>
                  <a:lnTo>
                    <a:pt x="5355475" y="1714144"/>
                  </a:lnTo>
                  <a:lnTo>
                    <a:pt x="5347603" y="1712012"/>
                  </a:lnTo>
                  <a:lnTo>
                    <a:pt x="5341751" y="1707365"/>
                  </a:lnTo>
                  <a:lnTo>
                    <a:pt x="5339593" y="1700714"/>
                  </a:lnTo>
                  <a:lnTo>
                    <a:pt x="5339593" y="1967674"/>
                  </a:lnTo>
                  <a:lnTo>
                    <a:pt x="5351199" y="1945897"/>
                  </a:lnTo>
                  <a:lnTo>
                    <a:pt x="5379240" y="1912266"/>
                  </a:lnTo>
                  <a:lnTo>
                    <a:pt x="5418963" y="1887029"/>
                  </a:lnTo>
                  <a:lnTo>
                    <a:pt x="5427243" y="1880648"/>
                  </a:lnTo>
                  <a:lnTo>
                    <a:pt x="5432918" y="1870708"/>
                  </a:lnTo>
                  <a:lnTo>
                    <a:pt x="5434838" y="1859470"/>
                  </a:lnTo>
                  <a:close/>
                </a:path>
                <a:path w="5742305" h="4575175">
                  <a:moveTo>
                    <a:pt x="5520351" y="2254003"/>
                  </a:moveTo>
                  <a:lnTo>
                    <a:pt x="5518607" y="2227553"/>
                  </a:lnTo>
                  <a:lnTo>
                    <a:pt x="5492345" y="2214797"/>
                  </a:lnTo>
                  <a:lnTo>
                    <a:pt x="5435104" y="2206688"/>
                  </a:lnTo>
                  <a:lnTo>
                    <a:pt x="5435104" y="2884772"/>
                  </a:lnTo>
                  <a:lnTo>
                    <a:pt x="5450980" y="2873151"/>
                  </a:lnTo>
                  <a:lnTo>
                    <a:pt x="5479427" y="2863418"/>
                  </a:lnTo>
                  <a:lnTo>
                    <a:pt x="5504040" y="2853598"/>
                  </a:lnTo>
                  <a:lnTo>
                    <a:pt x="5504040" y="2303195"/>
                  </a:lnTo>
                  <a:lnTo>
                    <a:pt x="5520351" y="2254003"/>
                  </a:lnTo>
                  <a:close/>
                </a:path>
                <a:path w="5742305" h="4575175">
                  <a:moveTo>
                    <a:pt x="5741682" y="2530030"/>
                  </a:moveTo>
                  <a:lnTo>
                    <a:pt x="5685270" y="2489717"/>
                  </a:lnTo>
                  <a:lnTo>
                    <a:pt x="5655652" y="2438869"/>
                  </a:lnTo>
                  <a:lnTo>
                    <a:pt x="5642962" y="2391790"/>
                  </a:lnTo>
                  <a:lnTo>
                    <a:pt x="5620798" y="2355416"/>
                  </a:lnTo>
                  <a:lnTo>
                    <a:pt x="5589817" y="2329014"/>
                  </a:lnTo>
                  <a:lnTo>
                    <a:pt x="5550679" y="2311852"/>
                  </a:lnTo>
                  <a:lnTo>
                    <a:pt x="5504040" y="2303195"/>
                  </a:lnTo>
                  <a:lnTo>
                    <a:pt x="5504040" y="2853598"/>
                  </a:lnTo>
                  <a:lnTo>
                    <a:pt x="5546846" y="2813925"/>
                  </a:lnTo>
                  <a:lnTo>
                    <a:pt x="5560114" y="2774443"/>
                  </a:lnTo>
                  <a:lnTo>
                    <a:pt x="5568579" y="2582057"/>
                  </a:lnTo>
                  <a:lnTo>
                    <a:pt x="5570258" y="2568371"/>
                  </a:lnTo>
                  <a:lnTo>
                    <a:pt x="5571972" y="2563786"/>
                  </a:lnTo>
                  <a:lnTo>
                    <a:pt x="5571972" y="2545918"/>
                  </a:lnTo>
                  <a:lnTo>
                    <a:pt x="5583085" y="2545918"/>
                  </a:lnTo>
                  <a:lnTo>
                    <a:pt x="5587301" y="2548216"/>
                  </a:lnTo>
                  <a:lnTo>
                    <a:pt x="5593321" y="2554236"/>
                  </a:lnTo>
                  <a:lnTo>
                    <a:pt x="5607545" y="2566716"/>
                  </a:lnTo>
                  <a:lnTo>
                    <a:pt x="5620798" y="2574981"/>
                  </a:lnTo>
                  <a:lnTo>
                    <a:pt x="5633554" y="2579711"/>
                  </a:lnTo>
                  <a:lnTo>
                    <a:pt x="5645607" y="2581160"/>
                  </a:lnTo>
                  <a:lnTo>
                    <a:pt x="5669595" y="2575798"/>
                  </a:lnTo>
                  <a:lnTo>
                    <a:pt x="5692778" y="2562601"/>
                  </a:lnTo>
                  <a:lnTo>
                    <a:pt x="5716394" y="2545900"/>
                  </a:lnTo>
                  <a:lnTo>
                    <a:pt x="5741682" y="2530030"/>
                  </a:lnTo>
                  <a:close/>
                </a:path>
                <a:path w="5742305" h="4575175">
                  <a:moveTo>
                    <a:pt x="5611647" y="2663939"/>
                  </a:moveTo>
                  <a:lnTo>
                    <a:pt x="5595315" y="2627670"/>
                  </a:lnTo>
                  <a:lnTo>
                    <a:pt x="5579995" y="2605228"/>
                  </a:lnTo>
                  <a:lnTo>
                    <a:pt x="5572677" y="2594084"/>
                  </a:lnTo>
                  <a:lnTo>
                    <a:pt x="5568579" y="2582057"/>
                  </a:lnTo>
                  <a:lnTo>
                    <a:pt x="5568579" y="2748058"/>
                  </a:lnTo>
                  <a:lnTo>
                    <a:pt x="5572909" y="2734559"/>
                  </a:lnTo>
                  <a:lnTo>
                    <a:pt x="5595099" y="2701340"/>
                  </a:lnTo>
                  <a:lnTo>
                    <a:pt x="5602001" y="2693460"/>
                  </a:lnTo>
                  <a:lnTo>
                    <a:pt x="5607545" y="2683923"/>
                  </a:lnTo>
                  <a:lnTo>
                    <a:pt x="5607545" y="2684055"/>
                  </a:lnTo>
                  <a:lnTo>
                    <a:pt x="5611167" y="2673462"/>
                  </a:lnTo>
                  <a:lnTo>
                    <a:pt x="5611647" y="2663939"/>
                  </a:lnTo>
                  <a:close/>
                </a:path>
                <a:path w="5742305" h="4575175">
                  <a:moveTo>
                    <a:pt x="5572480" y="2562428"/>
                  </a:moveTo>
                  <a:lnTo>
                    <a:pt x="5571972" y="2545918"/>
                  </a:lnTo>
                  <a:lnTo>
                    <a:pt x="5571972" y="2563786"/>
                  </a:lnTo>
                  <a:lnTo>
                    <a:pt x="5572480" y="2562428"/>
                  </a:lnTo>
                  <a:close/>
                </a:path>
                <a:path w="5742305" h="4575175">
                  <a:moveTo>
                    <a:pt x="5378881" y="1015695"/>
                  </a:moveTo>
                  <a:lnTo>
                    <a:pt x="5351532" y="987372"/>
                  </a:lnTo>
                  <a:lnTo>
                    <a:pt x="5302047" y="954236"/>
                  </a:lnTo>
                  <a:lnTo>
                    <a:pt x="5237238" y="917892"/>
                  </a:lnTo>
                  <a:lnTo>
                    <a:pt x="5237238" y="1630108"/>
                  </a:lnTo>
                  <a:lnTo>
                    <a:pt x="5244964" y="1621438"/>
                  </a:lnTo>
                  <a:lnTo>
                    <a:pt x="5254810" y="1616146"/>
                  </a:lnTo>
                  <a:lnTo>
                    <a:pt x="5265497" y="1612390"/>
                  </a:lnTo>
                  <a:lnTo>
                    <a:pt x="5275745" y="1608327"/>
                  </a:lnTo>
                  <a:lnTo>
                    <a:pt x="5286390" y="1602333"/>
                  </a:lnTo>
                  <a:lnTo>
                    <a:pt x="5286390" y="1382796"/>
                  </a:lnTo>
                  <a:lnTo>
                    <a:pt x="5287683" y="1377409"/>
                  </a:lnTo>
                  <a:lnTo>
                    <a:pt x="5287683" y="1103185"/>
                  </a:lnTo>
                  <a:lnTo>
                    <a:pt x="5312291" y="1086221"/>
                  </a:lnTo>
                  <a:lnTo>
                    <a:pt x="5335778" y="1070475"/>
                  </a:lnTo>
                  <a:lnTo>
                    <a:pt x="5357616" y="1054688"/>
                  </a:lnTo>
                  <a:lnTo>
                    <a:pt x="5377281" y="1037602"/>
                  </a:lnTo>
                  <a:lnTo>
                    <a:pt x="5378881" y="1015695"/>
                  </a:lnTo>
                  <a:close/>
                </a:path>
                <a:path w="5742305" h="4575175">
                  <a:moveTo>
                    <a:pt x="5357911" y="1472408"/>
                  </a:moveTo>
                  <a:lnTo>
                    <a:pt x="5353380" y="1443772"/>
                  </a:lnTo>
                  <a:lnTo>
                    <a:pt x="5337219" y="1421029"/>
                  </a:lnTo>
                  <a:lnTo>
                    <a:pt x="5302986" y="1406105"/>
                  </a:lnTo>
                  <a:lnTo>
                    <a:pt x="5289802" y="1397478"/>
                  </a:lnTo>
                  <a:lnTo>
                    <a:pt x="5286390" y="1382796"/>
                  </a:lnTo>
                  <a:lnTo>
                    <a:pt x="5286390" y="1602333"/>
                  </a:lnTo>
                  <a:lnTo>
                    <a:pt x="5306617" y="1590945"/>
                  </a:lnTo>
                  <a:lnTo>
                    <a:pt x="5332096" y="1569558"/>
                  </a:lnTo>
                  <a:lnTo>
                    <a:pt x="5349777" y="1541726"/>
                  </a:lnTo>
                  <a:lnTo>
                    <a:pt x="5357253" y="1505013"/>
                  </a:lnTo>
                  <a:lnTo>
                    <a:pt x="5357911" y="1472408"/>
                  </a:lnTo>
                  <a:close/>
                </a:path>
                <a:path w="5742305" h="4575175">
                  <a:moveTo>
                    <a:pt x="5491467" y="1214678"/>
                  </a:moveTo>
                  <a:lnTo>
                    <a:pt x="5453964" y="1181671"/>
                  </a:lnTo>
                  <a:lnTo>
                    <a:pt x="5409929" y="1170117"/>
                  </a:lnTo>
                  <a:lnTo>
                    <a:pt x="5409742" y="1170068"/>
                  </a:lnTo>
                  <a:lnTo>
                    <a:pt x="5367132" y="1154334"/>
                  </a:lnTo>
                  <a:lnTo>
                    <a:pt x="5326367" y="1132647"/>
                  </a:lnTo>
                  <a:lnTo>
                    <a:pt x="5287683" y="1103185"/>
                  </a:lnTo>
                  <a:lnTo>
                    <a:pt x="5287683" y="1377409"/>
                  </a:lnTo>
                  <a:lnTo>
                    <a:pt x="5318336" y="1328928"/>
                  </a:lnTo>
                  <a:lnTo>
                    <a:pt x="5361432" y="1289756"/>
                  </a:lnTo>
                  <a:lnTo>
                    <a:pt x="5409742" y="1278659"/>
                  </a:lnTo>
                  <a:lnTo>
                    <a:pt x="5409929" y="1278628"/>
                  </a:lnTo>
                  <a:lnTo>
                    <a:pt x="5427384" y="1272476"/>
                  </a:lnTo>
                  <a:lnTo>
                    <a:pt x="5471391" y="1246836"/>
                  </a:lnTo>
                  <a:lnTo>
                    <a:pt x="5489414" y="1228433"/>
                  </a:lnTo>
                  <a:lnTo>
                    <a:pt x="5491467" y="1214678"/>
                  </a:lnTo>
                  <a:close/>
                </a:path>
                <a:path w="5742305" h="4575175">
                  <a:moveTo>
                    <a:pt x="1078344" y="164766"/>
                  </a:moveTo>
                  <a:lnTo>
                    <a:pt x="1078344" y="93789"/>
                  </a:lnTo>
                  <a:lnTo>
                    <a:pt x="963648" y="79679"/>
                  </a:lnTo>
                  <a:lnTo>
                    <a:pt x="762558" y="54813"/>
                  </a:lnTo>
                  <a:lnTo>
                    <a:pt x="757110" y="79959"/>
                  </a:lnTo>
                  <a:lnTo>
                    <a:pt x="809652" y="89132"/>
                  </a:lnTo>
                  <a:lnTo>
                    <a:pt x="861310" y="100995"/>
                  </a:lnTo>
                  <a:lnTo>
                    <a:pt x="912354" y="114823"/>
                  </a:lnTo>
                  <a:lnTo>
                    <a:pt x="963052" y="129893"/>
                  </a:lnTo>
                  <a:lnTo>
                    <a:pt x="1013673" y="145480"/>
                  </a:lnTo>
                  <a:lnTo>
                    <a:pt x="1064485" y="160860"/>
                  </a:lnTo>
                  <a:lnTo>
                    <a:pt x="1078344" y="164766"/>
                  </a:lnTo>
                  <a:close/>
                </a:path>
                <a:path w="5742305" h="4575175">
                  <a:moveTo>
                    <a:pt x="869943" y="391248"/>
                  </a:moveTo>
                  <a:lnTo>
                    <a:pt x="869943" y="366469"/>
                  </a:lnTo>
                  <a:lnTo>
                    <a:pt x="869748" y="373548"/>
                  </a:lnTo>
                  <a:lnTo>
                    <a:pt x="856145" y="376110"/>
                  </a:lnTo>
                  <a:lnTo>
                    <a:pt x="851138" y="376044"/>
                  </a:lnTo>
                  <a:lnTo>
                    <a:pt x="847940" y="375881"/>
                  </a:lnTo>
                  <a:lnTo>
                    <a:pt x="840435" y="375246"/>
                  </a:lnTo>
                  <a:lnTo>
                    <a:pt x="835990" y="375157"/>
                  </a:lnTo>
                  <a:lnTo>
                    <a:pt x="817777" y="376586"/>
                  </a:lnTo>
                  <a:lnTo>
                    <a:pt x="798680" y="380307"/>
                  </a:lnTo>
                  <a:lnTo>
                    <a:pt x="781151" y="385477"/>
                  </a:lnTo>
                  <a:lnTo>
                    <a:pt x="767638" y="391248"/>
                  </a:lnTo>
                  <a:lnTo>
                    <a:pt x="869943" y="391248"/>
                  </a:lnTo>
                  <a:close/>
                </a:path>
                <a:path w="5742305" h="4575175">
                  <a:moveTo>
                    <a:pt x="1115758" y="391248"/>
                  </a:moveTo>
                  <a:lnTo>
                    <a:pt x="1115758" y="175310"/>
                  </a:lnTo>
                  <a:lnTo>
                    <a:pt x="1110287" y="183279"/>
                  </a:lnTo>
                  <a:lnTo>
                    <a:pt x="1104831" y="188080"/>
                  </a:lnTo>
                  <a:lnTo>
                    <a:pt x="1099426" y="190434"/>
                  </a:lnTo>
                  <a:lnTo>
                    <a:pt x="1094105" y="191058"/>
                  </a:lnTo>
                  <a:lnTo>
                    <a:pt x="1090536" y="191058"/>
                  </a:lnTo>
                  <a:lnTo>
                    <a:pt x="1087043" y="190360"/>
                  </a:lnTo>
                  <a:lnTo>
                    <a:pt x="1083691" y="189966"/>
                  </a:lnTo>
                  <a:lnTo>
                    <a:pt x="1035469" y="183884"/>
                  </a:lnTo>
                  <a:lnTo>
                    <a:pt x="987472" y="176560"/>
                  </a:lnTo>
                  <a:lnTo>
                    <a:pt x="939965" y="166719"/>
                  </a:lnTo>
                  <a:lnTo>
                    <a:pt x="893216" y="153085"/>
                  </a:lnTo>
                  <a:lnTo>
                    <a:pt x="888136" y="151320"/>
                  </a:lnTo>
                  <a:lnTo>
                    <a:pt x="883297" y="150330"/>
                  </a:lnTo>
                  <a:lnTo>
                    <a:pt x="851138" y="176672"/>
                  </a:lnTo>
                  <a:lnTo>
                    <a:pt x="854829" y="188482"/>
                  </a:lnTo>
                  <a:lnTo>
                    <a:pt x="892938" y="217592"/>
                  </a:lnTo>
                  <a:lnTo>
                    <a:pt x="934906" y="223144"/>
                  </a:lnTo>
                  <a:lnTo>
                    <a:pt x="956398" y="224650"/>
                  </a:lnTo>
                  <a:lnTo>
                    <a:pt x="1006173" y="235615"/>
                  </a:lnTo>
                  <a:lnTo>
                    <a:pt x="1042987" y="255639"/>
                  </a:lnTo>
                  <a:lnTo>
                    <a:pt x="1068723" y="286391"/>
                  </a:lnTo>
                  <a:lnTo>
                    <a:pt x="1085265" y="329539"/>
                  </a:lnTo>
                  <a:lnTo>
                    <a:pt x="1085265" y="391248"/>
                  </a:lnTo>
                  <a:lnTo>
                    <a:pt x="1115758" y="391248"/>
                  </a:lnTo>
                  <a:close/>
                </a:path>
                <a:path w="5742305" h="4575175">
                  <a:moveTo>
                    <a:pt x="1085265" y="391248"/>
                  </a:moveTo>
                  <a:lnTo>
                    <a:pt x="1085265" y="329539"/>
                  </a:lnTo>
                  <a:lnTo>
                    <a:pt x="1037954" y="318998"/>
                  </a:lnTo>
                  <a:lnTo>
                    <a:pt x="1022324" y="318477"/>
                  </a:lnTo>
                  <a:lnTo>
                    <a:pt x="1013673" y="318639"/>
                  </a:lnTo>
                  <a:lnTo>
                    <a:pt x="969399" y="321636"/>
                  </a:lnTo>
                  <a:lnTo>
                    <a:pt x="958869" y="322372"/>
                  </a:lnTo>
                  <a:lnTo>
                    <a:pt x="951572" y="322732"/>
                  </a:lnTo>
                  <a:lnTo>
                    <a:pt x="949934" y="322813"/>
                  </a:lnTo>
                  <a:lnTo>
                    <a:pt x="948347" y="322891"/>
                  </a:lnTo>
                  <a:lnTo>
                    <a:pt x="902089" y="319878"/>
                  </a:lnTo>
                  <a:lnTo>
                    <a:pt x="886917" y="316026"/>
                  </a:lnTo>
                  <a:lnTo>
                    <a:pt x="883297" y="315544"/>
                  </a:lnTo>
                  <a:lnTo>
                    <a:pt x="879627" y="315544"/>
                  </a:lnTo>
                  <a:lnTo>
                    <a:pt x="868461" y="317132"/>
                  </a:lnTo>
                  <a:lnTo>
                    <a:pt x="861310" y="320932"/>
                  </a:lnTo>
                  <a:lnTo>
                    <a:pt x="859177" y="322169"/>
                  </a:lnTo>
                  <a:lnTo>
                    <a:pt x="854272" y="330385"/>
                  </a:lnTo>
                  <a:lnTo>
                    <a:pt x="855700" y="342417"/>
                  </a:lnTo>
                  <a:lnTo>
                    <a:pt x="863128" y="355788"/>
                  </a:lnTo>
                  <a:lnTo>
                    <a:pt x="869943" y="366469"/>
                  </a:lnTo>
                  <a:lnTo>
                    <a:pt x="869943" y="391248"/>
                  </a:lnTo>
                  <a:lnTo>
                    <a:pt x="1085265" y="391248"/>
                  </a:lnTo>
                  <a:close/>
                </a:path>
                <a:path w="5742305" h="4575175">
                  <a:moveTo>
                    <a:pt x="4457446" y="313397"/>
                  </a:moveTo>
                  <a:lnTo>
                    <a:pt x="4410536" y="304807"/>
                  </a:lnTo>
                  <a:lnTo>
                    <a:pt x="4363198" y="301092"/>
                  </a:lnTo>
                  <a:lnTo>
                    <a:pt x="4315699" y="299905"/>
                  </a:lnTo>
                  <a:lnTo>
                    <a:pt x="4268302" y="298898"/>
                  </a:lnTo>
                  <a:lnTo>
                    <a:pt x="4221275" y="295724"/>
                  </a:lnTo>
                  <a:lnTo>
                    <a:pt x="4174883" y="288034"/>
                  </a:lnTo>
                  <a:lnTo>
                    <a:pt x="4129392" y="273481"/>
                  </a:lnTo>
                  <a:lnTo>
                    <a:pt x="4126534" y="272249"/>
                  </a:lnTo>
                  <a:lnTo>
                    <a:pt x="4123347" y="271792"/>
                  </a:lnTo>
                  <a:lnTo>
                    <a:pt x="4112755" y="271792"/>
                  </a:lnTo>
                  <a:lnTo>
                    <a:pt x="4104703" y="273875"/>
                  </a:lnTo>
                  <a:lnTo>
                    <a:pt x="4097337" y="274739"/>
                  </a:lnTo>
                  <a:lnTo>
                    <a:pt x="4048104" y="279321"/>
                  </a:lnTo>
                  <a:lnTo>
                    <a:pt x="3998912" y="282481"/>
                  </a:lnTo>
                  <a:lnTo>
                    <a:pt x="3949758" y="284309"/>
                  </a:lnTo>
                  <a:lnTo>
                    <a:pt x="3900639" y="284899"/>
                  </a:lnTo>
                  <a:lnTo>
                    <a:pt x="3850696" y="284319"/>
                  </a:lnTo>
                  <a:lnTo>
                    <a:pt x="3800801" y="282645"/>
                  </a:lnTo>
                  <a:lnTo>
                    <a:pt x="3750957" y="279971"/>
                  </a:lnTo>
                  <a:lnTo>
                    <a:pt x="3701168" y="276395"/>
                  </a:lnTo>
                  <a:lnTo>
                    <a:pt x="3651438" y="272013"/>
                  </a:lnTo>
                  <a:lnTo>
                    <a:pt x="3601771" y="266919"/>
                  </a:lnTo>
                  <a:lnTo>
                    <a:pt x="3552170" y="261211"/>
                  </a:lnTo>
                  <a:lnTo>
                    <a:pt x="3502638" y="254984"/>
                  </a:lnTo>
                  <a:lnTo>
                    <a:pt x="3453180" y="248335"/>
                  </a:lnTo>
                  <a:lnTo>
                    <a:pt x="3402023" y="241490"/>
                  </a:lnTo>
                  <a:lnTo>
                    <a:pt x="3350847" y="234918"/>
                  </a:lnTo>
                  <a:lnTo>
                    <a:pt x="3299653" y="228612"/>
                  </a:lnTo>
                  <a:lnTo>
                    <a:pt x="3248439" y="222565"/>
                  </a:lnTo>
                  <a:lnTo>
                    <a:pt x="3197208" y="216769"/>
                  </a:lnTo>
                  <a:lnTo>
                    <a:pt x="3145958" y="211217"/>
                  </a:lnTo>
                  <a:lnTo>
                    <a:pt x="3094692" y="205901"/>
                  </a:lnTo>
                  <a:lnTo>
                    <a:pt x="3043408" y="200813"/>
                  </a:lnTo>
                  <a:lnTo>
                    <a:pt x="2992107" y="195946"/>
                  </a:lnTo>
                  <a:lnTo>
                    <a:pt x="2940790" y="191293"/>
                  </a:lnTo>
                  <a:lnTo>
                    <a:pt x="2889456" y="186845"/>
                  </a:lnTo>
                  <a:lnTo>
                    <a:pt x="2838107" y="182596"/>
                  </a:lnTo>
                  <a:lnTo>
                    <a:pt x="2786742" y="178538"/>
                  </a:lnTo>
                  <a:lnTo>
                    <a:pt x="2735363" y="174663"/>
                  </a:lnTo>
                  <a:lnTo>
                    <a:pt x="2683968" y="170964"/>
                  </a:lnTo>
                  <a:lnTo>
                    <a:pt x="2632559" y="167433"/>
                  </a:lnTo>
                  <a:lnTo>
                    <a:pt x="2581137" y="164062"/>
                  </a:lnTo>
                  <a:lnTo>
                    <a:pt x="2529700" y="160845"/>
                  </a:lnTo>
                  <a:lnTo>
                    <a:pt x="2478706" y="157849"/>
                  </a:lnTo>
                  <a:lnTo>
                    <a:pt x="2427697" y="155026"/>
                  </a:lnTo>
                  <a:lnTo>
                    <a:pt x="2376678" y="152319"/>
                  </a:lnTo>
                  <a:lnTo>
                    <a:pt x="2274628" y="147032"/>
                  </a:lnTo>
                  <a:lnTo>
                    <a:pt x="2223607" y="144338"/>
                  </a:lnTo>
                  <a:lnTo>
                    <a:pt x="2172595" y="141535"/>
                  </a:lnTo>
                  <a:lnTo>
                    <a:pt x="2121596" y="138568"/>
                  </a:lnTo>
                  <a:lnTo>
                    <a:pt x="2070614" y="135380"/>
                  </a:lnTo>
                  <a:lnTo>
                    <a:pt x="2019656" y="131914"/>
                  </a:lnTo>
                  <a:lnTo>
                    <a:pt x="1968724" y="128115"/>
                  </a:lnTo>
                  <a:lnTo>
                    <a:pt x="1917824" y="123926"/>
                  </a:lnTo>
                  <a:lnTo>
                    <a:pt x="1866961" y="119291"/>
                  </a:lnTo>
                  <a:lnTo>
                    <a:pt x="1816139" y="114154"/>
                  </a:lnTo>
                  <a:lnTo>
                    <a:pt x="1765363" y="108457"/>
                  </a:lnTo>
                  <a:lnTo>
                    <a:pt x="1714465" y="102400"/>
                  </a:lnTo>
                  <a:lnTo>
                    <a:pt x="1663574" y="96253"/>
                  </a:lnTo>
                  <a:lnTo>
                    <a:pt x="1612690" y="90029"/>
                  </a:lnTo>
                  <a:lnTo>
                    <a:pt x="1561811" y="83737"/>
                  </a:lnTo>
                  <a:lnTo>
                    <a:pt x="1510938" y="77386"/>
                  </a:lnTo>
                  <a:lnTo>
                    <a:pt x="1460071" y="70988"/>
                  </a:lnTo>
                  <a:lnTo>
                    <a:pt x="1409208" y="64552"/>
                  </a:lnTo>
                  <a:lnTo>
                    <a:pt x="1358349" y="58089"/>
                  </a:lnTo>
                  <a:lnTo>
                    <a:pt x="1205792" y="38637"/>
                  </a:lnTo>
                  <a:lnTo>
                    <a:pt x="1104831" y="25811"/>
                  </a:lnTo>
                  <a:lnTo>
                    <a:pt x="1053647" y="19353"/>
                  </a:lnTo>
                  <a:lnTo>
                    <a:pt x="990835" y="11494"/>
                  </a:lnTo>
                  <a:lnTo>
                    <a:pt x="951572" y="6616"/>
                  </a:lnTo>
                  <a:lnTo>
                    <a:pt x="942169" y="4965"/>
                  </a:lnTo>
                  <a:lnTo>
                    <a:pt x="911301" y="0"/>
                  </a:lnTo>
                  <a:lnTo>
                    <a:pt x="902089" y="893"/>
                  </a:lnTo>
                  <a:lnTo>
                    <a:pt x="901960" y="906"/>
                  </a:lnTo>
                  <a:lnTo>
                    <a:pt x="893216" y="3962"/>
                  </a:lnTo>
                  <a:lnTo>
                    <a:pt x="892938" y="4059"/>
                  </a:lnTo>
                  <a:lnTo>
                    <a:pt x="884385" y="10110"/>
                  </a:lnTo>
                  <a:lnTo>
                    <a:pt x="876452" y="19710"/>
                  </a:lnTo>
                  <a:lnTo>
                    <a:pt x="911632" y="39092"/>
                  </a:lnTo>
                  <a:lnTo>
                    <a:pt x="949934" y="50341"/>
                  </a:lnTo>
                  <a:lnTo>
                    <a:pt x="990508" y="59236"/>
                  </a:lnTo>
                  <a:lnTo>
                    <a:pt x="990835" y="59308"/>
                  </a:lnTo>
                  <a:lnTo>
                    <a:pt x="1033813" y="71841"/>
                  </a:lnTo>
                  <a:lnTo>
                    <a:pt x="1078344" y="93789"/>
                  </a:lnTo>
                  <a:lnTo>
                    <a:pt x="1078344" y="164766"/>
                  </a:lnTo>
                  <a:lnTo>
                    <a:pt x="1115758" y="175310"/>
                  </a:lnTo>
                  <a:lnTo>
                    <a:pt x="1115758" y="391248"/>
                  </a:lnTo>
                  <a:lnTo>
                    <a:pt x="4400664" y="391248"/>
                  </a:lnTo>
                  <a:lnTo>
                    <a:pt x="4419153" y="376936"/>
                  </a:lnTo>
                  <a:lnTo>
                    <a:pt x="4435165" y="359719"/>
                  </a:lnTo>
                  <a:lnTo>
                    <a:pt x="4448122" y="338804"/>
                  </a:lnTo>
                  <a:lnTo>
                    <a:pt x="4457446" y="313397"/>
                  </a:lnTo>
                  <a:close/>
                </a:path>
                <a:path w="5742305" h="4575175">
                  <a:moveTo>
                    <a:pt x="247446" y="391248"/>
                  </a:moveTo>
                  <a:lnTo>
                    <a:pt x="222564" y="388119"/>
                  </a:lnTo>
                  <a:lnTo>
                    <a:pt x="197654" y="385205"/>
                  </a:lnTo>
                  <a:lnTo>
                    <a:pt x="172714" y="382560"/>
                  </a:lnTo>
                  <a:lnTo>
                    <a:pt x="147739" y="380238"/>
                  </a:lnTo>
                  <a:lnTo>
                    <a:pt x="128397" y="377818"/>
                  </a:lnTo>
                  <a:lnTo>
                    <a:pt x="108329" y="374675"/>
                  </a:lnTo>
                  <a:lnTo>
                    <a:pt x="87258" y="371951"/>
                  </a:lnTo>
                  <a:lnTo>
                    <a:pt x="64909" y="370789"/>
                  </a:lnTo>
                  <a:lnTo>
                    <a:pt x="49815" y="371394"/>
                  </a:lnTo>
                  <a:lnTo>
                    <a:pt x="34012" y="373408"/>
                  </a:lnTo>
                  <a:lnTo>
                    <a:pt x="17430" y="377132"/>
                  </a:lnTo>
                  <a:lnTo>
                    <a:pt x="0" y="382866"/>
                  </a:lnTo>
                  <a:lnTo>
                    <a:pt x="6642" y="385724"/>
                  </a:lnTo>
                  <a:lnTo>
                    <a:pt x="13284" y="388518"/>
                  </a:lnTo>
                  <a:lnTo>
                    <a:pt x="19951" y="391248"/>
                  </a:lnTo>
                  <a:lnTo>
                    <a:pt x="247446" y="391248"/>
                  </a:lnTo>
                  <a:close/>
                </a:path>
              </a:pathLst>
            </a:custGeom>
            <a:solidFill>
              <a:srgbClr val="F3F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25343" y="4720450"/>
              <a:ext cx="118694" cy="2249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4349" y="2049779"/>
              <a:ext cx="4483481" cy="28956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40634" y="3282162"/>
              <a:ext cx="3403" cy="116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49463" y="2043315"/>
              <a:ext cx="994575" cy="52664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26738" y="2049779"/>
              <a:ext cx="5217299" cy="289560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150729" y="1774333"/>
            <a:ext cx="157861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60705" marR="5080" indent="-548640">
              <a:lnSpc>
                <a:spcPct val="101499"/>
              </a:lnSpc>
              <a:spcBef>
                <a:spcPts val="95"/>
              </a:spcBef>
            </a:pPr>
            <a:r>
              <a:rPr sz="1950" b="1" dirty="0">
                <a:solidFill>
                  <a:srgbClr val="231F20"/>
                </a:solidFill>
                <a:latin typeface="Candara"/>
                <a:cs typeface="Candara"/>
              </a:rPr>
              <a:t>BUCK</a:t>
            </a:r>
            <a:r>
              <a:rPr sz="1950" b="1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50" b="1" spc="-10" dirty="0">
                <a:solidFill>
                  <a:srgbClr val="231F20"/>
                </a:solidFill>
                <a:latin typeface="Candara"/>
                <a:cs typeface="Candara"/>
              </a:rPr>
              <a:t>ROGERS </a:t>
            </a:r>
            <a:r>
              <a:rPr sz="1950" b="1" spc="-20" dirty="0">
                <a:solidFill>
                  <a:srgbClr val="231F20"/>
                </a:solidFill>
                <a:latin typeface="Candara"/>
                <a:cs typeface="Candara"/>
              </a:rPr>
              <a:t>1929</a:t>
            </a:r>
            <a:endParaRPr sz="195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5" y="1057275"/>
            <a:ext cx="10058400" cy="5658485"/>
            <a:chOff x="-25" y="1057275"/>
            <a:chExt cx="10058400" cy="5658485"/>
          </a:xfrm>
        </p:grpSpPr>
        <p:sp>
          <p:nvSpPr>
            <p:cNvPr id="3" name="object 3"/>
            <p:cNvSpPr/>
            <p:nvPr/>
          </p:nvSpPr>
          <p:spPr>
            <a:xfrm>
              <a:off x="-25" y="1057275"/>
              <a:ext cx="10058400" cy="5658485"/>
            </a:xfrm>
            <a:custGeom>
              <a:avLst/>
              <a:gdLst/>
              <a:ahLst/>
              <a:cxnLst/>
              <a:rect l="l" t="t" r="r" b="b"/>
              <a:pathLst>
                <a:path w="10058400" h="5658484">
                  <a:moveTo>
                    <a:pt x="10058400" y="5657862"/>
                  </a:moveTo>
                  <a:lnTo>
                    <a:pt x="10058400" y="0"/>
                  </a:lnTo>
                  <a:lnTo>
                    <a:pt x="0" y="0"/>
                  </a:lnTo>
                  <a:lnTo>
                    <a:pt x="0" y="5657862"/>
                  </a:lnTo>
                  <a:lnTo>
                    <a:pt x="1117600" y="5657862"/>
                  </a:lnTo>
                  <a:lnTo>
                    <a:pt x="1117600" y="1019035"/>
                  </a:lnTo>
                  <a:lnTo>
                    <a:pt x="2667000" y="1019035"/>
                  </a:lnTo>
                  <a:lnTo>
                    <a:pt x="2667000" y="1016749"/>
                  </a:lnTo>
                  <a:lnTo>
                    <a:pt x="2679700" y="1014412"/>
                  </a:lnTo>
                  <a:lnTo>
                    <a:pt x="2679700" y="1012024"/>
                  </a:lnTo>
                  <a:lnTo>
                    <a:pt x="2692400" y="1007356"/>
                  </a:lnTo>
                  <a:lnTo>
                    <a:pt x="2705100" y="1005341"/>
                  </a:lnTo>
                  <a:lnTo>
                    <a:pt x="2717800" y="1004388"/>
                  </a:lnTo>
                  <a:lnTo>
                    <a:pt x="2743200" y="1002906"/>
                  </a:lnTo>
                  <a:lnTo>
                    <a:pt x="2768600" y="998199"/>
                  </a:lnTo>
                  <a:lnTo>
                    <a:pt x="2768600" y="737196"/>
                  </a:lnTo>
                  <a:lnTo>
                    <a:pt x="2781300" y="719272"/>
                  </a:lnTo>
                  <a:lnTo>
                    <a:pt x="2794000" y="705956"/>
                  </a:lnTo>
                  <a:lnTo>
                    <a:pt x="2806700" y="696157"/>
                  </a:lnTo>
                  <a:lnTo>
                    <a:pt x="2832100" y="688784"/>
                  </a:lnTo>
                  <a:lnTo>
                    <a:pt x="2870200" y="671453"/>
                  </a:lnTo>
                  <a:lnTo>
                    <a:pt x="2908300" y="650586"/>
                  </a:lnTo>
                  <a:lnTo>
                    <a:pt x="2946400" y="633038"/>
                  </a:lnTo>
                  <a:lnTo>
                    <a:pt x="2997200" y="625665"/>
                  </a:lnTo>
                  <a:lnTo>
                    <a:pt x="3009900" y="626234"/>
                  </a:lnTo>
                  <a:lnTo>
                    <a:pt x="3022600" y="628016"/>
                  </a:lnTo>
                  <a:lnTo>
                    <a:pt x="3035300" y="631125"/>
                  </a:lnTo>
                  <a:lnTo>
                    <a:pt x="3048000" y="635673"/>
                  </a:lnTo>
                  <a:lnTo>
                    <a:pt x="3086100" y="607860"/>
                  </a:lnTo>
                  <a:lnTo>
                    <a:pt x="3124200" y="588641"/>
                  </a:lnTo>
                  <a:lnTo>
                    <a:pt x="3175000" y="575522"/>
                  </a:lnTo>
                  <a:lnTo>
                    <a:pt x="3225800" y="566009"/>
                  </a:lnTo>
                  <a:lnTo>
                    <a:pt x="3263900" y="557606"/>
                  </a:lnTo>
                  <a:lnTo>
                    <a:pt x="3314700" y="548060"/>
                  </a:lnTo>
                  <a:lnTo>
                    <a:pt x="3365500" y="538807"/>
                  </a:lnTo>
                  <a:lnTo>
                    <a:pt x="3416300" y="529838"/>
                  </a:lnTo>
                  <a:lnTo>
                    <a:pt x="3467100" y="521143"/>
                  </a:lnTo>
                  <a:lnTo>
                    <a:pt x="3517900" y="512711"/>
                  </a:lnTo>
                  <a:lnTo>
                    <a:pt x="3568700" y="504532"/>
                  </a:lnTo>
                  <a:lnTo>
                    <a:pt x="3619500" y="496595"/>
                  </a:lnTo>
                  <a:lnTo>
                    <a:pt x="3670300" y="488891"/>
                  </a:lnTo>
                  <a:lnTo>
                    <a:pt x="3721100" y="481409"/>
                  </a:lnTo>
                  <a:lnTo>
                    <a:pt x="3771900" y="474139"/>
                  </a:lnTo>
                  <a:lnTo>
                    <a:pt x="3822700" y="467071"/>
                  </a:lnTo>
                  <a:lnTo>
                    <a:pt x="3873500" y="460195"/>
                  </a:lnTo>
                  <a:lnTo>
                    <a:pt x="3924300" y="453500"/>
                  </a:lnTo>
                  <a:lnTo>
                    <a:pt x="3962400" y="446976"/>
                  </a:lnTo>
                  <a:lnTo>
                    <a:pt x="4025900" y="441392"/>
                  </a:lnTo>
                  <a:lnTo>
                    <a:pt x="4076700" y="437371"/>
                  </a:lnTo>
                  <a:lnTo>
                    <a:pt x="4127500" y="434410"/>
                  </a:lnTo>
                  <a:lnTo>
                    <a:pt x="4178300" y="432008"/>
                  </a:lnTo>
                  <a:lnTo>
                    <a:pt x="4229100" y="429663"/>
                  </a:lnTo>
                  <a:lnTo>
                    <a:pt x="4279900" y="426873"/>
                  </a:lnTo>
                  <a:lnTo>
                    <a:pt x="4330700" y="423137"/>
                  </a:lnTo>
                  <a:lnTo>
                    <a:pt x="4381500" y="417953"/>
                  </a:lnTo>
                  <a:lnTo>
                    <a:pt x="4432300" y="410819"/>
                  </a:lnTo>
                  <a:lnTo>
                    <a:pt x="4483100" y="403204"/>
                  </a:lnTo>
                  <a:lnTo>
                    <a:pt x="4533900" y="396451"/>
                  </a:lnTo>
                  <a:lnTo>
                    <a:pt x="4584700" y="390505"/>
                  </a:lnTo>
                  <a:lnTo>
                    <a:pt x="4635500" y="385306"/>
                  </a:lnTo>
                  <a:lnTo>
                    <a:pt x="4686300" y="380796"/>
                  </a:lnTo>
                  <a:lnTo>
                    <a:pt x="4737100" y="376919"/>
                  </a:lnTo>
                  <a:lnTo>
                    <a:pt x="4787900" y="373614"/>
                  </a:lnTo>
                  <a:lnTo>
                    <a:pt x="4838700" y="370826"/>
                  </a:lnTo>
                  <a:lnTo>
                    <a:pt x="4889500" y="368495"/>
                  </a:lnTo>
                  <a:lnTo>
                    <a:pt x="4940300" y="366564"/>
                  </a:lnTo>
                  <a:lnTo>
                    <a:pt x="4978400" y="364974"/>
                  </a:lnTo>
                  <a:lnTo>
                    <a:pt x="5029200" y="363668"/>
                  </a:lnTo>
                  <a:lnTo>
                    <a:pt x="5080000" y="362588"/>
                  </a:lnTo>
                  <a:lnTo>
                    <a:pt x="5130800" y="361676"/>
                  </a:lnTo>
                  <a:lnTo>
                    <a:pt x="5181600" y="360874"/>
                  </a:lnTo>
                  <a:lnTo>
                    <a:pt x="5283200" y="359367"/>
                  </a:lnTo>
                  <a:lnTo>
                    <a:pt x="5334000" y="358546"/>
                  </a:lnTo>
                  <a:lnTo>
                    <a:pt x="5359400" y="358102"/>
                  </a:lnTo>
                  <a:lnTo>
                    <a:pt x="5397500" y="357793"/>
                  </a:lnTo>
                  <a:lnTo>
                    <a:pt x="5499100" y="357670"/>
                  </a:lnTo>
                  <a:lnTo>
                    <a:pt x="5524500" y="357812"/>
                  </a:lnTo>
                  <a:lnTo>
                    <a:pt x="5537200" y="358013"/>
                  </a:lnTo>
                  <a:lnTo>
                    <a:pt x="5588000" y="358728"/>
                  </a:lnTo>
                  <a:lnTo>
                    <a:pt x="5702300" y="360876"/>
                  </a:lnTo>
                  <a:lnTo>
                    <a:pt x="5753100" y="362235"/>
                  </a:lnTo>
                  <a:lnTo>
                    <a:pt x="5803900" y="363735"/>
                  </a:lnTo>
                  <a:lnTo>
                    <a:pt x="5854700" y="365339"/>
                  </a:lnTo>
                  <a:lnTo>
                    <a:pt x="5905500" y="367010"/>
                  </a:lnTo>
                  <a:lnTo>
                    <a:pt x="6007100" y="370409"/>
                  </a:lnTo>
                  <a:lnTo>
                    <a:pt x="6057900" y="372062"/>
                  </a:lnTo>
                  <a:lnTo>
                    <a:pt x="6108700" y="373636"/>
                  </a:lnTo>
                  <a:lnTo>
                    <a:pt x="6159500" y="375094"/>
                  </a:lnTo>
                  <a:lnTo>
                    <a:pt x="6210300" y="376449"/>
                  </a:lnTo>
                  <a:lnTo>
                    <a:pt x="6261100" y="377703"/>
                  </a:lnTo>
                  <a:lnTo>
                    <a:pt x="6311900" y="378862"/>
                  </a:lnTo>
                  <a:lnTo>
                    <a:pt x="6362700" y="379933"/>
                  </a:lnTo>
                  <a:lnTo>
                    <a:pt x="6413500" y="380924"/>
                  </a:lnTo>
                  <a:lnTo>
                    <a:pt x="6464300" y="381841"/>
                  </a:lnTo>
                  <a:lnTo>
                    <a:pt x="6515100" y="382691"/>
                  </a:lnTo>
                  <a:lnTo>
                    <a:pt x="6565900" y="383482"/>
                  </a:lnTo>
                  <a:lnTo>
                    <a:pt x="6616700" y="384220"/>
                  </a:lnTo>
                  <a:lnTo>
                    <a:pt x="6667500" y="384912"/>
                  </a:lnTo>
                  <a:lnTo>
                    <a:pt x="6718300" y="385566"/>
                  </a:lnTo>
                  <a:lnTo>
                    <a:pt x="6819900" y="386785"/>
                  </a:lnTo>
                  <a:lnTo>
                    <a:pt x="7073900" y="389645"/>
                  </a:lnTo>
                  <a:lnTo>
                    <a:pt x="7175500" y="390861"/>
                  </a:lnTo>
                  <a:lnTo>
                    <a:pt x="7226300" y="391513"/>
                  </a:lnTo>
                  <a:lnTo>
                    <a:pt x="7277100" y="392202"/>
                  </a:lnTo>
                  <a:lnTo>
                    <a:pt x="7327900" y="392937"/>
                  </a:lnTo>
                  <a:lnTo>
                    <a:pt x="7378700" y="393724"/>
                  </a:lnTo>
                  <a:lnTo>
                    <a:pt x="7429500" y="394570"/>
                  </a:lnTo>
                  <a:lnTo>
                    <a:pt x="7480300" y="395483"/>
                  </a:lnTo>
                  <a:lnTo>
                    <a:pt x="7531100" y="396468"/>
                  </a:lnTo>
                  <a:lnTo>
                    <a:pt x="7581900" y="397710"/>
                  </a:lnTo>
                  <a:lnTo>
                    <a:pt x="7632700" y="399339"/>
                  </a:lnTo>
                  <a:lnTo>
                    <a:pt x="7683500" y="401398"/>
                  </a:lnTo>
                  <a:lnTo>
                    <a:pt x="7734300" y="403927"/>
                  </a:lnTo>
                  <a:lnTo>
                    <a:pt x="7785100" y="406969"/>
                  </a:lnTo>
                  <a:lnTo>
                    <a:pt x="7848600" y="410565"/>
                  </a:lnTo>
                  <a:lnTo>
                    <a:pt x="7899400" y="414756"/>
                  </a:lnTo>
                  <a:lnTo>
                    <a:pt x="7950200" y="419585"/>
                  </a:lnTo>
                  <a:lnTo>
                    <a:pt x="8001000" y="425093"/>
                  </a:lnTo>
                  <a:lnTo>
                    <a:pt x="8051800" y="431321"/>
                  </a:lnTo>
                  <a:lnTo>
                    <a:pt x="8102600" y="438312"/>
                  </a:lnTo>
                  <a:lnTo>
                    <a:pt x="8153400" y="446106"/>
                  </a:lnTo>
                  <a:lnTo>
                    <a:pt x="8204200" y="454746"/>
                  </a:lnTo>
                  <a:lnTo>
                    <a:pt x="8255000" y="464273"/>
                  </a:lnTo>
                  <a:lnTo>
                    <a:pt x="8305800" y="474729"/>
                  </a:lnTo>
                  <a:lnTo>
                    <a:pt x="8356600" y="486155"/>
                  </a:lnTo>
                  <a:lnTo>
                    <a:pt x="8382000" y="492088"/>
                  </a:lnTo>
                  <a:lnTo>
                    <a:pt x="8407400" y="497786"/>
                  </a:lnTo>
                  <a:lnTo>
                    <a:pt x="8445500" y="505840"/>
                  </a:lnTo>
                  <a:lnTo>
                    <a:pt x="8458200" y="518845"/>
                  </a:lnTo>
                  <a:lnTo>
                    <a:pt x="8483600" y="538651"/>
                  </a:lnTo>
                  <a:lnTo>
                    <a:pt x="8483600" y="1019035"/>
                  </a:lnTo>
                  <a:lnTo>
                    <a:pt x="8978900" y="1019035"/>
                  </a:lnTo>
                  <a:lnTo>
                    <a:pt x="8978900" y="5657862"/>
                  </a:lnTo>
                  <a:lnTo>
                    <a:pt x="10058400" y="5657862"/>
                  </a:lnTo>
                  <a:close/>
                </a:path>
                <a:path w="10058400" h="5658484">
                  <a:moveTo>
                    <a:pt x="1828800" y="3360458"/>
                  </a:moveTo>
                  <a:lnTo>
                    <a:pt x="1117600" y="3360458"/>
                  </a:lnTo>
                  <a:lnTo>
                    <a:pt x="1117600" y="5657862"/>
                  </a:lnTo>
                  <a:lnTo>
                    <a:pt x="1270000" y="5657862"/>
                  </a:lnTo>
                  <a:lnTo>
                    <a:pt x="1270000" y="3908067"/>
                  </a:lnTo>
                  <a:lnTo>
                    <a:pt x="1282700" y="3902354"/>
                  </a:lnTo>
                  <a:lnTo>
                    <a:pt x="1308100" y="3891010"/>
                  </a:lnTo>
                  <a:lnTo>
                    <a:pt x="1397000" y="3841151"/>
                  </a:lnTo>
                  <a:lnTo>
                    <a:pt x="1447800" y="3808527"/>
                  </a:lnTo>
                  <a:lnTo>
                    <a:pt x="1498600" y="3774703"/>
                  </a:lnTo>
                  <a:lnTo>
                    <a:pt x="1536700" y="3750644"/>
                  </a:lnTo>
                  <a:lnTo>
                    <a:pt x="1536700" y="3606018"/>
                  </a:lnTo>
                  <a:lnTo>
                    <a:pt x="1562100" y="3588733"/>
                  </a:lnTo>
                  <a:lnTo>
                    <a:pt x="1600200" y="3565924"/>
                  </a:lnTo>
                  <a:lnTo>
                    <a:pt x="1638300" y="3546553"/>
                  </a:lnTo>
                  <a:lnTo>
                    <a:pt x="1638300" y="3407930"/>
                  </a:lnTo>
                  <a:lnTo>
                    <a:pt x="1689100" y="3390819"/>
                  </a:lnTo>
                  <a:lnTo>
                    <a:pt x="1739900" y="3377946"/>
                  </a:lnTo>
                  <a:lnTo>
                    <a:pt x="1790700" y="3368197"/>
                  </a:lnTo>
                  <a:lnTo>
                    <a:pt x="1828800" y="3360458"/>
                  </a:lnTo>
                  <a:close/>
                </a:path>
                <a:path w="10058400" h="5658484">
                  <a:moveTo>
                    <a:pt x="2692400" y="4003471"/>
                  </a:moveTo>
                  <a:lnTo>
                    <a:pt x="2628900" y="3991144"/>
                  </a:lnTo>
                  <a:lnTo>
                    <a:pt x="2590800" y="3986601"/>
                  </a:lnTo>
                  <a:lnTo>
                    <a:pt x="2552700" y="3983012"/>
                  </a:lnTo>
                  <a:lnTo>
                    <a:pt x="2501900" y="3980285"/>
                  </a:lnTo>
                  <a:lnTo>
                    <a:pt x="2451100" y="3978326"/>
                  </a:lnTo>
                  <a:lnTo>
                    <a:pt x="2387600" y="3977043"/>
                  </a:lnTo>
                  <a:lnTo>
                    <a:pt x="2324100" y="3976341"/>
                  </a:lnTo>
                  <a:lnTo>
                    <a:pt x="2209800" y="3976261"/>
                  </a:lnTo>
                  <a:lnTo>
                    <a:pt x="2146300" y="3976620"/>
                  </a:lnTo>
                  <a:lnTo>
                    <a:pt x="2095500" y="3977151"/>
                  </a:lnTo>
                  <a:lnTo>
                    <a:pt x="2044700" y="3977798"/>
                  </a:lnTo>
                  <a:lnTo>
                    <a:pt x="1930400" y="3979204"/>
                  </a:lnTo>
                  <a:lnTo>
                    <a:pt x="1879600" y="3979849"/>
                  </a:lnTo>
                  <a:lnTo>
                    <a:pt x="1828800" y="3980382"/>
                  </a:lnTo>
                  <a:lnTo>
                    <a:pt x="1816100" y="3980503"/>
                  </a:lnTo>
                  <a:lnTo>
                    <a:pt x="1803400" y="3980624"/>
                  </a:lnTo>
                  <a:lnTo>
                    <a:pt x="1701800" y="3980676"/>
                  </a:lnTo>
                  <a:lnTo>
                    <a:pt x="1663700" y="3980011"/>
                  </a:lnTo>
                  <a:lnTo>
                    <a:pt x="1625600" y="3978799"/>
                  </a:lnTo>
                  <a:lnTo>
                    <a:pt x="1612900" y="3976954"/>
                  </a:lnTo>
                  <a:lnTo>
                    <a:pt x="1549400" y="3970499"/>
                  </a:lnTo>
                  <a:lnTo>
                    <a:pt x="1498600" y="3962484"/>
                  </a:lnTo>
                  <a:lnTo>
                    <a:pt x="1447800" y="3953380"/>
                  </a:lnTo>
                  <a:lnTo>
                    <a:pt x="1384300" y="3943659"/>
                  </a:lnTo>
                  <a:lnTo>
                    <a:pt x="1346200" y="3933795"/>
                  </a:lnTo>
                  <a:lnTo>
                    <a:pt x="1308100" y="3924260"/>
                  </a:lnTo>
                  <a:lnTo>
                    <a:pt x="1282700" y="3915526"/>
                  </a:lnTo>
                  <a:lnTo>
                    <a:pt x="1270000" y="3908067"/>
                  </a:lnTo>
                  <a:lnTo>
                    <a:pt x="1270000" y="5657862"/>
                  </a:lnTo>
                  <a:lnTo>
                    <a:pt x="1612899" y="5657862"/>
                  </a:lnTo>
                  <a:lnTo>
                    <a:pt x="1612900" y="4412664"/>
                  </a:lnTo>
                  <a:lnTo>
                    <a:pt x="1625600" y="4405033"/>
                  </a:lnTo>
                  <a:lnTo>
                    <a:pt x="1638300" y="4400880"/>
                  </a:lnTo>
                  <a:lnTo>
                    <a:pt x="1689100" y="4384461"/>
                  </a:lnTo>
                  <a:lnTo>
                    <a:pt x="1790700" y="4351079"/>
                  </a:lnTo>
                  <a:lnTo>
                    <a:pt x="1828800" y="4334550"/>
                  </a:lnTo>
                  <a:lnTo>
                    <a:pt x="1866900" y="4318420"/>
                  </a:lnTo>
                  <a:lnTo>
                    <a:pt x="1917700" y="4302906"/>
                  </a:lnTo>
                  <a:lnTo>
                    <a:pt x="1955800" y="4288226"/>
                  </a:lnTo>
                  <a:lnTo>
                    <a:pt x="1993900" y="4274597"/>
                  </a:lnTo>
                  <a:lnTo>
                    <a:pt x="2057400" y="4262237"/>
                  </a:lnTo>
                  <a:lnTo>
                    <a:pt x="2082800" y="4256800"/>
                  </a:lnTo>
                  <a:lnTo>
                    <a:pt x="2082800" y="4169422"/>
                  </a:lnTo>
                  <a:lnTo>
                    <a:pt x="2108200" y="4162421"/>
                  </a:lnTo>
                  <a:lnTo>
                    <a:pt x="2133600" y="4158448"/>
                  </a:lnTo>
                  <a:lnTo>
                    <a:pt x="2146300" y="4156672"/>
                  </a:lnTo>
                  <a:lnTo>
                    <a:pt x="2171700" y="4156265"/>
                  </a:lnTo>
                  <a:lnTo>
                    <a:pt x="2184400" y="4156303"/>
                  </a:lnTo>
                  <a:lnTo>
                    <a:pt x="2209800" y="4156417"/>
                  </a:lnTo>
                  <a:lnTo>
                    <a:pt x="2235200" y="4155838"/>
                  </a:lnTo>
                  <a:lnTo>
                    <a:pt x="2235200" y="4100588"/>
                  </a:lnTo>
                  <a:lnTo>
                    <a:pt x="2247900" y="4086750"/>
                  </a:lnTo>
                  <a:lnTo>
                    <a:pt x="2247900" y="4078409"/>
                  </a:lnTo>
                  <a:lnTo>
                    <a:pt x="2260600" y="4074319"/>
                  </a:lnTo>
                  <a:lnTo>
                    <a:pt x="2286000" y="4073232"/>
                  </a:lnTo>
                  <a:lnTo>
                    <a:pt x="2286000" y="4073398"/>
                  </a:lnTo>
                  <a:lnTo>
                    <a:pt x="2298700" y="4073815"/>
                  </a:lnTo>
                  <a:lnTo>
                    <a:pt x="2298700" y="4074363"/>
                  </a:lnTo>
                  <a:lnTo>
                    <a:pt x="2311400" y="4074922"/>
                  </a:lnTo>
                  <a:lnTo>
                    <a:pt x="2324100" y="4075532"/>
                  </a:lnTo>
                  <a:lnTo>
                    <a:pt x="2324100" y="4075960"/>
                  </a:lnTo>
                  <a:lnTo>
                    <a:pt x="2336800" y="4076211"/>
                  </a:lnTo>
                  <a:lnTo>
                    <a:pt x="2387600" y="4073268"/>
                  </a:lnTo>
                  <a:lnTo>
                    <a:pt x="2438400" y="4065217"/>
                  </a:lnTo>
                  <a:lnTo>
                    <a:pt x="2489200" y="4053682"/>
                  </a:lnTo>
                  <a:lnTo>
                    <a:pt x="2540000" y="4040200"/>
                  </a:lnTo>
                  <a:lnTo>
                    <a:pt x="2590800" y="4026311"/>
                  </a:lnTo>
                  <a:lnTo>
                    <a:pt x="2641600" y="4013555"/>
                  </a:lnTo>
                  <a:lnTo>
                    <a:pt x="2692400" y="4003471"/>
                  </a:lnTo>
                  <a:close/>
                </a:path>
                <a:path w="10058400" h="5658484">
                  <a:moveTo>
                    <a:pt x="1879600" y="3594430"/>
                  </a:moveTo>
                  <a:lnTo>
                    <a:pt x="1879600" y="3582377"/>
                  </a:lnTo>
                  <a:lnTo>
                    <a:pt x="1866900" y="3584071"/>
                  </a:lnTo>
                  <a:lnTo>
                    <a:pt x="1828800" y="3588537"/>
                  </a:lnTo>
                  <a:lnTo>
                    <a:pt x="1727200" y="3609323"/>
                  </a:lnTo>
                  <a:lnTo>
                    <a:pt x="1676400" y="3615632"/>
                  </a:lnTo>
                  <a:lnTo>
                    <a:pt x="1638300" y="3620094"/>
                  </a:lnTo>
                  <a:lnTo>
                    <a:pt x="1600200" y="3621786"/>
                  </a:lnTo>
                  <a:lnTo>
                    <a:pt x="1574800" y="3621418"/>
                  </a:lnTo>
                  <a:lnTo>
                    <a:pt x="1562100" y="3620262"/>
                  </a:lnTo>
                  <a:lnTo>
                    <a:pt x="1549400" y="3618239"/>
                  </a:lnTo>
                  <a:lnTo>
                    <a:pt x="1536700" y="3615270"/>
                  </a:lnTo>
                  <a:lnTo>
                    <a:pt x="1536700" y="3750644"/>
                  </a:lnTo>
                  <a:lnTo>
                    <a:pt x="1600200" y="3715235"/>
                  </a:lnTo>
                  <a:lnTo>
                    <a:pt x="1638300" y="3695483"/>
                  </a:lnTo>
                  <a:lnTo>
                    <a:pt x="1714500" y="3679454"/>
                  </a:lnTo>
                  <a:lnTo>
                    <a:pt x="1739900" y="3669300"/>
                  </a:lnTo>
                  <a:lnTo>
                    <a:pt x="1778000" y="3653388"/>
                  </a:lnTo>
                  <a:lnTo>
                    <a:pt x="1816100" y="3629252"/>
                  </a:lnTo>
                  <a:lnTo>
                    <a:pt x="1879600" y="3594430"/>
                  </a:lnTo>
                  <a:close/>
                </a:path>
                <a:path w="10058400" h="5658484">
                  <a:moveTo>
                    <a:pt x="2679700" y="4487532"/>
                  </a:moveTo>
                  <a:lnTo>
                    <a:pt x="2654300" y="4476122"/>
                  </a:lnTo>
                  <a:lnTo>
                    <a:pt x="2628900" y="4469818"/>
                  </a:lnTo>
                  <a:lnTo>
                    <a:pt x="2603500" y="4467129"/>
                  </a:lnTo>
                  <a:lnTo>
                    <a:pt x="2578100" y="4466564"/>
                  </a:lnTo>
                  <a:lnTo>
                    <a:pt x="2552700" y="4466640"/>
                  </a:lnTo>
                  <a:lnTo>
                    <a:pt x="2527300" y="4466290"/>
                  </a:lnTo>
                  <a:lnTo>
                    <a:pt x="2514600" y="4464689"/>
                  </a:lnTo>
                  <a:lnTo>
                    <a:pt x="2489200" y="4461009"/>
                  </a:lnTo>
                  <a:lnTo>
                    <a:pt x="2476500" y="4454423"/>
                  </a:lnTo>
                  <a:lnTo>
                    <a:pt x="2463800" y="4446464"/>
                  </a:lnTo>
                  <a:lnTo>
                    <a:pt x="2438400" y="4440520"/>
                  </a:lnTo>
                  <a:lnTo>
                    <a:pt x="2425700" y="4436799"/>
                  </a:lnTo>
                  <a:lnTo>
                    <a:pt x="2413000" y="4435513"/>
                  </a:lnTo>
                  <a:lnTo>
                    <a:pt x="2387600" y="4437249"/>
                  </a:lnTo>
                  <a:lnTo>
                    <a:pt x="2374900" y="4442663"/>
                  </a:lnTo>
                  <a:lnTo>
                    <a:pt x="2349500" y="4452058"/>
                  </a:lnTo>
                  <a:lnTo>
                    <a:pt x="2311400" y="4477126"/>
                  </a:lnTo>
                  <a:lnTo>
                    <a:pt x="2286000" y="4480560"/>
                  </a:lnTo>
                  <a:lnTo>
                    <a:pt x="2260600" y="4479839"/>
                  </a:lnTo>
                  <a:lnTo>
                    <a:pt x="2247900" y="4477804"/>
                  </a:lnTo>
                  <a:lnTo>
                    <a:pt x="2235200" y="4474644"/>
                  </a:lnTo>
                  <a:lnTo>
                    <a:pt x="2235200" y="4470552"/>
                  </a:lnTo>
                  <a:lnTo>
                    <a:pt x="2171700" y="4443279"/>
                  </a:lnTo>
                  <a:lnTo>
                    <a:pt x="2120900" y="4425465"/>
                  </a:lnTo>
                  <a:lnTo>
                    <a:pt x="2082800" y="4415765"/>
                  </a:lnTo>
                  <a:lnTo>
                    <a:pt x="2044700" y="4412830"/>
                  </a:lnTo>
                  <a:lnTo>
                    <a:pt x="2019300" y="4413534"/>
                  </a:lnTo>
                  <a:lnTo>
                    <a:pt x="1993900" y="4415518"/>
                  </a:lnTo>
                  <a:lnTo>
                    <a:pt x="1968500" y="4418590"/>
                  </a:lnTo>
                  <a:lnTo>
                    <a:pt x="1930400" y="4422559"/>
                  </a:lnTo>
                  <a:lnTo>
                    <a:pt x="1879600" y="4427934"/>
                  </a:lnTo>
                  <a:lnTo>
                    <a:pt x="1828800" y="4433643"/>
                  </a:lnTo>
                  <a:lnTo>
                    <a:pt x="1778000" y="4438809"/>
                  </a:lnTo>
                  <a:lnTo>
                    <a:pt x="1727200" y="4442553"/>
                  </a:lnTo>
                  <a:lnTo>
                    <a:pt x="1689100" y="4443996"/>
                  </a:lnTo>
                  <a:lnTo>
                    <a:pt x="1676400" y="4443895"/>
                  </a:lnTo>
                  <a:lnTo>
                    <a:pt x="1663700" y="4443795"/>
                  </a:lnTo>
                  <a:lnTo>
                    <a:pt x="1651000" y="4443166"/>
                  </a:lnTo>
                  <a:lnTo>
                    <a:pt x="1638300" y="4442073"/>
                  </a:lnTo>
                  <a:lnTo>
                    <a:pt x="1625600" y="4440478"/>
                  </a:lnTo>
                  <a:lnTo>
                    <a:pt x="1612900" y="4424302"/>
                  </a:lnTo>
                  <a:lnTo>
                    <a:pt x="1612899" y="5657862"/>
                  </a:lnTo>
                  <a:lnTo>
                    <a:pt x="2298700" y="5657862"/>
                  </a:lnTo>
                  <a:lnTo>
                    <a:pt x="2298700" y="4514138"/>
                  </a:lnTo>
                  <a:lnTo>
                    <a:pt x="2311400" y="4514371"/>
                  </a:lnTo>
                  <a:lnTo>
                    <a:pt x="2324100" y="4514466"/>
                  </a:lnTo>
                  <a:lnTo>
                    <a:pt x="2336800" y="4514561"/>
                  </a:lnTo>
                  <a:lnTo>
                    <a:pt x="2387600" y="4514626"/>
                  </a:lnTo>
                  <a:lnTo>
                    <a:pt x="2413000" y="4514409"/>
                  </a:lnTo>
                  <a:lnTo>
                    <a:pt x="2425700" y="4514300"/>
                  </a:lnTo>
                  <a:lnTo>
                    <a:pt x="2476500" y="4512737"/>
                  </a:lnTo>
                  <a:lnTo>
                    <a:pt x="2527300" y="4509663"/>
                  </a:lnTo>
                  <a:lnTo>
                    <a:pt x="2578100" y="4504694"/>
                  </a:lnTo>
                  <a:lnTo>
                    <a:pt x="2628900" y="4497445"/>
                  </a:lnTo>
                  <a:lnTo>
                    <a:pt x="2679700" y="4487532"/>
                  </a:lnTo>
                  <a:close/>
                </a:path>
                <a:path w="10058400" h="5658484">
                  <a:moveTo>
                    <a:pt x="1790700" y="3456749"/>
                  </a:moveTo>
                  <a:lnTo>
                    <a:pt x="1790700" y="3442060"/>
                  </a:lnTo>
                  <a:lnTo>
                    <a:pt x="1778000" y="3433135"/>
                  </a:lnTo>
                  <a:lnTo>
                    <a:pt x="1752600" y="3428708"/>
                  </a:lnTo>
                  <a:lnTo>
                    <a:pt x="1739900" y="3427514"/>
                  </a:lnTo>
                  <a:lnTo>
                    <a:pt x="1701800" y="3424444"/>
                  </a:lnTo>
                  <a:lnTo>
                    <a:pt x="1676400" y="3410937"/>
                  </a:lnTo>
                  <a:lnTo>
                    <a:pt x="1651000" y="3407867"/>
                  </a:lnTo>
                  <a:lnTo>
                    <a:pt x="1638300" y="3407930"/>
                  </a:lnTo>
                  <a:lnTo>
                    <a:pt x="1638300" y="3546553"/>
                  </a:lnTo>
                  <a:lnTo>
                    <a:pt x="1651000" y="3540096"/>
                  </a:lnTo>
                  <a:lnTo>
                    <a:pt x="1701800" y="3513757"/>
                  </a:lnTo>
                  <a:lnTo>
                    <a:pt x="1739900" y="3489415"/>
                  </a:lnTo>
                  <a:lnTo>
                    <a:pt x="1778000" y="3469577"/>
                  </a:lnTo>
                  <a:lnTo>
                    <a:pt x="1790700" y="3456749"/>
                  </a:lnTo>
                  <a:close/>
                </a:path>
                <a:path w="10058400" h="5658484">
                  <a:moveTo>
                    <a:pt x="2108200" y="4251363"/>
                  </a:moveTo>
                  <a:lnTo>
                    <a:pt x="2108200" y="4227831"/>
                  </a:lnTo>
                  <a:lnTo>
                    <a:pt x="2082800" y="4192718"/>
                  </a:lnTo>
                  <a:lnTo>
                    <a:pt x="2082800" y="4256800"/>
                  </a:lnTo>
                  <a:lnTo>
                    <a:pt x="2108200" y="4251363"/>
                  </a:lnTo>
                  <a:close/>
                </a:path>
                <a:path w="10058400" h="5658484">
                  <a:moveTo>
                    <a:pt x="2311400" y="4136847"/>
                  </a:moveTo>
                  <a:lnTo>
                    <a:pt x="2286000" y="4123827"/>
                  </a:lnTo>
                  <a:lnTo>
                    <a:pt x="2260600" y="4119384"/>
                  </a:lnTo>
                  <a:lnTo>
                    <a:pt x="2247900" y="4114608"/>
                  </a:lnTo>
                  <a:lnTo>
                    <a:pt x="2235200" y="4100588"/>
                  </a:lnTo>
                  <a:lnTo>
                    <a:pt x="2235200" y="4155838"/>
                  </a:lnTo>
                  <a:lnTo>
                    <a:pt x="2260600" y="4153242"/>
                  </a:lnTo>
                  <a:lnTo>
                    <a:pt x="2286000" y="4147341"/>
                  </a:lnTo>
                  <a:lnTo>
                    <a:pt x="2311400" y="4136847"/>
                  </a:lnTo>
                  <a:close/>
                </a:path>
                <a:path w="10058400" h="5658484">
                  <a:moveTo>
                    <a:pt x="4495800" y="4985080"/>
                  </a:moveTo>
                  <a:lnTo>
                    <a:pt x="4470400" y="4985675"/>
                  </a:lnTo>
                  <a:lnTo>
                    <a:pt x="4457700" y="4986154"/>
                  </a:lnTo>
                  <a:lnTo>
                    <a:pt x="4445000" y="4986314"/>
                  </a:lnTo>
                  <a:lnTo>
                    <a:pt x="4381500" y="4986440"/>
                  </a:lnTo>
                  <a:lnTo>
                    <a:pt x="4368800" y="4986243"/>
                  </a:lnTo>
                  <a:lnTo>
                    <a:pt x="4368800" y="4985956"/>
                  </a:lnTo>
                  <a:lnTo>
                    <a:pt x="4318000" y="4984444"/>
                  </a:lnTo>
                  <a:lnTo>
                    <a:pt x="4279900" y="4982792"/>
                  </a:lnTo>
                  <a:lnTo>
                    <a:pt x="4241800" y="4980993"/>
                  </a:lnTo>
                  <a:lnTo>
                    <a:pt x="4229100" y="4979037"/>
                  </a:lnTo>
                  <a:lnTo>
                    <a:pt x="4203700" y="4976916"/>
                  </a:lnTo>
                  <a:lnTo>
                    <a:pt x="4191000" y="4974621"/>
                  </a:lnTo>
                  <a:lnTo>
                    <a:pt x="4191000" y="4972143"/>
                  </a:lnTo>
                  <a:lnTo>
                    <a:pt x="4178300" y="4969473"/>
                  </a:lnTo>
                  <a:lnTo>
                    <a:pt x="4178300" y="4956702"/>
                  </a:lnTo>
                  <a:lnTo>
                    <a:pt x="4165600" y="4952942"/>
                  </a:lnTo>
                  <a:lnTo>
                    <a:pt x="4152900" y="4948938"/>
                  </a:lnTo>
                  <a:lnTo>
                    <a:pt x="4140200" y="4944681"/>
                  </a:lnTo>
                  <a:lnTo>
                    <a:pt x="4114800" y="4940162"/>
                  </a:lnTo>
                  <a:lnTo>
                    <a:pt x="4089400" y="4935372"/>
                  </a:lnTo>
                  <a:lnTo>
                    <a:pt x="4051300" y="4930303"/>
                  </a:lnTo>
                  <a:lnTo>
                    <a:pt x="4000500" y="4924945"/>
                  </a:lnTo>
                  <a:lnTo>
                    <a:pt x="3937000" y="4917507"/>
                  </a:lnTo>
                  <a:lnTo>
                    <a:pt x="3873500" y="4910466"/>
                  </a:lnTo>
                  <a:lnTo>
                    <a:pt x="3810000" y="4903728"/>
                  </a:lnTo>
                  <a:lnTo>
                    <a:pt x="3759200" y="4897196"/>
                  </a:lnTo>
                  <a:lnTo>
                    <a:pt x="3708400" y="4890775"/>
                  </a:lnTo>
                  <a:lnTo>
                    <a:pt x="3670300" y="4884368"/>
                  </a:lnTo>
                  <a:lnTo>
                    <a:pt x="3632200" y="4877881"/>
                  </a:lnTo>
                  <a:lnTo>
                    <a:pt x="3594100" y="4871217"/>
                  </a:lnTo>
                  <a:lnTo>
                    <a:pt x="3568700" y="4864281"/>
                  </a:lnTo>
                  <a:lnTo>
                    <a:pt x="3530600" y="4856976"/>
                  </a:lnTo>
                  <a:lnTo>
                    <a:pt x="3505200" y="4849206"/>
                  </a:lnTo>
                  <a:lnTo>
                    <a:pt x="3479800" y="4840877"/>
                  </a:lnTo>
                  <a:lnTo>
                    <a:pt x="3441700" y="4831892"/>
                  </a:lnTo>
                  <a:lnTo>
                    <a:pt x="3416300" y="4822155"/>
                  </a:lnTo>
                  <a:lnTo>
                    <a:pt x="3378200" y="4811571"/>
                  </a:lnTo>
                  <a:lnTo>
                    <a:pt x="3352800" y="4800043"/>
                  </a:lnTo>
                  <a:lnTo>
                    <a:pt x="3314700" y="4787477"/>
                  </a:lnTo>
                  <a:lnTo>
                    <a:pt x="3276600" y="4773775"/>
                  </a:lnTo>
                  <a:lnTo>
                    <a:pt x="3225800" y="4758843"/>
                  </a:lnTo>
                  <a:lnTo>
                    <a:pt x="3187700" y="4742584"/>
                  </a:lnTo>
                  <a:lnTo>
                    <a:pt x="3136900" y="4724903"/>
                  </a:lnTo>
                  <a:lnTo>
                    <a:pt x="3073400" y="4705703"/>
                  </a:lnTo>
                  <a:lnTo>
                    <a:pt x="3009900" y="4684890"/>
                  </a:lnTo>
                  <a:lnTo>
                    <a:pt x="2997200" y="4679107"/>
                  </a:lnTo>
                  <a:lnTo>
                    <a:pt x="2959100" y="4670307"/>
                  </a:lnTo>
                  <a:lnTo>
                    <a:pt x="2921000" y="4659187"/>
                  </a:lnTo>
                  <a:lnTo>
                    <a:pt x="2870200" y="4646444"/>
                  </a:lnTo>
                  <a:lnTo>
                    <a:pt x="2819400" y="4632773"/>
                  </a:lnTo>
                  <a:lnTo>
                    <a:pt x="2755900" y="4618872"/>
                  </a:lnTo>
                  <a:lnTo>
                    <a:pt x="2692400" y="4605438"/>
                  </a:lnTo>
                  <a:lnTo>
                    <a:pt x="2628900" y="4593166"/>
                  </a:lnTo>
                  <a:lnTo>
                    <a:pt x="2565400" y="4582755"/>
                  </a:lnTo>
                  <a:lnTo>
                    <a:pt x="2501900" y="4574900"/>
                  </a:lnTo>
                  <a:lnTo>
                    <a:pt x="2451100" y="4570298"/>
                  </a:lnTo>
                  <a:lnTo>
                    <a:pt x="2413000" y="4568066"/>
                  </a:lnTo>
                  <a:lnTo>
                    <a:pt x="2374900" y="4561630"/>
                  </a:lnTo>
                  <a:lnTo>
                    <a:pt x="2336800" y="4545487"/>
                  </a:lnTo>
                  <a:lnTo>
                    <a:pt x="2298700" y="4514138"/>
                  </a:lnTo>
                  <a:lnTo>
                    <a:pt x="2298700" y="5657862"/>
                  </a:lnTo>
                  <a:lnTo>
                    <a:pt x="4343399" y="5657862"/>
                  </a:lnTo>
                  <a:lnTo>
                    <a:pt x="4343400" y="5032565"/>
                  </a:lnTo>
                  <a:lnTo>
                    <a:pt x="4356100" y="5028698"/>
                  </a:lnTo>
                  <a:lnTo>
                    <a:pt x="4394200" y="5018295"/>
                  </a:lnTo>
                  <a:lnTo>
                    <a:pt x="4445000" y="5003156"/>
                  </a:lnTo>
                  <a:lnTo>
                    <a:pt x="4495800" y="4985080"/>
                  </a:lnTo>
                  <a:close/>
                </a:path>
                <a:path w="10058400" h="5658484">
                  <a:moveTo>
                    <a:pt x="3198591" y="806822"/>
                  </a:moveTo>
                  <a:lnTo>
                    <a:pt x="3187700" y="807026"/>
                  </a:lnTo>
                  <a:lnTo>
                    <a:pt x="3187700" y="807166"/>
                  </a:lnTo>
                  <a:lnTo>
                    <a:pt x="3175000" y="807212"/>
                  </a:lnTo>
                  <a:lnTo>
                    <a:pt x="3149600" y="806094"/>
                  </a:lnTo>
                  <a:lnTo>
                    <a:pt x="3111500" y="803148"/>
                  </a:lnTo>
                  <a:lnTo>
                    <a:pt x="3073400" y="798982"/>
                  </a:lnTo>
                  <a:lnTo>
                    <a:pt x="3048000" y="794207"/>
                  </a:lnTo>
                  <a:lnTo>
                    <a:pt x="3009900" y="789432"/>
                  </a:lnTo>
                  <a:lnTo>
                    <a:pt x="2984500" y="785266"/>
                  </a:lnTo>
                  <a:lnTo>
                    <a:pt x="2946400" y="782320"/>
                  </a:lnTo>
                  <a:lnTo>
                    <a:pt x="2921000" y="781202"/>
                  </a:lnTo>
                  <a:lnTo>
                    <a:pt x="2908300" y="781517"/>
                  </a:lnTo>
                  <a:lnTo>
                    <a:pt x="2882900" y="782513"/>
                  </a:lnTo>
                  <a:lnTo>
                    <a:pt x="2870200" y="784267"/>
                  </a:lnTo>
                  <a:lnTo>
                    <a:pt x="2857500" y="786853"/>
                  </a:lnTo>
                  <a:lnTo>
                    <a:pt x="2844800" y="787717"/>
                  </a:lnTo>
                  <a:lnTo>
                    <a:pt x="2844800" y="788123"/>
                  </a:lnTo>
                  <a:lnTo>
                    <a:pt x="2819400" y="784404"/>
                  </a:lnTo>
                  <a:lnTo>
                    <a:pt x="2794000" y="773961"/>
                  </a:lnTo>
                  <a:lnTo>
                    <a:pt x="2781300" y="757868"/>
                  </a:lnTo>
                  <a:lnTo>
                    <a:pt x="2768600" y="737196"/>
                  </a:lnTo>
                  <a:lnTo>
                    <a:pt x="2768600" y="998199"/>
                  </a:lnTo>
                  <a:lnTo>
                    <a:pt x="2781300" y="995846"/>
                  </a:lnTo>
                  <a:lnTo>
                    <a:pt x="2832100" y="988889"/>
                  </a:lnTo>
                  <a:lnTo>
                    <a:pt x="2882900" y="981961"/>
                  </a:lnTo>
                  <a:lnTo>
                    <a:pt x="2882900" y="869632"/>
                  </a:lnTo>
                  <a:lnTo>
                    <a:pt x="2933700" y="859124"/>
                  </a:lnTo>
                  <a:lnTo>
                    <a:pt x="3098800" y="827442"/>
                  </a:lnTo>
                  <a:lnTo>
                    <a:pt x="3149600" y="816915"/>
                  </a:lnTo>
                  <a:lnTo>
                    <a:pt x="3198591" y="806822"/>
                  </a:lnTo>
                  <a:close/>
                </a:path>
                <a:path w="10058400" h="5658484">
                  <a:moveTo>
                    <a:pt x="3492500" y="872652"/>
                  </a:moveTo>
                  <a:lnTo>
                    <a:pt x="3492500" y="836287"/>
                  </a:lnTo>
                  <a:lnTo>
                    <a:pt x="3479800" y="827157"/>
                  </a:lnTo>
                  <a:lnTo>
                    <a:pt x="3467100" y="822266"/>
                  </a:lnTo>
                  <a:lnTo>
                    <a:pt x="3454400" y="820813"/>
                  </a:lnTo>
                  <a:lnTo>
                    <a:pt x="3429000" y="823303"/>
                  </a:lnTo>
                  <a:lnTo>
                    <a:pt x="3403600" y="829014"/>
                  </a:lnTo>
                  <a:lnTo>
                    <a:pt x="3378200" y="835311"/>
                  </a:lnTo>
                  <a:lnTo>
                    <a:pt x="3352800" y="839558"/>
                  </a:lnTo>
                  <a:lnTo>
                    <a:pt x="3302000" y="845736"/>
                  </a:lnTo>
                  <a:lnTo>
                    <a:pt x="3251200" y="852378"/>
                  </a:lnTo>
                  <a:lnTo>
                    <a:pt x="3200400" y="858966"/>
                  </a:lnTo>
                  <a:lnTo>
                    <a:pt x="3136900" y="864988"/>
                  </a:lnTo>
                  <a:lnTo>
                    <a:pt x="3086100" y="869927"/>
                  </a:lnTo>
                  <a:lnTo>
                    <a:pt x="3035300" y="873268"/>
                  </a:lnTo>
                  <a:lnTo>
                    <a:pt x="2984500" y="874496"/>
                  </a:lnTo>
                  <a:lnTo>
                    <a:pt x="2959100" y="874217"/>
                  </a:lnTo>
                  <a:lnTo>
                    <a:pt x="2933700" y="873345"/>
                  </a:lnTo>
                  <a:lnTo>
                    <a:pt x="2908300" y="871833"/>
                  </a:lnTo>
                  <a:lnTo>
                    <a:pt x="2882900" y="869632"/>
                  </a:lnTo>
                  <a:lnTo>
                    <a:pt x="2882900" y="981961"/>
                  </a:lnTo>
                  <a:lnTo>
                    <a:pt x="2933700" y="975033"/>
                  </a:lnTo>
                  <a:lnTo>
                    <a:pt x="2984500" y="968005"/>
                  </a:lnTo>
                  <a:lnTo>
                    <a:pt x="3035300" y="960825"/>
                  </a:lnTo>
                  <a:lnTo>
                    <a:pt x="3086100" y="953431"/>
                  </a:lnTo>
                  <a:lnTo>
                    <a:pt x="3124200" y="945756"/>
                  </a:lnTo>
                  <a:lnTo>
                    <a:pt x="3175000" y="937739"/>
                  </a:lnTo>
                  <a:lnTo>
                    <a:pt x="3225800" y="929315"/>
                  </a:lnTo>
                  <a:lnTo>
                    <a:pt x="3276600" y="920420"/>
                  </a:lnTo>
                  <a:lnTo>
                    <a:pt x="3327400" y="910991"/>
                  </a:lnTo>
                  <a:lnTo>
                    <a:pt x="3378200" y="900963"/>
                  </a:lnTo>
                  <a:lnTo>
                    <a:pt x="3416300" y="893910"/>
                  </a:lnTo>
                  <a:lnTo>
                    <a:pt x="3454400" y="885805"/>
                  </a:lnTo>
                  <a:lnTo>
                    <a:pt x="3492500" y="872652"/>
                  </a:lnTo>
                  <a:close/>
                </a:path>
                <a:path w="10058400" h="5658484">
                  <a:moveTo>
                    <a:pt x="3200400" y="806788"/>
                  </a:moveTo>
                  <a:lnTo>
                    <a:pt x="3200400" y="806450"/>
                  </a:lnTo>
                  <a:lnTo>
                    <a:pt x="3198591" y="806822"/>
                  </a:lnTo>
                  <a:lnTo>
                    <a:pt x="3200400" y="806788"/>
                  </a:lnTo>
                  <a:close/>
                </a:path>
                <a:path w="10058400" h="5658484">
                  <a:moveTo>
                    <a:pt x="8902700" y="5657862"/>
                  </a:moveTo>
                  <a:lnTo>
                    <a:pt x="8902700" y="3512908"/>
                  </a:lnTo>
                  <a:lnTo>
                    <a:pt x="8864600" y="3540063"/>
                  </a:lnTo>
                  <a:lnTo>
                    <a:pt x="8826500" y="3571019"/>
                  </a:lnTo>
                  <a:lnTo>
                    <a:pt x="8788400" y="3604511"/>
                  </a:lnTo>
                  <a:lnTo>
                    <a:pt x="8763000" y="3639273"/>
                  </a:lnTo>
                  <a:lnTo>
                    <a:pt x="8724900" y="3676202"/>
                  </a:lnTo>
                  <a:lnTo>
                    <a:pt x="8686800" y="3711344"/>
                  </a:lnTo>
                  <a:lnTo>
                    <a:pt x="8648700" y="3744853"/>
                  </a:lnTo>
                  <a:lnTo>
                    <a:pt x="8610600" y="3776879"/>
                  </a:lnTo>
                  <a:lnTo>
                    <a:pt x="8572500" y="3807574"/>
                  </a:lnTo>
                  <a:lnTo>
                    <a:pt x="8521700" y="3837089"/>
                  </a:lnTo>
                  <a:lnTo>
                    <a:pt x="8509000" y="3908396"/>
                  </a:lnTo>
                  <a:lnTo>
                    <a:pt x="8509000" y="3979605"/>
                  </a:lnTo>
                  <a:lnTo>
                    <a:pt x="8496300" y="4050199"/>
                  </a:lnTo>
                  <a:lnTo>
                    <a:pt x="8470900" y="4119662"/>
                  </a:lnTo>
                  <a:lnTo>
                    <a:pt x="8458200" y="4187479"/>
                  </a:lnTo>
                  <a:lnTo>
                    <a:pt x="8432800" y="4316105"/>
                  </a:lnTo>
                  <a:lnTo>
                    <a:pt x="8420100" y="4375883"/>
                  </a:lnTo>
                  <a:lnTo>
                    <a:pt x="8394700" y="4431948"/>
                  </a:lnTo>
                  <a:lnTo>
                    <a:pt x="8382000" y="4483786"/>
                  </a:lnTo>
                  <a:lnTo>
                    <a:pt x="8369300" y="4530878"/>
                  </a:lnTo>
                  <a:lnTo>
                    <a:pt x="8356600" y="4572710"/>
                  </a:lnTo>
                  <a:lnTo>
                    <a:pt x="8343900" y="4608765"/>
                  </a:lnTo>
                  <a:lnTo>
                    <a:pt x="8318500" y="4661479"/>
                  </a:lnTo>
                  <a:lnTo>
                    <a:pt x="8318500" y="4684890"/>
                  </a:lnTo>
                  <a:lnTo>
                    <a:pt x="8305800" y="4684776"/>
                  </a:lnTo>
                  <a:lnTo>
                    <a:pt x="8280400" y="4692978"/>
                  </a:lnTo>
                  <a:lnTo>
                    <a:pt x="8255000" y="4715092"/>
                  </a:lnTo>
                  <a:lnTo>
                    <a:pt x="8229600" y="4747380"/>
                  </a:lnTo>
                  <a:lnTo>
                    <a:pt x="8191500" y="4786104"/>
                  </a:lnTo>
                  <a:lnTo>
                    <a:pt x="8153400" y="4827526"/>
                  </a:lnTo>
                  <a:lnTo>
                    <a:pt x="8115300" y="4867908"/>
                  </a:lnTo>
                  <a:lnTo>
                    <a:pt x="8077200" y="4903511"/>
                  </a:lnTo>
                  <a:lnTo>
                    <a:pt x="8039100" y="4930598"/>
                  </a:lnTo>
                  <a:lnTo>
                    <a:pt x="8001000" y="4945430"/>
                  </a:lnTo>
                  <a:lnTo>
                    <a:pt x="7988300" y="4947483"/>
                  </a:lnTo>
                  <a:lnTo>
                    <a:pt x="7975600" y="4950161"/>
                  </a:lnTo>
                  <a:lnTo>
                    <a:pt x="7950200" y="4953432"/>
                  </a:lnTo>
                  <a:lnTo>
                    <a:pt x="7924800" y="4957263"/>
                  </a:lnTo>
                  <a:lnTo>
                    <a:pt x="7899400" y="4961619"/>
                  </a:lnTo>
                  <a:lnTo>
                    <a:pt x="7861300" y="4966469"/>
                  </a:lnTo>
                  <a:lnTo>
                    <a:pt x="7823200" y="4971777"/>
                  </a:lnTo>
                  <a:lnTo>
                    <a:pt x="7785100" y="4977512"/>
                  </a:lnTo>
                  <a:lnTo>
                    <a:pt x="7747000" y="4983639"/>
                  </a:lnTo>
                  <a:lnTo>
                    <a:pt x="7696200" y="4990125"/>
                  </a:lnTo>
                  <a:lnTo>
                    <a:pt x="7645400" y="4996938"/>
                  </a:lnTo>
                  <a:lnTo>
                    <a:pt x="7581900" y="5004042"/>
                  </a:lnTo>
                  <a:lnTo>
                    <a:pt x="7531100" y="5011406"/>
                  </a:lnTo>
                  <a:lnTo>
                    <a:pt x="7467600" y="5018996"/>
                  </a:lnTo>
                  <a:lnTo>
                    <a:pt x="7416800" y="5026778"/>
                  </a:lnTo>
                  <a:lnTo>
                    <a:pt x="7353300" y="5034719"/>
                  </a:lnTo>
                  <a:lnTo>
                    <a:pt x="7289800" y="5042786"/>
                  </a:lnTo>
                  <a:lnTo>
                    <a:pt x="7226300" y="5050945"/>
                  </a:lnTo>
                  <a:lnTo>
                    <a:pt x="7150100" y="5059162"/>
                  </a:lnTo>
                  <a:lnTo>
                    <a:pt x="7023100" y="5075642"/>
                  </a:lnTo>
                  <a:lnTo>
                    <a:pt x="6946900" y="5083836"/>
                  </a:lnTo>
                  <a:lnTo>
                    <a:pt x="6883400" y="5091957"/>
                  </a:lnTo>
                  <a:lnTo>
                    <a:pt x="6819900" y="5099969"/>
                  </a:lnTo>
                  <a:lnTo>
                    <a:pt x="6743700" y="5107840"/>
                  </a:lnTo>
                  <a:lnTo>
                    <a:pt x="6680200" y="5115536"/>
                  </a:lnTo>
                  <a:lnTo>
                    <a:pt x="6616700" y="5123025"/>
                  </a:lnTo>
                  <a:lnTo>
                    <a:pt x="6553200" y="5130272"/>
                  </a:lnTo>
                  <a:lnTo>
                    <a:pt x="6477000" y="5137244"/>
                  </a:lnTo>
                  <a:lnTo>
                    <a:pt x="6426200" y="5143909"/>
                  </a:lnTo>
                  <a:lnTo>
                    <a:pt x="6362700" y="5150231"/>
                  </a:lnTo>
                  <a:lnTo>
                    <a:pt x="6299200" y="5156180"/>
                  </a:lnTo>
                  <a:lnTo>
                    <a:pt x="6248400" y="5161720"/>
                  </a:lnTo>
                  <a:lnTo>
                    <a:pt x="6184900" y="5166818"/>
                  </a:lnTo>
                  <a:lnTo>
                    <a:pt x="6134100" y="5171442"/>
                  </a:lnTo>
                  <a:lnTo>
                    <a:pt x="6083300" y="5175557"/>
                  </a:lnTo>
                  <a:lnTo>
                    <a:pt x="6045200" y="5179131"/>
                  </a:lnTo>
                  <a:lnTo>
                    <a:pt x="6007100" y="5182130"/>
                  </a:lnTo>
                  <a:lnTo>
                    <a:pt x="5969000" y="5184520"/>
                  </a:lnTo>
                  <a:lnTo>
                    <a:pt x="5930900" y="5186269"/>
                  </a:lnTo>
                  <a:lnTo>
                    <a:pt x="5892800" y="5187343"/>
                  </a:lnTo>
                  <a:lnTo>
                    <a:pt x="5867400" y="5187708"/>
                  </a:lnTo>
                  <a:lnTo>
                    <a:pt x="5854700" y="5187543"/>
                  </a:lnTo>
                  <a:lnTo>
                    <a:pt x="5003800" y="5148303"/>
                  </a:lnTo>
                  <a:lnTo>
                    <a:pt x="4559300" y="5119212"/>
                  </a:lnTo>
                  <a:lnTo>
                    <a:pt x="4381500" y="5085467"/>
                  </a:lnTo>
                  <a:lnTo>
                    <a:pt x="4343400" y="5032565"/>
                  </a:lnTo>
                  <a:lnTo>
                    <a:pt x="4343399" y="5657862"/>
                  </a:lnTo>
                  <a:lnTo>
                    <a:pt x="8902700" y="5657862"/>
                  </a:lnTo>
                  <a:close/>
                </a:path>
                <a:path w="10058400" h="5658484">
                  <a:moveTo>
                    <a:pt x="7763056" y="809468"/>
                  </a:moveTo>
                  <a:lnTo>
                    <a:pt x="7759700" y="809078"/>
                  </a:lnTo>
                  <a:lnTo>
                    <a:pt x="7759700" y="809408"/>
                  </a:lnTo>
                  <a:lnTo>
                    <a:pt x="7763056" y="809468"/>
                  </a:lnTo>
                  <a:close/>
                </a:path>
                <a:path w="10058400" h="5658484">
                  <a:moveTo>
                    <a:pt x="8191500" y="908099"/>
                  </a:moveTo>
                  <a:lnTo>
                    <a:pt x="8191500" y="744105"/>
                  </a:lnTo>
                  <a:lnTo>
                    <a:pt x="8140700" y="751378"/>
                  </a:lnTo>
                  <a:lnTo>
                    <a:pt x="8089900" y="760911"/>
                  </a:lnTo>
                  <a:lnTo>
                    <a:pt x="8039100" y="771708"/>
                  </a:lnTo>
                  <a:lnTo>
                    <a:pt x="7988300" y="782775"/>
                  </a:lnTo>
                  <a:lnTo>
                    <a:pt x="7937500" y="793115"/>
                  </a:lnTo>
                  <a:lnTo>
                    <a:pt x="7886700" y="801732"/>
                  </a:lnTo>
                  <a:lnTo>
                    <a:pt x="7835900" y="807631"/>
                  </a:lnTo>
                  <a:lnTo>
                    <a:pt x="7785100" y="809815"/>
                  </a:lnTo>
                  <a:lnTo>
                    <a:pt x="7772400" y="809637"/>
                  </a:lnTo>
                  <a:lnTo>
                    <a:pt x="7763056" y="809468"/>
                  </a:lnTo>
                  <a:lnTo>
                    <a:pt x="7810500" y="814981"/>
                  </a:lnTo>
                  <a:lnTo>
                    <a:pt x="7861300" y="823304"/>
                  </a:lnTo>
                  <a:lnTo>
                    <a:pt x="7912100" y="833639"/>
                  </a:lnTo>
                  <a:lnTo>
                    <a:pt x="7975600" y="845576"/>
                  </a:lnTo>
                  <a:lnTo>
                    <a:pt x="8013700" y="858708"/>
                  </a:lnTo>
                  <a:lnTo>
                    <a:pt x="8064500" y="872626"/>
                  </a:lnTo>
                  <a:lnTo>
                    <a:pt x="8166100" y="901187"/>
                  </a:lnTo>
                  <a:lnTo>
                    <a:pt x="8191500" y="908099"/>
                  </a:lnTo>
                  <a:close/>
                </a:path>
                <a:path w="10058400" h="5658484">
                  <a:moveTo>
                    <a:pt x="8356600" y="1019035"/>
                  </a:moveTo>
                  <a:lnTo>
                    <a:pt x="8356600" y="653897"/>
                  </a:lnTo>
                  <a:lnTo>
                    <a:pt x="8305800" y="666235"/>
                  </a:lnTo>
                  <a:lnTo>
                    <a:pt x="8267700" y="671697"/>
                  </a:lnTo>
                  <a:lnTo>
                    <a:pt x="8216900" y="674826"/>
                  </a:lnTo>
                  <a:lnTo>
                    <a:pt x="8166100" y="680163"/>
                  </a:lnTo>
                  <a:lnTo>
                    <a:pt x="8128000" y="692251"/>
                  </a:lnTo>
                  <a:lnTo>
                    <a:pt x="8128000" y="703934"/>
                  </a:lnTo>
                  <a:lnTo>
                    <a:pt x="8140700" y="710936"/>
                  </a:lnTo>
                  <a:lnTo>
                    <a:pt x="8140700" y="715247"/>
                  </a:lnTo>
                  <a:lnTo>
                    <a:pt x="8153400" y="718858"/>
                  </a:lnTo>
                  <a:lnTo>
                    <a:pt x="8166100" y="720979"/>
                  </a:lnTo>
                  <a:lnTo>
                    <a:pt x="8178800" y="722999"/>
                  </a:lnTo>
                  <a:lnTo>
                    <a:pt x="8191500" y="729261"/>
                  </a:lnTo>
                  <a:lnTo>
                    <a:pt x="8191500" y="908099"/>
                  </a:lnTo>
                  <a:lnTo>
                    <a:pt x="8216900" y="915012"/>
                  </a:lnTo>
                  <a:lnTo>
                    <a:pt x="8267700" y="927988"/>
                  </a:lnTo>
                  <a:lnTo>
                    <a:pt x="8267700" y="1015421"/>
                  </a:lnTo>
                  <a:lnTo>
                    <a:pt x="8280400" y="1019035"/>
                  </a:lnTo>
                  <a:lnTo>
                    <a:pt x="8356600" y="1019035"/>
                  </a:lnTo>
                  <a:close/>
                </a:path>
                <a:path w="10058400" h="5658484">
                  <a:moveTo>
                    <a:pt x="8267700" y="1015421"/>
                  </a:moveTo>
                  <a:lnTo>
                    <a:pt x="8267700" y="927988"/>
                  </a:lnTo>
                  <a:lnTo>
                    <a:pt x="8255000" y="953701"/>
                  </a:lnTo>
                  <a:lnTo>
                    <a:pt x="8216900" y="965266"/>
                  </a:lnTo>
                  <a:lnTo>
                    <a:pt x="8191500" y="974198"/>
                  </a:lnTo>
                  <a:lnTo>
                    <a:pt x="8166100" y="992009"/>
                  </a:lnTo>
                  <a:lnTo>
                    <a:pt x="8204200" y="998350"/>
                  </a:lnTo>
                  <a:lnTo>
                    <a:pt x="8229600" y="1004931"/>
                  </a:lnTo>
                  <a:lnTo>
                    <a:pt x="8255000" y="1011808"/>
                  </a:lnTo>
                  <a:lnTo>
                    <a:pt x="8267700" y="1015421"/>
                  </a:lnTo>
                  <a:close/>
                </a:path>
                <a:path w="10058400" h="5658484">
                  <a:moveTo>
                    <a:pt x="8483600" y="1019035"/>
                  </a:moveTo>
                  <a:lnTo>
                    <a:pt x="8483600" y="558949"/>
                  </a:lnTo>
                  <a:lnTo>
                    <a:pt x="8470900" y="575985"/>
                  </a:lnTo>
                  <a:lnTo>
                    <a:pt x="8432800" y="586003"/>
                  </a:lnTo>
                  <a:lnTo>
                    <a:pt x="8394700" y="591778"/>
                  </a:lnTo>
                  <a:lnTo>
                    <a:pt x="8343900" y="596050"/>
                  </a:lnTo>
                  <a:lnTo>
                    <a:pt x="8293100" y="599753"/>
                  </a:lnTo>
                  <a:lnTo>
                    <a:pt x="8255000" y="603821"/>
                  </a:lnTo>
                  <a:lnTo>
                    <a:pt x="8267700" y="619912"/>
                  </a:lnTo>
                  <a:lnTo>
                    <a:pt x="8305800" y="625759"/>
                  </a:lnTo>
                  <a:lnTo>
                    <a:pt x="8331200" y="633155"/>
                  </a:lnTo>
                  <a:lnTo>
                    <a:pt x="8356600" y="653897"/>
                  </a:lnTo>
                  <a:lnTo>
                    <a:pt x="8356600" y="1019035"/>
                  </a:lnTo>
                  <a:lnTo>
                    <a:pt x="8483600" y="1019035"/>
                  </a:lnTo>
                  <a:close/>
                </a:path>
                <a:path w="10058400" h="5658484">
                  <a:moveTo>
                    <a:pt x="8978900" y="5657862"/>
                  </a:moveTo>
                  <a:lnTo>
                    <a:pt x="8978900" y="3360458"/>
                  </a:lnTo>
                  <a:lnTo>
                    <a:pt x="8813800" y="3360458"/>
                  </a:lnTo>
                  <a:lnTo>
                    <a:pt x="8801100" y="3385117"/>
                  </a:lnTo>
                  <a:lnTo>
                    <a:pt x="8775700" y="3399150"/>
                  </a:lnTo>
                  <a:lnTo>
                    <a:pt x="8763000" y="3409737"/>
                  </a:lnTo>
                  <a:lnTo>
                    <a:pt x="8750300" y="3424059"/>
                  </a:lnTo>
                  <a:lnTo>
                    <a:pt x="8788400" y="3445530"/>
                  </a:lnTo>
                  <a:lnTo>
                    <a:pt x="8826500" y="3463888"/>
                  </a:lnTo>
                  <a:lnTo>
                    <a:pt x="8877300" y="3484544"/>
                  </a:lnTo>
                  <a:lnTo>
                    <a:pt x="8902700" y="3512908"/>
                  </a:lnTo>
                  <a:lnTo>
                    <a:pt x="8902700" y="5657862"/>
                  </a:lnTo>
                  <a:lnTo>
                    <a:pt x="8978900" y="5657862"/>
                  </a:lnTo>
                  <a:close/>
                </a:path>
              </a:pathLst>
            </a:custGeom>
            <a:solidFill>
              <a:srgbClr val="F3F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5378" y="2080933"/>
              <a:ext cx="7795794" cy="2336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83816" y="2076310"/>
              <a:ext cx="706818" cy="234142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0241" y="2080933"/>
              <a:ext cx="1553743" cy="23368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063974" y="1742380"/>
            <a:ext cx="172402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27380" marR="5080" indent="-615315">
              <a:lnSpc>
                <a:spcPct val="101499"/>
              </a:lnSpc>
              <a:spcBef>
                <a:spcPts val="95"/>
              </a:spcBef>
            </a:pPr>
            <a:r>
              <a:rPr sz="1950" b="1" dirty="0">
                <a:solidFill>
                  <a:srgbClr val="231F20"/>
                </a:solidFill>
                <a:latin typeface="Candara"/>
                <a:cs typeface="Candara"/>
              </a:rPr>
              <a:t>LOONEY</a:t>
            </a:r>
            <a:r>
              <a:rPr sz="19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50" b="1" spc="-10" dirty="0">
                <a:solidFill>
                  <a:srgbClr val="231F20"/>
                </a:solidFill>
                <a:latin typeface="Candara"/>
                <a:cs typeface="Candara"/>
              </a:rPr>
              <a:t>TUNES </a:t>
            </a:r>
            <a:r>
              <a:rPr sz="1950" b="1" spc="-20" dirty="0">
                <a:solidFill>
                  <a:srgbClr val="231F20"/>
                </a:solidFill>
                <a:latin typeface="Candara"/>
                <a:cs typeface="Candara"/>
              </a:rPr>
              <a:t>1930</a:t>
            </a:r>
            <a:endParaRPr sz="195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38420" y="2337663"/>
            <a:ext cx="4910455" cy="3890010"/>
          </a:xfrm>
          <a:custGeom>
            <a:avLst/>
            <a:gdLst/>
            <a:ahLst/>
            <a:cxnLst/>
            <a:rect l="l" t="t" r="r" b="b"/>
            <a:pathLst>
              <a:path w="4910455" h="3890010">
                <a:moveTo>
                  <a:pt x="3924985" y="3107702"/>
                </a:moveTo>
                <a:lnTo>
                  <a:pt x="0" y="3107702"/>
                </a:lnTo>
                <a:lnTo>
                  <a:pt x="11721" y="3118287"/>
                </a:lnTo>
                <a:lnTo>
                  <a:pt x="24471" y="3126998"/>
                </a:lnTo>
                <a:lnTo>
                  <a:pt x="38770" y="3132907"/>
                </a:lnTo>
                <a:lnTo>
                  <a:pt x="55143" y="3135083"/>
                </a:lnTo>
                <a:lnTo>
                  <a:pt x="61531" y="3135083"/>
                </a:lnTo>
                <a:lnTo>
                  <a:pt x="68414" y="3134156"/>
                </a:lnTo>
                <a:lnTo>
                  <a:pt x="75933" y="3132124"/>
                </a:lnTo>
                <a:lnTo>
                  <a:pt x="79565" y="3131121"/>
                </a:lnTo>
                <a:lnTo>
                  <a:pt x="83019" y="3130664"/>
                </a:lnTo>
                <a:lnTo>
                  <a:pt x="86245" y="3130664"/>
                </a:lnTo>
                <a:lnTo>
                  <a:pt x="99618" y="3133773"/>
                </a:lnTo>
                <a:lnTo>
                  <a:pt x="109373" y="3142202"/>
                </a:lnTo>
                <a:lnTo>
                  <a:pt x="114940" y="3154603"/>
                </a:lnTo>
                <a:lnTo>
                  <a:pt x="115747" y="3169627"/>
                </a:lnTo>
                <a:lnTo>
                  <a:pt x="120536" y="3224652"/>
                </a:lnTo>
                <a:lnTo>
                  <a:pt x="145391" y="3262588"/>
                </a:lnTo>
                <a:lnTo>
                  <a:pt x="183897" y="3287442"/>
                </a:lnTo>
                <a:lnTo>
                  <a:pt x="229641" y="3303219"/>
                </a:lnTo>
                <a:lnTo>
                  <a:pt x="279621" y="3319093"/>
                </a:lnTo>
                <a:lnTo>
                  <a:pt x="327792" y="3338843"/>
                </a:lnTo>
                <a:lnTo>
                  <a:pt x="374797" y="3361138"/>
                </a:lnTo>
                <a:lnTo>
                  <a:pt x="421276" y="3384648"/>
                </a:lnTo>
                <a:lnTo>
                  <a:pt x="467870" y="3408041"/>
                </a:lnTo>
                <a:lnTo>
                  <a:pt x="515220" y="3429986"/>
                </a:lnTo>
                <a:lnTo>
                  <a:pt x="563968" y="3449154"/>
                </a:lnTo>
                <a:lnTo>
                  <a:pt x="610870" y="3468993"/>
                </a:lnTo>
                <a:lnTo>
                  <a:pt x="655540" y="3493714"/>
                </a:lnTo>
                <a:lnTo>
                  <a:pt x="698876" y="3521601"/>
                </a:lnTo>
                <a:lnTo>
                  <a:pt x="741776" y="3550934"/>
                </a:lnTo>
                <a:lnTo>
                  <a:pt x="785137" y="3579996"/>
                </a:lnTo>
                <a:lnTo>
                  <a:pt x="829857" y="3607069"/>
                </a:lnTo>
                <a:lnTo>
                  <a:pt x="876833" y="3630434"/>
                </a:lnTo>
                <a:lnTo>
                  <a:pt x="925567" y="3652675"/>
                </a:lnTo>
                <a:lnTo>
                  <a:pt x="973884" y="3676227"/>
                </a:lnTo>
                <a:lnTo>
                  <a:pt x="1022246" y="3699954"/>
                </a:lnTo>
                <a:lnTo>
                  <a:pt x="1071115" y="3722720"/>
                </a:lnTo>
                <a:lnTo>
                  <a:pt x="1120952" y="3743388"/>
                </a:lnTo>
                <a:lnTo>
                  <a:pt x="1167014" y="3760596"/>
                </a:lnTo>
                <a:lnTo>
                  <a:pt x="1213235" y="3777172"/>
                </a:lnTo>
                <a:lnTo>
                  <a:pt x="1259635" y="3793013"/>
                </a:lnTo>
                <a:lnTo>
                  <a:pt x="1306237" y="3808019"/>
                </a:lnTo>
                <a:lnTo>
                  <a:pt x="1353060" y="3822087"/>
                </a:lnTo>
                <a:lnTo>
                  <a:pt x="1400127" y="3835116"/>
                </a:lnTo>
                <a:lnTo>
                  <a:pt x="1447458" y="3847005"/>
                </a:lnTo>
                <a:lnTo>
                  <a:pt x="1495075" y="3857652"/>
                </a:lnTo>
                <a:lnTo>
                  <a:pt x="1542999" y="3866955"/>
                </a:lnTo>
                <a:lnTo>
                  <a:pt x="1591251" y="3874813"/>
                </a:lnTo>
                <a:lnTo>
                  <a:pt x="1639852" y="3881125"/>
                </a:lnTo>
                <a:lnTo>
                  <a:pt x="1688823" y="3885788"/>
                </a:lnTo>
                <a:lnTo>
                  <a:pt x="1738185" y="3888701"/>
                </a:lnTo>
                <a:lnTo>
                  <a:pt x="1778229" y="3889543"/>
                </a:lnTo>
                <a:lnTo>
                  <a:pt x="1816847" y="3889532"/>
                </a:lnTo>
                <a:lnTo>
                  <a:pt x="1864126" y="3888763"/>
                </a:lnTo>
                <a:lnTo>
                  <a:pt x="1919579" y="3886974"/>
                </a:lnTo>
                <a:lnTo>
                  <a:pt x="1982592" y="3883906"/>
                </a:lnTo>
                <a:lnTo>
                  <a:pt x="2052550" y="3879296"/>
                </a:lnTo>
                <a:lnTo>
                  <a:pt x="2128839" y="3872885"/>
                </a:lnTo>
                <a:lnTo>
                  <a:pt x="2169166" y="3868922"/>
                </a:lnTo>
                <a:lnTo>
                  <a:pt x="2210845" y="3864411"/>
                </a:lnTo>
                <a:lnTo>
                  <a:pt x="2253800" y="3859319"/>
                </a:lnTo>
                <a:lnTo>
                  <a:pt x="2297954" y="3853614"/>
                </a:lnTo>
                <a:lnTo>
                  <a:pt x="2343229" y="3847262"/>
                </a:lnTo>
                <a:lnTo>
                  <a:pt x="2389550" y="3840231"/>
                </a:lnTo>
                <a:lnTo>
                  <a:pt x="2436840" y="3832489"/>
                </a:lnTo>
                <a:lnTo>
                  <a:pt x="2485021" y="3824004"/>
                </a:lnTo>
                <a:lnTo>
                  <a:pt x="2534017" y="3814741"/>
                </a:lnTo>
                <a:lnTo>
                  <a:pt x="2583751" y="3804670"/>
                </a:lnTo>
                <a:lnTo>
                  <a:pt x="2634147" y="3793756"/>
                </a:lnTo>
                <a:lnTo>
                  <a:pt x="2685127" y="3781969"/>
                </a:lnTo>
                <a:lnTo>
                  <a:pt x="2736615" y="3769274"/>
                </a:lnTo>
                <a:lnTo>
                  <a:pt x="2788533" y="3755639"/>
                </a:lnTo>
                <a:lnTo>
                  <a:pt x="2840806" y="3741033"/>
                </a:lnTo>
                <a:lnTo>
                  <a:pt x="2893356" y="3725421"/>
                </a:lnTo>
                <a:lnTo>
                  <a:pt x="2946107" y="3708772"/>
                </a:lnTo>
                <a:lnTo>
                  <a:pt x="2998981" y="3691053"/>
                </a:lnTo>
                <a:lnTo>
                  <a:pt x="3051903" y="3672231"/>
                </a:lnTo>
                <a:lnTo>
                  <a:pt x="3104795" y="3652274"/>
                </a:lnTo>
                <a:lnTo>
                  <a:pt x="3157580" y="3631149"/>
                </a:lnTo>
                <a:lnTo>
                  <a:pt x="3210182" y="3608824"/>
                </a:lnTo>
                <a:lnTo>
                  <a:pt x="3262523" y="3585265"/>
                </a:lnTo>
                <a:lnTo>
                  <a:pt x="3314528" y="3560441"/>
                </a:lnTo>
                <a:lnTo>
                  <a:pt x="3366119" y="3534318"/>
                </a:lnTo>
                <a:lnTo>
                  <a:pt x="3417219" y="3506864"/>
                </a:lnTo>
                <a:lnTo>
                  <a:pt x="3467752" y="3478047"/>
                </a:lnTo>
                <a:lnTo>
                  <a:pt x="3517641" y="3447833"/>
                </a:lnTo>
                <a:lnTo>
                  <a:pt x="3566809" y="3416191"/>
                </a:lnTo>
                <a:lnTo>
                  <a:pt x="3615179" y="3383087"/>
                </a:lnTo>
                <a:lnTo>
                  <a:pt x="3662675" y="3348489"/>
                </a:lnTo>
                <a:lnTo>
                  <a:pt x="3709219" y="3312365"/>
                </a:lnTo>
                <a:lnTo>
                  <a:pt x="3754736" y="3274681"/>
                </a:lnTo>
                <a:lnTo>
                  <a:pt x="3799148" y="3235406"/>
                </a:lnTo>
                <a:lnTo>
                  <a:pt x="3842377" y="3194506"/>
                </a:lnTo>
                <a:lnTo>
                  <a:pt x="3884349" y="3151949"/>
                </a:lnTo>
                <a:lnTo>
                  <a:pt x="3924985" y="3107702"/>
                </a:lnTo>
                <a:close/>
              </a:path>
              <a:path w="4910455" h="3890010">
                <a:moveTo>
                  <a:pt x="4550153" y="337571"/>
                </a:moveTo>
                <a:lnTo>
                  <a:pt x="4518143" y="300594"/>
                </a:lnTo>
                <a:lnTo>
                  <a:pt x="4483087" y="276410"/>
                </a:lnTo>
                <a:lnTo>
                  <a:pt x="4441617" y="251958"/>
                </a:lnTo>
                <a:lnTo>
                  <a:pt x="4394205" y="226265"/>
                </a:lnTo>
                <a:lnTo>
                  <a:pt x="4343226" y="199928"/>
                </a:lnTo>
                <a:lnTo>
                  <a:pt x="4302452" y="179298"/>
                </a:lnTo>
                <a:lnTo>
                  <a:pt x="4239659" y="147461"/>
                </a:lnTo>
                <a:lnTo>
                  <a:pt x="4191616" y="122403"/>
                </a:lnTo>
                <a:lnTo>
                  <a:pt x="4149095" y="98843"/>
                </a:lnTo>
                <a:lnTo>
                  <a:pt x="4114371" y="77316"/>
                </a:lnTo>
                <a:lnTo>
                  <a:pt x="4077398" y="42506"/>
                </a:lnTo>
                <a:lnTo>
                  <a:pt x="4070484" y="30125"/>
                </a:lnTo>
                <a:lnTo>
                  <a:pt x="4060097" y="18395"/>
                </a:lnTo>
                <a:lnTo>
                  <a:pt x="4047401" y="8095"/>
                </a:lnTo>
                <a:lnTo>
                  <a:pt x="4033558" y="0"/>
                </a:lnTo>
                <a:lnTo>
                  <a:pt x="4033558" y="2970987"/>
                </a:lnTo>
                <a:lnTo>
                  <a:pt x="4045243" y="2954277"/>
                </a:lnTo>
                <a:lnTo>
                  <a:pt x="4056738" y="2937383"/>
                </a:lnTo>
                <a:lnTo>
                  <a:pt x="4068048" y="2920288"/>
                </a:lnTo>
                <a:lnTo>
                  <a:pt x="4079176" y="2902978"/>
                </a:lnTo>
                <a:lnTo>
                  <a:pt x="4088257" y="2898035"/>
                </a:lnTo>
                <a:lnTo>
                  <a:pt x="4096908" y="2890962"/>
                </a:lnTo>
                <a:lnTo>
                  <a:pt x="4104108" y="2882535"/>
                </a:lnTo>
                <a:lnTo>
                  <a:pt x="4108830" y="2873527"/>
                </a:lnTo>
                <a:lnTo>
                  <a:pt x="4128831" y="2836913"/>
                </a:lnTo>
                <a:lnTo>
                  <a:pt x="4156541" y="2808638"/>
                </a:lnTo>
                <a:lnTo>
                  <a:pt x="4188790" y="2785175"/>
                </a:lnTo>
                <a:lnTo>
                  <a:pt x="4222407" y="2762999"/>
                </a:lnTo>
                <a:lnTo>
                  <a:pt x="4251643" y="2742553"/>
                </a:lnTo>
                <a:lnTo>
                  <a:pt x="4268508" y="2728835"/>
                </a:lnTo>
                <a:lnTo>
                  <a:pt x="4268508" y="2630030"/>
                </a:lnTo>
                <a:lnTo>
                  <a:pt x="4287560" y="2606978"/>
                </a:lnTo>
                <a:lnTo>
                  <a:pt x="4307692" y="2584053"/>
                </a:lnTo>
                <a:lnTo>
                  <a:pt x="4325231" y="2560360"/>
                </a:lnTo>
                <a:lnTo>
                  <a:pt x="4336503" y="2535008"/>
                </a:lnTo>
                <a:lnTo>
                  <a:pt x="4351031" y="2488749"/>
                </a:lnTo>
                <a:lnTo>
                  <a:pt x="4369206" y="2445577"/>
                </a:lnTo>
                <a:lnTo>
                  <a:pt x="4390992" y="2405331"/>
                </a:lnTo>
                <a:lnTo>
                  <a:pt x="4402201" y="2388765"/>
                </a:lnTo>
                <a:lnTo>
                  <a:pt x="4402201" y="953325"/>
                </a:lnTo>
                <a:lnTo>
                  <a:pt x="4409026" y="939747"/>
                </a:lnTo>
                <a:lnTo>
                  <a:pt x="4419655" y="932094"/>
                </a:lnTo>
                <a:lnTo>
                  <a:pt x="4432035" y="927407"/>
                </a:lnTo>
                <a:lnTo>
                  <a:pt x="4444110" y="922731"/>
                </a:lnTo>
                <a:lnTo>
                  <a:pt x="4454756" y="916737"/>
                </a:lnTo>
                <a:lnTo>
                  <a:pt x="4454756" y="697199"/>
                </a:lnTo>
                <a:lnTo>
                  <a:pt x="4456049" y="691812"/>
                </a:lnTo>
                <a:lnTo>
                  <a:pt x="4456049" y="417588"/>
                </a:lnTo>
                <a:lnTo>
                  <a:pt x="4480657" y="400624"/>
                </a:lnTo>
                <a:lnTo>
                  <a:pt x="4504143" y="384878"/>
                </a:lnTo>
                <a:lnTo>
                  <a:pt x="4525982" y="369091"/>
                </a:lnTo>
                <a:lnTo>
                  <a:pt x="4545647" y="352005"/>
                </a:lnTo>
                <a:lnTo>
                  <a:pt x="4550153" y="337571"/>
                </a:lnTo>
                <a:close/>
              </a:path>
              <a:path w="4910455" h="3890010">
                <a:moveTo>
                  <a:pt x="4323060" y="2647979"/>
                </a:moveTo>
                <a:lnTo>
                  <a:pt x="4322651" y="2638447"/>
                </a:lnTo>
                <a:lnTo>
                  <a:pt x="4318608" y="2633672"/>
                </a:lnTo>
                <a:lnTo>
                  <a:pt x="4311865" y="2632367"/>
                </a:lnTo>
                <a:lnTo>
                  <a:pt x="4307471" y="2632367"/>
                </a:lnTo>
                <a:lnTo>
                  <a:pt x="4302452" y="2633366"/>
                </a:lnTo>
                <a:lnTo>
                  <a:pt x="4286186" y="2636532"/>
                </a:lnTo>
                <a:lnTo>
                  <a:pt x="4275696" y="2636532"/>
                </a:lnTo>
                <a:lnTo>
                  <a:pt x="4270921" y="2634996"/>
                </a:lnTo>
                <a:lnTo>
                  <a:pt x="4268508" y="2630030"/>
                </a:lnTo>
                <a:lnTo>
                  <a:pt x="4268508" y="2728835"/>
                </a:lnTo>
                <a:lnTo>
                  <a:pt x="4279179" y="2720155"/>
                </a:lnTo>
                <a:lnTo>
                  <a:pt x="4302452" y="2694319"/>
                </a:lnTo>
                <a:lnTo>
                  <a:pt x="4318901" y="2663558"/>
                </a:lnTo>
                <a:lnTo>
                  <a:pt x="4323060" y="2647979"/>
                </a:lnTo>
                <a:close/>
              </a:path>
              <a:path w="4910455" h="3890010">
                <a:moveTo>
                  <a:pt x="4522483" y="983753"/>
                </a:moveTo>
                <a:lnTo>
                  <a:pt x="4516534" y="972027"/>
                </a:lnTo>
                <a:lnTo>
                  <a:pt x="4500881" y="966981"/>
                </a:lnTo>
                <a:lnTo>
                  <a:pt x="4483087" y="963803"/>
                </a:lnTo>
                <a:lnTo>
                  <a:pt x="4478705" y="962761"/>
                </a:lnTo>
                <a:lnTo>
                  <a:pt x="4474982" y="962445"/>
                </a:lnTo>
                <a:lnTo>
                  <a:pt x="4463923" y="962380"/>
                </a:lnTo>
                <a:lnTo>
                  <a:pt x="4441617" y="964688"/>
                </a:lnTo>
                <a:lnTo>
                  <a:pt x="4434687" y="964806"/>
                </a:lnTo>
                <a:lnTo>
                  <a:pt x="4426248" y="964300"/>
                </a:lnTo>
                <a:lnTo>
                  <a:pt x="4417982" y="962499"/>
                </a:lnTo>
                <a:lnTo>
                  <a:pt x="4409947" y="958982"/>
                </a:lnTo>
                <a:lnTo>
                  <a:pt x="4402201" y="953325"/>
                </a:lnTo>
                <a:lnTo>
                  <a:pt x="4402201" y="2388765"/>
                </a:lnTo>
                <a:lnTo>
                  <a:pt x="4416355" y="2367846"/>
                </a:lnTo>
                <a:lnTo>
                  <a:pt x="4445258" y="2332960"/>
                </a:lnTo>
                <a:lnTo>
                  <a:pt x="4459922" y="2318278"/>
                </a:lnTo>
                <a:lnTo>
                  <a:pt x="4459922" y="1383842"/>
                </a:lnTo>
                <a:lnTo>
                  <a:pt x="4480284" y="1341658"/>
                </a:lnTo>
                <a:lnTo>
                  <a:pt x="4498644" y="1299554"/>
                </a:lnTo>
                <a:lnTo>
                  <a:pt x="4507959" y="1282077"/>
                </a:lnTo>
                <a:lnTo>
                  <a:pt x="4507959" y="1015117"/>
                </a:lnTo>
                <a:lnTo>
                  <a:pt x="4511167" y="1006970"/>
                </a:lnTo>
                <a:lnTo>
                  <a:pt x="4522483" y="983753"/>
                </a:lnTo>
                <a:close/>
              </a:path>
              <a:path w="4910455" h="3890010">
                <a:moveTo>
                  <a:pt x="4526277" y="786812"/>
                </a:moveTo>
                <a:lnTo>
                  <a:pt x="4521746" y="758175"/>
                </a:lnTo>
                <a:lnTo>
                  <a:pt x="4505584" y="735432"/>
                </a:lnTo>
                <a:lnTo>
                  <a:pt x="4471352" y="720509"/>
                </a:lnTo>
                <a:lnTo>
                  <a:pt x="4458168" y="711881"/>
                </a:lnTo>
                <a:lnTo>
                  <a:pt x="4454756" y="697199"/>
                </a:lnTo>
                <a:lnTo>
                  <a:pt x="4454756" y="916737"/>
                </a:lnTo>
                <a:lnTo>
                  <a:pt x="4474982" y="905348"/>
                </a:lnTo>
                <a:lnTo>
                  <a:pt x="4500462" y="883961"/>
                </a:lnTo>
                <a:lnTo>
                  <a:pt x="4518143" y="856130"/>
                </a:lnTo>
                <a:lnTo>
                  <a:pt x="4525619" y="819416"/>
                </a:lnTo>
                <a:lnTo>
                  <a:pt x="4526277" y="786812"/>
                </a:lnTo>
                <a:close/>
              </a:path>
              <a:path w="4910455" h="3890010">
                <a:moveTo>
                  <a:pt x="4659833" y="529082"/>
                </a:moveTo>
                <a:lnTo>
                  <a:pt x="4622330" y="496074"/>
                </a:lnTo>
                <a:lnTo>
                  <a:pt x="4578295" y="484520"/>
                </a:lnTo>
                <a:lnTo>
                  <a:pt x="4578108" y="484472"/>
                </a:lnTo>
                <a:lnTo>
                  <a:pt x="4535498" y="468737"/>
                </a:lnTo>
                <a:lnTo>
                  <a:pt x="4494733" y="447050"/>
                </a:lnTo>
                <a:lnTo>
                  <a:pt x="4456049" y="417588"/>
                </a:lnTo>
                <a:lnTo>
                  <a:pt x="4456049" y="691812"/>
                </a:lnTo>
                <a:lnTo>
                  <a:pt x="4486702" y="643331"/>
                </a:lnTo>
                <a:lnTo>
                  <a:pt x="4529798" y="604159"/>
                </a:lnTo>
                <a:lnTo>
                  <a:pt x="4578108" y="593062"/>
                </a:lnTo>
                <a:lnTo>
                  <a:pt x="4578295" y="593032"/>
                </a:lnTo>
                <a:lnTo>
                  <a:pt x="4595406" y="587001"/>
                </a:lnTo>
                <a:lnTo>
                  <a:pt x="4639757" y="561239"/>
                </a:lnTo>
                <a:lnTo>
                  <a:pt x="4657779" y="542836"/>
                </a:lnTo>
                <a:lnTo>
                  <a:pt x="4659833" y="529082"/>
                </a:lnTo>
                <a:close/>
              </a:path>
              <a:path w="4910455" h="3890010">
                <a:moveTo>
                  <a:pt x="4631228" y="1464689"/>
                </a:moveTo>
                <a:lnTo>
                  <a:pt x="4621642" y="1448530"/>
                </a:lnTo>
                <a:lnTo>
                  <a:pt x="4595750" y="1434937"/>
                </a:lnTo>
                <a:lnTo>
                  <a:pt x="4595609" y="1434864"/>
                </a:lnTo>
                <a:lnTo>
                  <a:pt x="4595406" y="1434757"/>
                </a:lnTo>
                <a:lnTo>
                  <a:pt x="4561224" y="1423212"/>
                </a:lnTo>
                <a:lnTo>
                  <a:pt x="4526445" y="1412919"/>
                </a:lnTo>
                <a:lnTo>
                  <a:pt x="4492275" y="1400817"/>
                </a:lnTo>
                <a:lnTo>
                  <a:pt x="4459922" y="1383842"/>
                </a:lnTo>
                <a:lnTo>
                  <a:pt x="4459922" y="2318278"/>
                </a:lnTo>
                <a:lnTo>
                  <a:pt x="4477667" y="2300509"/>
                </a:lnTo>
                <a:lnTo>
                  <a:pt x="4513547" y="2270331"/>
                </a:lnTo>
                <a:lnTo>
                  <a:pt x="4552861" y="2242261"/>
                </a:lnTo>
                <a:lnTo>
                  <a:pt x="4574943" y="2224341"/>
                </a:lnTo>
                <a:lnTo>
                  <a:pt x="4596083" y="2204583"/>
                </a:lnTo>
                <a:lnTo>
                  <a:pt x="4603470" y="2199176"/>
                </a:lnTo>
                <a:lnTo>
                  <a:pt x="4603470" y="1521091"/>
                </a:lnTo>
                <a:lnTo>
                  <a:pt x="4624918" y="1487465"/>
                </a:lnTo>
                <a:lnTo>
                  <a:pt x="4631228" y="1464689"/>
                </a:lnTo>
                <a:close/>
              </a:path>
              <a:path w="4910455" h="3890010">
                <a:moveTo>
                  <a:pt x="4603204" y="1173873"/>
                </a:moveTo>
                <a:lnTo>
                  <a:pt x="4600219" y="1163599"/>
                </a:lnTo>
                <a:lnTo>
                  <a:pt x="4589842" y="1133784"/>
                </a:lnTo>
                <a:lnTo>
                  <a:pt x="4586552" y="1099980"/>
                </a:lnTo>
                <a:lnTo>
                  <a:pt x="4580814" y="1067578"/>
                </a:lnTo>
                <a:lnTo>
                  <a:pt x="4563089" y="1041969"/>
                </a:lnTo>
                <a:lnTo>
                  <a:pt x="4523841" y="1028547"/>
                </a:lnTo>
                <a:lnTo>
                  <a:pt x="4515969" y="1026415"/>
                </a:lnTo>
                <a:lnTo>
                  <a:pt x="4510117" y="1021768"/>
                </a:lnTo>
                <a:lnTo>
                  <a:pt x="4507959" y="1015117"/>
                </a:lnTo>
                <a:lnTo>
                  <a:pt x="4507959" y="1282077"/>
                </a:lnTo>
                <a:lnTo>
                  <a:pt x="4519565" y="1260300"/>
                </a:lnTo>
                <a:lnTo>
                  <a:pt x="4547606" y="1226670"/>
                </a:lnTo>
                <a:lnTo>
                  <a:pt x="4587328" y="1201432"/>
                </a:lnTo>
                <a:lnTo>
                  <a:pt x="4595609" y="1195051"/>
                </a:lnTo>
                <a:lnTo>
                  <a:pt x="4601284" y="1185111"/>
                </a:lnTo>
                <a:lnTo>
                  <a:pt x="4603204" y="1173873"/>
                </a:lnTo>
                <a:close/>
              </a:path>
              <a:path w="4910455" h="3890010">
                <a:moveTo>
                  <a:pt x="4688716" y="1568406"/>
                </a:moveTo>
                <a:lnTo>
                  <a:pt x="4686973" y="1541956"/>
                </a:lnTo>
                <a:lnTo>
                  <a:pt x="4660711" y="1529200"/>
                </a:lnTo>
                <a:lnTo>
                  <a:pt x="4603470" y="1521091"/>
                </a:lnTo>
                <a:lnTo>
                  <a:pt x="4603470" y="2199176"/>
                </a:lnTo>
                <a:lnTo>
                  <a:pt x="4619346" y="2187554"/>
                </a:lnTo>
                <a:lnTo>
                  <a:pt x="4647793" y="2177821"/>
                </a:lnTo>
                <a:lnTo>
                  <a:pt x="4672406" y="2168002"/>
                </a:lnTo>
                <a:lnTo>
                  <a:pt x="4672406" y="1617599"/>
                </a:lnTo>
                <a:lnTo>
                  <a:pt x="4688716" y="1568406"/>
                </a:lnTo>
                <a:close/>
              </a:path>
              <a:path w="4910455" h="3890010">
                <a:moveTo>
                  <a:pt x="4910048" y="1844433"/>
                </a:moveTo>
                <a:lnTo>
                  <a:pt x="4853636" y="1804120"/>
                </a:lnTo>
                <a:lnTo>
                  <a:pt x="4824018" y="1753273"/>
                </a:lnTo>
                <a:lnTo>
                  <a:pt x="4811328" y="1706193"/>
                </a:lnTo>
                <a:lnTo>
                  <a:pt x="4789164" y="1669819"/>
                </a:lnTo>
                <a:lnTo>
                  <a:pt x="4758183" y="1643417"/>
                </a:lnTo>
                <a:lnTo>
                  <a:pt x="4719045" y="1626255"/>
                </a:lnTo>
                <a:lnTo>
                  <a:pt x="4672406" y="1617599"/>
                </a:lnTo>
                <a:lnTo>
                  <a:pt x="4672406" y="2168002"/>
                </a:lnTo>
                <a:lnTo>
                  <a:pt x="4715212" y="2128328"/>
                </a:lnTo>
                <a:lnTo>
                  <a:pt x="4728480" y="2088846"/>
                </a:lnTo>
                <a:lnTo>
                  <a:pt x="4736945" y="1896460"/>
                </a:lnTo>
                <a:lnTo>
                  <a:pt x="4738624" y="1882775"/>
                </a:lnTo>
                <a:lnTo>
                  <a:pt x="4740338" y="1878189"/>
                </a:lnTo>
                <a:lnTo>
                  <a:pt x="4740338" y="1860321"/>
                </a:lnTo>
                <a:lnTo>
                  <a:pt x="4751451" y="1860321"/>
                </a:lnTo>
                <a:lnTo>
                  <a:pt x="4755667" y="1862620"/>
                </a:lnTo>
                <a:lnTo>
                  <a:pt x="4761687" y="1868639"/>
                </a:lnTo>
                <a:lnTo>
                  <a:pt x="4775911" y="1881119"/>
                </a:lnTo>
                <a:lnTo>
                  <a:pt x="4789164" y="1889384"/>
                </a:lnTo>
                <a:lnTo>
                  <a:pt x="4801920" y="1894114"/>
                </a:lnTo>
                <a:lnTo>
                  <a:pt x="4813973" y="1895563"/>
                </a:lnTo>
                <a:lnTo>
                  <a:pt x="4837961" y="1890201"/>
                </a:lnTo>
                <a:lnTo>
                  <a:pt x="4861144" y="1877004"/>
                </a:lnTo>
                <a:lnTo>
                  <a:pt x="4884760" y="1860304"/>
                </a:lnTo>
                <a:lnTo>
                  <a:pt x="4910048" y="1844433"/>
                </a:lnTo>
                <a:close/>
              </a:path>
              <a:path w="4910455" h="3890010">
                <a:moveTo>
                  <a:pt x="4780013" y="1978342"/>
                </a:moveTo>
                <a:lnTo>
                  <a:pt x="4763680" y="1942073"/>
                </a:lnTo>
                <a:lnTo>
                  <a:pt x="4748360" y="1919631"/>
                </a:lnTo>
                <a:lnTo>
                  <a:pt x="4741043" y="1908487"/>
                </a:lnTo>
                <a:lnTo>
                  <a:pt x="4736945" y="1896460"/>
                </a:lnTo>
                <a:lnTo>
                  <a:pt x="4736945" y="2062461"/>
                </a:lnTo>
                <a:lnTo>
                  <a:pt x="4741275" y="2048962"/>
                </a:lnTo>
                <a:lnTo>
                  <a:pt x="4763465" y="2015743"/>
                </a:lnTo>
                <a:lnTo>
                  <a:pt x="4770367" y="2007864"/>
                </a:lnTo>
                <a:lnTo>
                  <a:pt x="4775911" y="1998327"/>
                </a:lnTo>
                <a:lnTo>
                  <a:pt x="4775911" y="1998458"/>
                </a:lnTo>
                <a:lnTo>
                  <a:pt x="4779533" y="1987865"/>
                </a:lnTo>
                <a:lnTo>
                  <a:pt x="4780013" y="1978342"/>
                </a:lnTo>
                <a:close/>
              </a:path>
              <a:path w="4910455" h="3890010">
                <a:moveTo>
                  <a:pt x="4740846" y="1876831"/>
                </a:moveTo>
                <a:lnTo>
                  <a:pt x="4740338" y="1860321"/>
                </a:lnTo>
                <a:lnTo>
                  <a:pt x="4740338" y="1878189"/>
                </a:lnTo>
                <a:lnTo>
                  <a:pt x="4740846" y="1876831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69784" y="1660766"/>
            <a:ext cx="8002270" cy="3784600"/>
            <a:chOff x="869784" y="1660766"/>
            <a:chExt cx="8002270" cy="3784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9784" y="1660766"/>
              <a:ext cx="3832605" cy="37846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92332" y="1660766"/>
              <a:ext cx="4179658" cy="3389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2332" y="2232125"/>
              <a:ext cx="357098" cy="10542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92332" y="1989162"/>
              <a:ext cx="200126" cy="11610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49463" y="1989162"/>
              <a:ext cx="622528" cy="35299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39372" y="2610579"/>
              <a:ext cx="258457" cy="44718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39372" y="3172066"/>
              <a:ext cx="137756" cy="889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92332" y="5015341"/>
              <a:ext cx="106032" cy="1379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92332" y="5162863"/>
              <a:ext cx="329310" cy="28250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63419" y="5318366"/>
              <a:ext cx="108572" cy="1270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006786" y="1660766"/>
              <a:ext cx="4865204" cy="3784600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3836085" y="1553988"/>
            <a:ext cx="128841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15290" marR="5080" indent="-403225">
              <a:lnSpc>
                <a:spcPct val="101499"/>
              </a:lnSpc>
              <a:spcBef>
                <a:spcPts val="95"/>
              </a:spcBef>
            </a:pPr>
            <a:r>
              <a:rPr sz="1950" b="1" spc="-10" dirty="0">
                <a:solidFill>
                  <a:srgbClr val="231F20"/>
                </a:solidFill>
                <a:latin typeface="Candara"/>
                <a:cs typeface="Candara"/>
              </a:rPr>
              <a:t>SUPERMAN </a:t>
            </a:r>
            <a:r>
              <a:rPr sz="1950" b="1" spc="-20" dirty="0">
                <a:solidFill>
                  <a:srgbClr val="231F20"/>
                </a:solidFill>
                <a:latin typeface="Candara"/>
                <a:cs typeface="Candara"/>
              </a:rPr>
              <a:t>1932</a:t>
            </a:r>
            <a:endParaRPr sz="195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2252" y="1057275"/>
            <a:ext cx="9716770" cy="5658485"/>
            <a:chOff x="342252" y="1057275"/>
            <a:chExt cx="9716770" cy="56584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2252" y="2173439"/>
              <a:ext cx="8431263" cy="269713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422018" y="1057275"/>
              <a:ext cx="1636395" cy="5658485"/>
            </a:xfrm>
            <a:custGeom>
              <a:avLst/>
              <a:gdLst/>
              <a:ahLst/>
              <a:cxnLst/>
              <a:rect l="l" t="t" r="r" b="b"/>
              <a:pathLst>
                <a:path w="1636395" h="5658484">
                  <a:moveTo>
                    <a:pt x="1636382" y="5657862"/>
                  </a:moveTo>
                  <a:lnTo>
                    <a:pt x="1636382" y="0"/>
                  </a:lnTo>
                  <a:lnTo>
                    <a:pt x="500621" y="0"/>
                  </a:lnTo>
                  <a:lnTo>
                    <a:pt x="448579" y="18188"/>
                  </a:lnTo>
                  <a:lnTo>
                    <a:pt x="345339" y="55974"/>
                  </a:lnTo>
                  <a:lnTo>
                    <a:pt x="293659" y="74163"/>
                  </a:lnTo>
                  <a:lnTo>
                    <a:pt x="241617" y="90944"/>
                  </a:lnTo>
                  <a:lnTo>
                    <a:pt x="247558" y="102413"/>
                  </a:lnTo>
                  <a:lnTo>
                    <a:pt x="253495" y="109467"/>
                  </a:lnTo>
                  <a:lnTo>
                    <a:pt x="259426" y="113026"/>
                  </a:lnTo>
                  <a:lnTo>
                    <a:pt x="265353" y="114007"/>
                  </a:lnTo>
                  <a:lnTo>
                    <a:pt x="269887" y="114007"/>
                  </a:lnTo>
                  <a:lnTo>
                    <a:pt x="274408" y="112547"/>
                  </a:lnTo>
                  <a:lnTo>
                    <a:pt x="278917" y="111480"/>
                  </a:lnTo>
                  <a:lnTo>
                    <a:pt x="324035" y="104580"/>
                  </a:lnTo>
                  <a:lnTo>
                    <a:pt x="369372" y="97117"/>
                  </a:lnTo>
                  <a:lnTo>
                    <a:pt x="414573" y="87823"/>
                  </a:lnTo>
                  <a:lnTo>
                    <a:pt x="459279" y="75431"/>
                  </a:lnTo>
                  <a:lnTo>
                    <a:pt x="503135" y="58674"/>
                  </a:lnTo>
                  <a:lnTo>
                    <a:pt x="509193" y="56629"/>
                  </a:lnTo>
                  <a:lnTo>
                    <a:pt x="515569" y="55295"/>
                  </a:lnTo>
                  <a:lnTo>
                    <a:pt x="521627" y="55295"/>
                  </a:lnTo>
                  <a:lnTo>
                    <a:pt x="552183" y="93282"/>
                  </a:lnTo>
                  <a:lnTo>
                    <a:pt x="547966" y="109647"/>
                  </a:lnTo>
                  <a:lnTo>
                    <a:pt x="502333" y="149343"/>
                  </a:lnTo>
                  <a:lnTo>
                    <a:pt x="453067" y="157227"/>
                  </a:lnTo>
                  <a:lnTo>
                    <a:pt x="428434" y="158419"/>
                  </a:lnTo>
                  <a:lnTo>
                    <a:pt x="380105" y="170611"/>
                  </a:lnTo>
                  <a:lnTo>
                    <a:pt x="341945" y="190421"/>
                  </a:lnTo>
                  <a:lnTo>
                    <a:pt x="312756" y="219107"/>
                  </a:lnTo>
                  <a:lnTo>
                    <a:pt x="291341" y="257928"/>
                  </a:lnTo>
                  <a:lnTo>
                    <a:pt x="276504" y="308140"/>
                  </a:lnTo>
                  <a:lnTo>
                    <a:pt x="294962" y="300563"/>
                  </a:lnTo>
                  <a:lnTo>
                    <a:pt x="313412" y="295746"/>
                  </a:lnTo>
                  <a:lnTo>
                    <a:pt x="331845" y="293207"/>
                  </a:lnTo>
                  <a:lnTo>
                    <a:pt x="350253" y="292468"/>
                  </a:lnTo>
                  <a:lnTo>
                    <a:pt x="362847" y="292752"/>
                  </a:lnTo>
                  <a:lnTo>
                    <a:pt x="375424" y="293500"/>
                  </a:lnTo>
                  <a:lnTo>
                    <a:pt x="425519" y="298040"/>
                  </a:lnTo>
                  <a:lnTo>
                    <a:pt x="437978" y="298788"/>
                  </a:lnTo>
                  <a:lnTo>
                    <a:pt x="478128" y="297229"/>
                  </a:lnTo>
                  <a:lnTo>
                    <a:pt x="509409" y="289432"/>
                  </a:lnTo>
                  <a:lnTo>
                    <a:pt x="513537" y="288848"/>
                  </a:lnTo>
                  <a:lnTo>
                    <a:pt x="517690" y="288848"/>
                  </a:lnTo>
                  <a:lnTo>
                    <a:pt x="530648" y="290934"/>
                  </a:lnTo>
                  <a:lnTo>
                    <a:pt x="541254" y="297484"/>
                  </a:lnTo>
                  <a:lnTo>
                    <a:pt x="547022" y="308940"/>
                  </a:lnTo>
                  <a:lnTo>
                    <a:pt x="545464" y="325742"/>
                  </a:lnTo>
                  <a:lnTo>
                    <a:pt x="536665" y="344302"/>
                  </a:lnTo>
                  <a:lnTo>
                    <a:pt x="528672" y="359516"/>
                  </a:lnTo>
                  <a:lnTo>
                    <a:pt x="529037" y="369803"/>
                  </a:lnTo>
                  <a:lnTo>
                    <a:pt x="545312" y="373583"/>
                  </a:lnTo>
                  <a:lnTo>
                    <a:pt x="549465" y="373583"/>
                  </a:lnTo>
                  <a:lnTo>
                    <a:pt x="587064" y="364888"/>
                  </a:lnTo>
                  <a:lnTo>
                    <a:pt x="617892" y="324000"/>
                  </a:lnTo>
                  <a:lnTo>
                    <a:pt x="627710" y="296405"/>
                  </a:lnTo>
                  <a:lnTo>
                    <a:pt x="634710" y="286172"/>
                  </a:lnTo>
                  <a:lnTo>
                    <a:pt x="644258" y="278210"/>
                  </a:lnTo>
                  <a:lnTo>
                    <a:pt x="655463" y="273047"/>
                  </a:lnTo>
                  <a:lnTo>
                    <a:pt x="667435" y="271208"/>
                  </a:lnTo>
                  <a:lnTo>
                    <a:pt x="673480" y="271208"/>
                  </a:lnTo>
                  <a:lnTo>
                    <a:pt x="703016" y="305206"/>
                  </a:lnTo>
                  <a:lnTo>
                    <a:pt x="703184" y="324550"/>
                  </a:lnTo>
                  <a:lnTo>
                    <a:pt x="702411" y="343344"/>
                  </a:lnTo>
                  <a:lnTo>
                    <a:pt x="690262" y="393217"/>
                  </a:lnTo>
                  <a:lnTo>
                    <a:pt x="650138" y="416687"/>
                  </a:lnTo>
                  <a:lnTo>
                    <a:pt x="618136" y="426038"/>
                  </a:lnTo>
                  <a:lnTo>
                    <a:pt x="584992" y="436489"/>
                  </a:lnTo>
                  <a:lnTo>
                    <a:pt x="510578" y="460692"/>
                  </a:lnTo>
                  <a:lnTo>
                    <a:pt x="531171" y="469646"/>
                  </a:lnTo>
                  <a:lnTo>
                    <a:pt x="550662" y="475824"/>
                  </a:lnTo>
                  <a:lnTo>
                    <a:pt x="569196" y="479401"/>
                  </a:lnTo>
                  <a:lnTo>
                    <a:pt x="586917" y="480555"/>
                  </a:lnTo>
                  <a:lnTo>
                    <a:pt x="605931" y="479193"/>
                  </a:lnTo>
                  <a:lnTo>
                    <a:pt x="624324" y="475267"/>
                  </a:lnTo>
                  <a:lnTo>
                    <a:pt x="642305" y="469019"/>
                  </a:lnTo>
                  <a:lnTo>
                    <a:pt x="690878" y="446128"/>
                  </a:lnTo>
                  <a:lnTo>
                    <a:pt x="723474" y="432488"/>
                  </a:lnTo>
                  <a:lnTo>
                    <a:pt x="756337" y="422387"/>
                  </a:lnTo>
                  <a:lnTo>
                    <a:pt x="787933" y="418439"/>
                  </a:lnTo>
                  <a:lnTo>
                    <a:pt x="799845" y="419164"/>
                  </a:lnTo>
                  <a:lnTo>
                    <a:pt x="811209" y="421449"/>
                  </a:lnTo>
                  <a:lnTo>
                    <a:pt x="821930" y="425458"/>
                  </a:lnTo>
                  <a:lnTo>
                    <a:pt x="852676" y="443716"/>
                  </a:lnTo>
                  <a:lnTo>
                    <a:pt x="872736" y="451716"/>
                  </a:lnTo>
                  <a:lnTo>
                    <a:pt x="892212" y="456026"/>
                  </a:lnTo>
                  <a:lnTo>
                    <a:pt x="911224" y="457314"/>
                  </a:lnTo>
                  <a:lnTo>
                    <a:pt x="937029" y="455353"/>
                  </a:lnTo>
                  <a:lnTo>
                    <a:pt x="962496" y="450654"/>
                  </a:lnTo>
                  <a:lnTo>
                    <a:pt x="987947" y="444996"/>
                  </a:lnTo>
                  <a:lnTo>
                    <a:pt x="1055916" y="432133"/>
                  </a:lnTo>
                  <a:lnTo>
                    <a:pt x="1080479" y="423392"/>
                  </a:lnTo>
                  <a:lnTo>
                    <a:pt x="1094451" y="414292"/>
                  </a:lnTo>
                  <a:lnTo>
                    <a:pt x="1104892" y="405191"/>
                  </a:lnTo>
                  <a:lnTo>
                    <a:pt x="1118863" y="396450"/>
                  </a:lnTo>
                  <a:lnTo>
                    <a:pt x="1143423" y="388427"/>
                  </a:lnTo>
                  <a:lnTo>
                    <a:pt x="1208677" y="377824"/>
                  </a:lnTo>
                  <a:lnTo>
                    <a:pt x="1232449" y="373268"/>
                  </a:lnTo>
                  <a:lnTo>
                    <a:pt x="1257321" y="369384"/>
                  </a:lnTo>
                  <a:lnTo>
                    <a:pt x="1283665" y="367741"/>
                  </a:lnTo>
                  <a:lnTo>
                    <a:pt x="1301373" y="368582"/>
                  </a:lnTo>
                  <a:lnTo>
                    <a:pt x="1319931" y="371373"/>
                  </a:lnTo>
                  <a:lnTo>
                    <a:pt x="1339434" y="376517"/>
                  </a:lnTo>
                  <a:lnTo>
                    <a:pt x="1359979" y="384416"/>
                  </a:lnTo>
                  <a:lnTo>
                    <a:pt x="1304124" y="412654"/>
                  </a:lnTo>
                  <a:lnTo>
                    <a:pt x="1251459" y="437605"/>
                  </a:lnTo>
                  <a:lnTo>
                    <a:pt x="1201606" y="459759"/>
                  </a:lnTo>
                  <a:lnTo>
                    <a:pt x="1154190" y="479609"/>
                  </a:lnTo>
                  <a:lnTo>
                    <a:pt x="1108831" y="497643"/>
                  </a:lnTo>
                  <a:lnTo>
                    <a:pt x="1065154" y="514355"/>
                  </a:lnTo>
                  <a:lnTo>
                    <a:pt x="981335" y="545771"/>
                  </a:lnTo>
                  <a:lnTo>
                    <a:pt x="940439" y="561458"/>
                  </a:lnTo>
                  <a:lnTo>
                    <a:pt x="899715" y="577785"/>
                  </a:lnTo>
                  <a:lnTo>
                    <a:pt x="858786" y="595244"/>
                  </a:lnTo>
                  <a:lnTo>
                    <a:pt x="817276" y="614324"/>
                  </a:lnTo>
                  <a:lnTo>
                    <a:pt x="774806" y="635518"/>
                  </a:lnTo>
                  <a:lnTo>
                    <a:pt x="731000" y="659316"/>
                  </a:lnTo>
                  <a:lnTo>
                    <a:pt x="685481" y="686209"/>
                  </a:lnTo>
                  <a:lnTo>
                    <a:pt x="637871" y="716687"/>
                  </a:lnTo>
                  <a:lnTo>
                    <a:pt x="587794" y="751243"/>
                  </a:lnTo>
                  <a:lnTo>
                    <a:pt x="594029" y="761504"/>
                  </a:lnTo>
                  <a:lnTo>
                    <a:pt x="600265" y="764438"/>
                  </a:lnTo>
                  <a:lnTo>
                    <a:pt x="612724" y="764438"/>
                  </a:lnTo>
                  <a:lnTo>
                    <a:pt x="618959" y="761504"/>
                  </a:lnTo>
                  <a:lnTo>
                    <a:pt x="625195" y="760031"/>
                  </a:lnTo>
                  <a:lnTo>
                    <a:pt x="644687" y="756484"/>
                  </a:lnTo>
                  <a:lnTo>
                    <a:pt x="651040" y="756030"/>
                  </a:lnTo>
                  <a:lnTo>
                    <a:pt x="659209" y="757208"/>
                  </a:lnTo>
                  <a:lnTo>
                    <a:pt x="666227" y="761461"/>
                  </a:lnTo>
                  <a:lnTo>
                    <a:pt x="671633" y="769870"/>
                  </a:lnTo>
                  <a:lnTo>
                    <a:pt x="674966" y="783513"/>
                  </a:lnTo>
                  <a:lnTo>
                    <a:pt x="673691" y="802804"/>
                  </a:lnTo>
                  <a:lnTo>
                    <a:pt x="666570" y="816873"/>
                  </a:lnTo>
                  <a:lnTo>
                    <a:pt x="654323" y="825994"/>
                  </a:lnTo>
                  <a:lnTo>
                    <a:pt x="584739" y="844209"/>
                  </a:lnTo>
                  <a:lnTo>
                    <a:pt x="533936" y="865701"/>
                  </a:lnTo>
                  <a:lnTo>
                    <a:pt x="484547" y="891594"/>
                  </a:lnTo>
                  <a:lnTo>
                    <a:pt x="435863" y="918565"/>
                  </a:lnTo>
                  <a:lnTo>
                    <a:pt x="395111" y="948269"/>
                  </a:lnTo>
                  <a:lnTo>
                    <a:pt x="384420" y="972609"/>
                  </a:lnTo>
                  <a:lnTo>
                    <a:pt x="386105" y="1006576"/>
                  </a:lnTo>
                  <a:lnTo>
                    <a:pt x="392518" y="1010361"/>
                  </a:lnTo>
                  <a:lnTo>
                    <a:pt x="398449" y="1011808"/>
                  </a:lnTo>
                  <a:lnTo>
                    <a:pt x="404050" y="1011808"/>
                  </a:lnTo>
                  <a:lnTo>
                    <a:pt x="415683" y="1009921"/>
                  </a:lnTo>
                  <a:lnTo>
                    <a:pt x="426693" y="1005606"/>
                  </a:lnTo>
                  <a:lnTo>
                    <a:pt x="437452" y="1000884"/>
                  </a:lnTo>
                  <a:lnTo>
                    <a:pt x="448335" y="997775"/>
                  </a:lnTo>
                  <a:lnTo>
                    <a:pt x="450468" y="997457"/>
                  </a:lnTo>
                  <a:lnTo>
                    <a:pt x="455548" y="997305"/>
                  </a:lnTo>
                  <a:lnTo>
                    <a:pt x="473889" y="999023"/>
                  </a:lnTo>
                  <a:lnTo>
                    <a:pt x="491820" y="1003393"/>
                  </a:lnTo>
                  <a:lnTo>
                    <a:pt x="503512" y="1009237"/>
                  </a:lnTo>
                  <a:lnTo>
                    <a:pt x="503135" y="1015377"/>
                  </a:lnTo>
                  <a:lnTo>
                    <a:pt x="485493" y="1039363"/>
                  </a:lnTo>
                  <a:lnTo>
                    <a:pt x="490579" y="1068559"/>
                  </a:lnTo>
                  <a:lnTo>
                    <a:pt x="502243" y="1096911"/>
                  </a:lnTo>
                  <a:lnTo>
                    <a:pt x="504335" y="1118362"/>
                  </a:lnTo>
                  <a:lnTo>
                    <a:pt x="480707" y="1126858"/>
                  </a:lnTo>
                  <a:lnTo>
                    <a:pt x="444702" y="1131589"/>
                  </a:lnTo>
                  <a:lnTo>
                    <a:pt x="411692" y="1144304"/>
                  </a:lnTo>
                  <a:lnTo>
                    <a:pt x="380888" y="1162787"/>
                  </a:lnTo>
                  <a:lnTo>
                    <a:pt x="351497" y="1184821"/>
                  </a:lnTo>
                  <a:lnTo>
                    <a:pt x="351497" y="1783486"/>
                  </a:lnTo>
                  <a:lnTo>
                    <a:pt x="398201" y="1770075"/>
                  </a:lnTo>
                  <a:lnTo>
                    <a:pt x="444684" y="1755333"/>
                  </a:lnTo>
                  <a:lnTo>
                    <a:pt x="490997" y="1739497"/>
                  </a:lnTo>
                  <a:lnTo>
                    <a:pt x="537192" y="1722805"/>
                  </a:lnTo>
                  <a:lnTo>
                    <a:pt x="583318" y="1705495"/>
                  </a:lnTo>
                  <a:lnTo>
                    <a:pt x="721794" y="1652237"/>
                  </a:lnTo>
                  <a:lnTo>
                    <a:pt x="768154" y="1634834"/>
                  </a:lnTo>
                  <a:lnTo>
                    <a:pt x="814699" y="1618002"/>
                  </a:lnTo>
                  <a:lnTo>
                    <a:pt x="861480" y="1601980"/>
                  </a:lnTo>
                  <a:lnTo>
                    <a:pt x="908547" y="1587005"/>
                  </a:lnTo>
                  <a:lnTo>
                    <a:pt x="955952" y="1573314"/>
                  </a:lnTo>
                  <a:lnTo>
                    <a:pt x="1003744" y="1561147"/>
                  </a:lnTo>
                  <a:lnTo>
                    <a:pt x="993370" y="1591964"/>
                  </a:lnTo>
                  <a:lnTo>
                    <a:pt x="978563" y="1611476"/>
                  </a:lnTo>
                  <a:lnTo>
                    <a:pt x="961417" y="1622717"/>
                  </a:lnTo>
                  <a:lnTo>
                    <a:pt x="944029" y="1628724"/>
                  </a:lnTo>
                  <a:lnTo>
                    <a:pt x="899858" y="1644716"/>
                  </a:lnTo>
                  <a:lnTo>
                    <a:pt x="856849" y="1663699"/>
                  </a:lnTo>
                  <a:lnTo>
                    <a:pt x="814770" y="1685089"/>
                  </a:lnTo>
                  <a:lnTo>
                    <a:pt x="773390" y="1708300"/>
                  </a:lnTo>
                  <a:lnTo>
                    <a:pt x="732475" y="1732750"/>
                  </a:lnTo>
                  <a:lnTo>
                    <a:pt x="651117" y="1783024"/>
                  </a:lnTo>
                  <a:lnTo>
                    <a:pt x="610209" y="1807679"/>
                  </a:lnTo>
                  <a:lnTo>
                    <a:pt x="552611" y="1852418"/>
                  </a:lnTo>
                  <a:lnTo>
                    <a:pt x="515607" y="1919160"/>
                  </a:lnTo>
                  <a:lnTo>
                    <a:pt x="504696" y="1947406"/>
                  </a:lnTo>
                  <a:lnTo>
                    <a:pt x="489696" y="1968104"/>
                  </a:lnTo>
                  <a:lnTo>
                    <a:pt x="470119" y="1980837"/>
                  </a:lnTo>
                  <a:lnTo>
                    <a:pt x="445477" y="1985187"/>
                  </a:lnTo>
                  <a:lnTo>
                    <a:pt x="438615" y="1984920"/>
                  </a:lnTo>
                  <a:lnTo>
                    <a:pt x="431415" y="1984114"/>
                  </a:lnTo>
                  <a:lnTo>
                    <a:pt x="423868" y="1982766"/>
                  </a:lnTo>
                  <a:lnTo>
                    <a:pt x="401669" y="1977722"/>
                  </a:lnTo>
                  <a:lnTo>
                    <a:pt x="387222" y="1975627"/>
                  </a:lnTo>
                  <a:lnTo>
                    <a:pt x="372643" y="1974461"/>
                  </a:lnTo>
                  <a:lnTo>
                    <a:pt x="357949" y="1974100"/>
                  </a:lnTo>
                  <a:lnTo>
                    <a:pt x="351497" y="1974164"/>
                  </a:lnTo>
                  <a:lnTo>
                    <a:pt x="351497" y="2086952"/>
                  </a:lnTo>
                  <a:lnTo>
                    <a:pt x="375975" y="2083552"/>
                  </a:lnTo>
                  <a:lnTo>
                    <a:pt x="385625" y="2082552"/>
                  </a:lnTo>
                  <a:lnTo>
                    <a:pt x="396455" y="2082190"/>
                  </a:lnTo>
                  <a:lnTo>
                    <a:pt x="398462" y="2082609"/>
                  </a:lnTo>
                  <a:lnTo>
                    <a:pt x="398462" y="2083562"/>
                  </a:lnTo>
                  <a:lnTo>
                    <a:pt x="407645" y="2116425"/>
                  </a:lnTo>
                  <a:lnTo>
                    <a:pt x="418587" y="2137475"/>
                  </a:lnTo>
                  <a:lnTo>
                    <a:pt x="430979" y="2148668"/>
                  </a:lnTo>
                  <a:lnTo>
                    <a:pt x="444512" y="2151964"/>
                  </a:lnTo>
                  <a:lnTo>
                    <a:pt x="466447" y="2146318"/>
                  </a:lnTo>
                  <a:lnTo>
                    <a:pt x="511751" y="2121478"/>
                  </a:lnTo>
                  <a:lnTo>
                    <a:pt x="532993" y="2115832"/>
                  </a:lnTo>
                  <a:lnTo>
                    <a:pt x="564702" y="2113357"/>
                  </a:lnTo>
                  <a:lnTo>
                    <a:pt x="596185" y="2107033"/>
                  </a:lnTo>
                  <a:lnTo>
                    <a:pt x="627216" y="2098510"/>
                  </a:lnTo>
                  <a:lnTo>
                    <a:pt x="657567" y="2089442"/>
                  </a:lnTo>
                  <a:lnTo>
                    <a:pt x="665860" y="2087437"/>
                  </a:lnTo>
                  <a:lnTo>
                    <a:pt x="674074" y="2086073"/>
                  </a:lnTo>
                  <a:lnTo>
                    <a:pt x="682217" y="2085295"/>
                  </a:lnTo>
                  <a:lnTo>
                    <a:pt x="690295" y="2085047"/>
                  </a:lnTo>
                  <a:lnTo>
                    <a:pt x="719802" y="2087834"/>
                  </a:lnTo>
                  <a:lnTo>
                    <a:pt x="748863" y="2094309"/>
                  </a:lnTo>
                  <a:lnTo>
                    <a:pt x="777812" y="2101646"/>
                  </a:lnTo>
                  <a:lnTo>
                    <a:pt x="806983" y="2107018"/>
                  </a:lnTo>
                  <a:lnTo>
                    <a:pt x="829440" y="2122835"/>
                  </a:lnTo>
                  <a:lnTo>
                    <a:pt x="837182" y="2154329"/>
                  </a:lnTo>
                  <a:lnTo>
                    <a:pt x="841664" y="2190772"/>
                  </a:lnTo>
                  <a:lnTo>
                    <a:pt x="854341" y="2221433"/>
                  </a:lnTo>
                  <a:lnTo>
                    <a:pt x="859269" y="2230246"/>
                  </a:lnTo>
                  <a:lnTo>
                    <a:pt x="869327" y="2230246"/>
                  </a:lnTo>
                  <a:lnTo>
                    <a:pt x="878978" y="2285434"/>
                  </a:lnTo>
                  <a:lnTo>
                    <a:pt x="898406" y="2328295"/>
                  </a:lnTo>
                  <a:lnTo>
                    <a:pt x="925384" y="2360362"/>
                  </a:lnTo>
                  <a:lnTo>
                    <a:pt x="957683" y="2383166"/>
                  </a:lnTo>
                  <a:lnTo>
                    <a:pt x="993076" y="2398237"/>
                  </a:lnTo>
                  <a:lnTo>
                    <a:pt x="1064232" y="2411305"/>
                  </a:lnTo>
                  <a:lnTo>
                    <a:pt x="1095540" y="2412365"/>
                  </a:lnTo>
                  <a:lnTo>
                    <a:pt x="1102893" y="2412314"/>
                  </a:lnTo>
                  <a:lnTo>
                    <a:pt x="1135633" y="2411183"/>
                  </a:lnTo>
                  <a:lnTo>
                    <a:pt x="1143596" y="2411183"/>
                  </a:lnTo>
                  <a:lnTo>
                    <a:pt x="1145717" y="2411450"/>
                  </a:lnTo>
                  <a:lnTo>
                    <a:pt x="1145717" y="2412250"/>
                  </a:lnTo>
                  <a:lnTo>
                    <a:pt x="1149997" y="2415044"/>
                  </a:lnTo>
                  <a:lnTo>
                    <a:pt x="1154468" y="2416035"/>
                  </a:lnTo>
                  <a:lnTo>
                    <a:pt x="1164488" y="2416035"/>
                  </a:lnTo>
                  <a:lnTo>
                    <a:pt x="1187475" y="2410663"/>
                  </a:lnTo>
                  <a:lnTo>
                    <a:pt x="1193457" y="2410663"/>
                  </a:lnTo>
                  <a:lnTo>
                    <a:pt x="1200754" y="2411411"/>
                  </a:lnTo>
                  <a:lnTo>
                    <a:pt x="1208114" y="2414014"/>
                  </a:lnTo>
                  <a:lnTo>
                    <a:pt x="1215515" y="2419005"/>
                  </a:lnTo>
                  <a:lnTo>
                    <a:pt x="1222933" y="2426919"/>
                  </a:lnTo>
                  <a:lnTo>
                    <a:pt x="1189532" y="2468024"/>
                  </a:lnTo>
                  <a:lnTo>
                    <a:pt x="1153411" y="2503945"/>
                  </a:lnTo>
                  <a:lnTo>
                    <a:pt x="1114940" y="2535609"/>
                  </a:lnTo>
                  <a:lnTo>
                    <a:pt x="1074492" y="2563941"/>
                  </a:lnTo>
                  <a:lnTo>
                    <a:pt x="1032438" y="2589869"/>
                  </a:lnTo>
                  <a:lnTo>
                    <a:pt x="989148" y="2614317"/>
                  </a:lnTo>
                  <a:lnTo>
                    <a:pt x="900349" y="2662483"/>
                  </a:lnTo>
                  <a:lnTo>
                    <a:pt x="855582" y="2688052"/>
                  </a:lnTo>
                  <a:lnTo>
                    <a:pt x="811064" y="2715847"/>
                  </a:lnTo>
                  <a:lnTo>
                    <a:pt x="767168" y="2746794"/>
                  </a:lnTo>
                  <a:lnTo>
                    <a:pt x="779693" y="2750196"/>
                  </a:lnTo>
                  <a:lnTo>
                    <a:pt x="791900" y="2752542"/>
                  </a:lnTo>
                  <a:lnTo>
                    <a:pt x="803800" y="2753900"/>
                  </a:lnTo>
                  <a:lnTo>
                    <a:pt x="815403" y="2754337"/>
                  </a:lnTo>
                  <a:lnTo>
                    <a:pt x="850383" y="2750417"/>
                  </a:lnTo>
                  <a:lnTo>
                    <a:pt x="883037" y="2740082"/>
                  </a:lnTo>
                  <a:lnTo>
                    <a:pt x="913833" y="2725470"/>
                  </a:lnTo>
                  <a:lnTo>
                    <a:pt x="943241" y="2708719"/>
                  </a:lnTo>
                  <a:lnTo>
                    <a:pt x="971728" y="2691968"/>
                  </a:lnTo>
                  <a:lnTo>
                    <a:pt x="999761" y="2677356"/>
                  </a:lnTo>
                  <a:lnTo>
                    <a:pt x="1027811" y="2667021"/>
                  </a:lnTo>
                  <a:lnTo>
                    <a:pt x="1056347" y="2663101"/>
                  </a:lnTo>
                  <a:lnTo>
                    <a:pt x="1062012" y="2663101"/>
                  </a:lnTo>
                  <a:lnTo>
                    <a:pt x="1067739" y="2663596"/>
                  </a:lnTo>
                  <a:lnTo>
                    <a:pt x="1073530" y="2664650"/>
                  </a:lnTo>
                  <a:lnTo>
                    <a:pt x="1083600" y="2684904"/>
                  </a:lnTo>
                  <a:lnTo>
                    <a:pt x="1078678" y="2707056"/>
                  </a:lnTo>
                  <a:lnTo>
                    <a:pt x="1066953" y="2729773"/>
                  </a:lnTo>
                  <a:lnTo>
                    <a:pt x="1056619" y="2751720"/>
                  </a:lnTo>
                  <a:lnTo>
                    <a:pt x="1055864" y="2771563"/>
                  </a:lnTo>
                  <a:lnTo>
                    <a:pt x="1072881" y="2787968"/>
                  </a:lnTo>
                  <a:lnTo>
                    <a:pt x="1115860" y="2799600"/>
                  </a:lnTo>
                  <a:lnTo>
                    <a:pt x="1073995" y="2828295"/>
                  </a:lnTo>
                  <a:lnTo>
                    <a:pt x="1037053" y="2857541"/>
                  </a:lnTo>
                  <a:lnTo>
                    <a:pt x="1003392" y="2887886"/>
                  </a:lnTo>
                  <a:lnTo>
                    <a:pt x="971372" y="2919882"/>
                  </a:lnTo>
                  <a:lnTo>
                    <a:pt x="934865" y="2964884"/>
                  </a:lnTo>
                  <a:lnTo>
                    <a:pt x="911735" y="3007365"/>
                  </a:lnTo>
                  <a:lnTo>
                    <a:pt x="901629" y="3051119"/>
                  </a:lnTo>
                  <a:lnTo>
                    <a:pt x="904197" y="3099938"/>
                  </a:lnTo>
                  <a:lnTo>
                    <a:pt x="919086" y="3157613"/>
                  </a:lnTo>
                  <a:lnTo>
                    <a:pt x="933159" y="3199343"/>
                  </a:lnTo>
                  <a:lnTo>
                    <a:pt x="946154" y="3240797"/>
                  </a:lnTo>
                  <a:lnTo>
                    <a:pt x="954607" y="3283106"/>
                  </a:lnTo>
                  <a:lnTo>
                    <a:pt x="955053" y="3327404"/>
                  </a:lnTo>
                  <a:lnTo>
                    <a:pt x="944029" y="3374821"/>
                  </a:lnTo>
                  <a:lnTo>
                    <a:pt x="935813" y="3404975"/>
                  </a:lnTo>
                  <a:lnTo>
                    <a:pt x="935558" y="3429077"/>
                  </a:lnTo>
                  <a:lnTo>
                    <a:pt x="945018" y="3445057"/>
                  </a:lnTo>
                  <a:lnTo>
                    <a:pt x="965949" y="3450843"/>
                  </a:lnTo>
                  <a:lnTo>
                    <a:pt x="974298" y="3450333"/>
                  </a:lnTo>
                  <a:lnTo>
                    <a:pt x="983772" y="3448770"/>
                  </a:lnTo>
                  <a:lnTo>
                    <a:pt x="994415" y="3446107"/>
                  </a:lnTo>
                  <a:lnTo>
                    <a:pt x="1016651" y="3439208"/>
                  </a:lnTo>
                  <a:lnTo>
                    <a:pt x="1026436" y="3437020"/>
                  </a:lnTo>
                  <a:lnTo>
                    <a:pt x="1035625" y="3435717"/>
                  </a:lnTo>
                  <a:lnTo>
                    <a:pt x="1044219" y="3435286"/>
                  </a:lnTo>
                  <a:lnTo>
                    <a:pt x="1076060" y="3444111"/>
                  </a:lnTo>
                  <a:lnTo>
                    <a:pt x="1095290" y="3469670"/>
                  </a:lnTo>
                  <a:lnTo>
                    <a:pt x="1101917" y="3510590"/>
                  </a:lnTo>
                  <a:lnTo>
                    <a:pt x="1095946" y="3565499"/>
                  </a:lnTo>
                  <a:lnTo>
                    <a:pt x="1091544" y="3601011"/>
                  </a:lnTo>
                  <a:lnTo>
                    <a:pt x="1095000" y="3625311"/>
                  </a:lnTo>
                  <a:lnTo>
                    <a:pt x="1107333" y="3639260"/>
                  </a:lnTo>
                  <a:lnTo>
                    <a:pt x="1129563" y="3643718"/>
                  </a:lnTo>
                  <a:lnTo>
                    <a:pt x="1135773" y="3643718"/>
                  </a:lnTo>
                  <a:lnTo>
                    <a:pt x="1142809" y="3643058"/>
                  </a:lnTo>
                  <a:lnTo>
                    <a:pt x="1150746" y="3641788"/>
                  </a:lnTo>
                  <a:lnTo>
                    <a:pt x="1186631" y="3633325"/>
                  </a:lnTo>
                  <a:lnTo>
                    <a:pt x="1222897" y="3621617"/>
                  </a:lnTo>
                  <a:lnTo>
                    <a:pt x="1260508" y="3611238"/>
                  </a:lnTo>
                  <a:lnTo>
                    <a:pt x="1300429" y="3606761"/>
                  </a:lnTo>
                  <a:lnTo>
                    <a:pt x="1310621" y="3607084"/>
                  </a:lnTo>
                  <a:lnTo>
                    <a:pt x="1321017" y="3608096"/>
                  </a:lnTo>
                  <a:lnTo>
                    <a:pt x="1331634" y="3609864"/>
                  </a:lnTo>
                  <a:lnTo>
                    <a:pt x="1342491" y="3612451"/>
                  </a:lnTo>
                  <a:lnTo>
                    <a:pt x="1317179" y="3649919"/>
                  </a:lnTo>
                  <a:lnTo>
                    <a:pt x="1287015" y="3676577"/>
                  </a:lnTo>
                  <a:lnTo>
                    <a:pt x="1253459" y="3695936"/>
                  </a:lnTo>
                  <a:lnTo>
                    <a:pt x="1217976" y="3711509"/>
                  </a:lnTo>
                  <a:lnTo>
                    <a:pt x="1182026" y="3726808"/>
                  </a:lnTo>
                  <a:lnTo>
                    <a:pt x="1147072" y="3745344"/>
                  </a:lnTo>
                  <a:lnTo>
                    <a:pt x="1114577" y="3770630"/>
                  </a:lnTo>
                  <a:lnTo>
                    <a:pt x="1086002" y="3806177"/>
                  </a:lnTo>
                  <a:lnTo>
                    <a:pt x="1144542" y="3805810"/>
                  </a:lnTo>
                  <a:lnTo>
                    <a:pt x="1197729" y="3803243"/>
                  </a:lnTo>
                  <a:lnTo>
                    <a:pt x="1246731" y="3796276"/>
                  </a:lnTo>
                  <a:lnTo>
                    <a:pt x="1292720" y="3782707"/>
                  </a:lnTo>
                  <a:lnTo>
                    <a:pt x="1301830" y="3779476"/>
                  </a:lnTo>
                  <a:lnTo>
                    <a:pt x="1310998" y="3776514"/>
                  </a:lnTo>
                  <a:lnTo>
                    <a:pt x="1320066" y="3774351"/>
                  </a:lnTo>
                  <a:lnTo>
                    <a:pt x="1328877" y="3773512"/>
                  </a:lnTo>
                  <a:lnTo>
                    <a:pt x="1337839" y="3774682"/>
                  </a:lnTo>
                  <a:lnTo>
                    <a:pt x="1346138" y="3778619"/>
                  </a:lnTo>
                  <a:lnTo>
                    <a:pt x="1353582" y="3785969"/>
                  </a:lnTo>
                  <a:lnTo>
                    <a:pt x="1359979" y="3797376"/>
                  </a:lnTo>
                  <a:lnTo>
                    <a:pt x="1364276" y="3823504"/>
                  </a:lnTo>
                  <a:lnTo>
                    <a:pt x="1355270" y="3841381"/>
                  </a:lnTo>
                  <a:lnTo>
                    <a:pt x="1339269" y="3852658"/>
                  </a:lnTo>
                  <a:lnTo>
                    <a:pt x="1322577" y="3858983"/>
                  </a:lnTo>
                  <a:lnTo>
                    <a:pt x="1281658" y="3878786"/>
                  </a:lnTo>
                  <a:lnTo>
                    <a:pt x="1243785" y="3905189"/>
                  </a:lnTo>
                  <a:lnTo>
                    <a:pt x="1170660" y="3964597"/>
                  </a:lnTo>
                  <a:lnTo>
                    <a:pt x="1134644" y="3991651"/>
                  </a:lnTo>
                  <a:lnTo>
                    <a:pt x="1061617" y="4045680"/>
                  </a:lnTo>
                  <a:lnTo>
                    <a:pt x="1025225" y="4073906"/>
                  </a:lnTo>
                  <a:lnTo>
                    <a:pt x="989327" y="4103775"/>
                  </a:lnTo>
                  <a:lnTo>
                    <a:pt x="954231" y="4135913"/>
                  </a:lnTo>
                  <a:lnTo>
                    <a:pt x="920248" y="4170946"/>
                  </a:lnTo>
                  <a:lnTo>
                    <a:pt x="887686" y="4209500"/>
                  </a:lnTo>
                  <a:lnTo>
                    <a:pt x="856856" y="4252201"/>
                  </a:lnTo>
                  <a:lnTo>
                    <a:pt x="903333" y="4234573"/>
                  </a:lnTo>
                  <a:lnTo>
                    <a:pt x="947342" y="4213199"/>
                  </a:lnTo>
                  <a:lnTo>
                    <a:pt x="1031421" y="4167218"/>
                  </a:lnTo>
                  <a:lnTo>
                    <a:pt x="1073227" y="4146613"/>
                  </a:lnTo>
                  <a:lnTo>
                    <a:pt x="1116032" y="4130268"/>
                  </a:lnTo>
                  <a:lnTo>
                    <a:pt x="1160703" y="4120184"/>
                  </a:lnTo>
                  <a:lnTo>
                    <a:pt x="1129094" y="4159803"/>
                  </a:lnTo>
                  <a:lnTo>
                    <a:pt x="1095911" y="4196790"/>
                  </a:lnTo>
                  <a:lnTo>
                    <a:pt x="1061420" y="4231556"/>
                  </a:lnTo>
                  <a:lnTo>
                    <a:pt x="1025886" y="4264511"/>
                  </a:lnTo>
                  <a:lnTo>
                    <a:pt x="989575" y="4296065"/>
                  </a:lnTo>
                  <a:lnTo>
                    <a:pt x="952753" y="4326630"/>
                  </a:lnTo>
                  <a:lnTo>
                    <a:pt x="878634" y="4386431"/>
                  </a:lnTo>
                  <a:lnTo>
                    <a:pt x="841870" y="4416488"/>
                  </a:lnTo>
                  <a:lnTo>
                    <a:pt x="796729" y="4455448"/>
                  </a:lnTo>
                  <a:lnTo>
                    <a:pt x="772096" y="4516335"/>
                  </a:lnTo>
                  <a:lnTo>
                    <a:pt x="762454" y="4568810"/>
                  </a:lnTo>
                  <a:lnTo>
                    <a:pt x="747955" y="4617292"/>
                  </a:lnTo>
                  <a:lnTo>
                    <a:pt x="727916" y="4661212"/>
                  </a:lnTo>
                  <a:lnTo>
                    <a:pt x="701651" y="4699998"/>
                  </a:lnTo>
                  <a:lnTo>
                    <a:pt x="668478" y="4733079"/>
                  </a:lnTo>
                  <a:lnTo>
                    <a:pt x="627710" y="4759883"/>
                  </a:lnTo>
                  <a:lnTo>
                    <a:pt x="635152" y="4786287"/>
                  </a:lnTo>
                  <a:lnTo>
                    <a:pt x="686826" y="4772661"/>
                  </a:lnTo>
                  <a:lnTo>
                    <a:pt x="718414" y="4756724"/>
                  </a:lnTo>
                  <a:lnTo>
                    <a:pt x="734812" y="4749773"/>
                  </a:lnTo>
                  <a:lnTo>
                    <a:pt x="751938" y="4744857"/>
                  </a:lnTo>
                  <a:lnTo>
                    <a:pt x="770039" y="4742992"/>
                  </a:lnTo>
                  <a:lnTo>
                    <a:pt x="777125" y="4743287"/>
                  </a:lnTo>
                  <a:lnTo>
                    <a:pt x="784394" y="4744208"/>
                  </a:lnTo>
                  <a:lnTo>
                    <a:pt x="791861" y="4745811"/>
                  </a:lnTo>
                  <a:lnTo>
                    <a:pt x="799541" y="4748149"/>
                  </a:lnTo>
                  <a:lnTo>
                    <a:pt x="766718" y="4791080"/>
                  </a:lnTo>
                  <a:lnTo>
                    <a:pt x="734588" y="4831404"/>
                  </a:lnTo>
                  <a:lnTo>
                    <a:pt x="701763" y="4868467"/>
                  </a:lnTo>
                  <a:lnTo>
                    <a:pt x="666861" y="4901617"/>
                  </a:lnTo>
                  <a:lnTo>
                    <a:pt x="628494" y="4930203"/>
                  </a:lnTo>
                  <a:lnTo>
                    <a:pt x="585279" y="4953571"/>
                  </a:lnTo>
                  <a:lnTo>
                    <a:pt x="506804" y="4985520"/>
                  </a:lnTo>
                  <a:lnTo>
                    <a:pt x="467015" y="5005289"/>
                  </a:lnTo>
                  <a:lnTo>
                    <a:pt x="428885" y="5031172"/>
                  </a:lnTo>
                  <a:lnTo>
                    <a:pt x="393932" y="5065860"/>
                  </a:lnTo>
                  <a:lnTo>
                    <a:pt x="363677" y="5112042"/>
                  </a:lnTo>
                  <a:lnTo>
                    <a:pt x="375553" y="5115443"/>
                  </a:lnTo>
                  <a:lnTo>
                    <a:pt x="387081" y="5117761"/>
                  </a:lnTo>
                  <a:lnTo>
                    <a:pt x="398283" y="5119087"/>
                  </a:lnTo>
                  <a:lnTo>
                    <a:pt x="409181" y="5119509"/>
                  </a:lnTo>
                  <a:lnTo>
                    <a:pt x="439031" y="5116509"/>
                  </a:lnTo>
                  <a:lnTo>
                    <a:pt x="494136" y="5098903"/>
                  </a:lnTo>
                  <a:lnTo>
                    <a:pt x="563890" y="5070644"/>
                  </a:lnTo>
                  <a:lnTo>
                    <a:pt x="693942" y="5015491"/>
                  </a:lnTo>
                  <a:lnTo>
                    <a:pt x="745014" y="4994493"/>
                  </a:lnTo>
                  <a:lnTo>
                    <a:pt x="752778" y="4991969"/>
                  </a:lnTo>
                  <a:lnTo>
                    <a:pt x="760530" y="4990265"/>
                  </a:lnTo>
                  <a:lnTo>
                    <a:pt x="768197" y="4989639"/>
                  </a:lnTo>
                  <a:lnTo>
                    <a:pt x="780680" y="4991726"/>
                  </a:lnTo>
                  <a:lnTo>
                    <a:pt x="792372" y="4998800"/>
                  </a:lnTo>
                  <a:lnTo>
                    <a:pt x="802930" y="5012083"/>
                  </a:lnTo>
                  <a:lnTo>
                    <a:pt x="812012" y="5032794"/>
                  </a:lnTo>
                  <a:lnTo>
                    <a:pt x="760860" y="5046391"/>
                  </a:lnTo>
                  <a:lnTo>
                    <a:pt x="716769" y="5071115"/>
                  </a:lnTo>
                  <a:lnTo>
                    <a:pt x="677823" y="5104005"/>
                  </a:lnTo>
                  <a:lnTo>
                    <a:pt x="642108" y="5142103"/>
                  </a:lnTo>
                  <a:lnTo>
                    <a:pt x="607707" y="5182450"/>
                  </a:lnTo>
                  <a:lnTo>
                    <a:pt x="587224" y="5207833"/>
                  </a:lnTo>
                  <a:lnTo>
                    <a:pt x="566059" y="5231765"/>
                  </a:lnTo>
                  <a:lnTo>
                    <a:pt x="542144" y="5249562"/>
                  </a:lnTo>
                  <a:lnTo>
                    <a:pt x="513410" y="5256542"/>
                  </a:lnTo>
                  <a:lnTo>
                    <a:pt x="506361" y="5256542"/>
                  </a:lnTo>
                  <a:lnTo>
                    <a:pt x="498817" y="5255399"/>
                  </a:lnTo>
                  <a:lnTo>
                    <a:pt x="486740" y="5251742"/>
                  </a:lnTo>
                  <a:lnTo>
                    <a:pt x="482980" y="5251183"/>
                  </a:lnTo>
                  <a:lnTo>
                    <a:pt x="479424" y="5251183"/>
                  </a:lnTo>
                  <a:lnTo>
                    <a:pt x="463585" y="5255403"/>
                  </a:lnTo>
                  <a:lnTo>
                    <a:pt x="451778" y="5266982"/>
                  </a:lnTo>
                  <a:lnTo>
                    <a:pt x="444765" y="5284294"/>
                  </a:lnTo>
                  <a:lnTo>
                    <a:pt x="443306" y="5305717"/>
                  </a:lnTo>
                  <a:lnTo>
                    <a:pt x="442867" y="5360795"/>
                  </a:lnTo>
                  <a:lnTo>
                    <a:pt x="430600" y="5403971"/>
                  </a:lnTo>
                  <a:lnTo>
                    <a:pt x="408786" y="5437039"/>
                  </a:lnTo>
                  <a:lnTo>
                    <a:pt x="379706" y="5461792"/>
                  </a:lnTo>
                  <a:lnTo>
                    <a:pt x="345642" y="5480023"/>
                  </a:lnTo>
                  <a:lnTo>
                    <a:pt x="262622" y="5510636"/>
                  </a:lnTo>
                  <a:lnTo>
                    <a:pt x="217587" y="5531239"/>
                  </a:lnTo>
                  <a:lnTo>
                    <a:pt x="173465" y="5554512"/>
                  </a:lnTo>
                  <a:lnTo>
                    <a:pt x="129952" y="5579632"/>
                  </a:lnTo>
                  <a:lnTo>
                    <a:pt x="43525" y="5632128"/>
                  </a:lnTo>
                  <a:lnTo>
                    <a:pt x="0" y="5657862"/>
                  </a:lnTo>
                  <a:lnTo>
                    <a:pt x="1636382" y="5657862"/>
                  </a:lnTo>
                  <a:close/>
                </a:path>
              </a:pathLst>
            </a:custGeom>
            <a:solidFill>
              <a:srgbClr val="F3F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98877" y="3031439"/>
              <a:ext cx="174637" cy="13585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59317" y="2242096"/>
              <a:ext cx="314198" cy="63803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199027" y="1874396"/>
            <a:ext cx="125476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1795" marR="5080" indent="-379730">
              <a:lnSpc>
                <a:spcPct val="101499"/>
              </a:lnSpc>
              <a:spcBef>
                <a:spcPts val="95"/>
              </a:spcBef>
            </a:pPr>
            <a:r>
              <a:rPr sz="1950" b="1" dirty="0">
                <a:solidFill>
                  <a:srgbClr val="231F20"/>
                </a:solidFill>
                <a:latin typeface="Candara"/>
                <a:cs typeface="Candara"/>
              </a:rPr>
              <a:t>DC</a:t>
            </a:r>
            <a:r>
              <a:rPr sz="195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50" b="1" spc="-10" dirty="0">
                <a:solidFill>
                  <a:srgbClr val="231F20"/>
                </a:solidFill>
                <a:latin typeface="Candara"/>
                <a:cs typeface="Candara"/>
              </a:rPr>
              <a:t>COMICS </a:t>
            </a:r>
            <a:r>
              <a:rPr sz="1950" b="1" spc="-20" dirty="0">
                <a:solidFill>
                  <a:srgbClr val="231F20"/>
                </a:solidFill>
                <a:latin typeface="Candara"/>
                <a:cs typeface="Candara"/>
              </a:rPr>
              <a:t>1934</a:t>
            </a:r>
            <a:endParaRPr sz="195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" y="1057275"/>
            <a:ext cx="10059035" cy="5658485"/>
            <a:chOff x="-12" y="1057275"/>
            <a:chExt cx="10059035" cy="5658485"/>
          </a:xfrm>
        </p:grpSpPr>
        <p:sp>
          <p:nvSpPr>
            <p:cNvPr id="3" name="object 3"/>
            <p:cNvSpPr/>
            <p:nvPr/>
          </p:nvSpPr>
          <p:spPr>
            <a:xfrm>
              <a:off x="-12" y="1057275"/>
              <a:ext cx="9005570" cy="1857375"/>
            </a:xfrm>
            <a:custGeom>
              <a:avLst/>
              <a:gdLst/>
              <a:ahLst/>
              <a:cxnLst/>
              <a:rect l="l" t="t" r="r" b="b"/>
              <a:pathLst>
                <a:path w="9005570" h="1857375">
                  <a:moveTo>
                    <a:pt x="9005011" y="0"/>
                  </a:moveTo>
                  <a:lnTo>
                    <a:pt x="0" y="0"/>
                  </a:lnTo>
                  <a:lnTo>
                    <a:pt x="0" y="1750796"/>
                  </a:lnTo>
                  <a:lnTo>
                    <a:pt x="10096" y="1750263"/>
                  </a:lnTo>
                  <a:lnTo>
                    <a:pt x="24923" y="1752066"/>
                  </a:lnTo>
                  <a:lnTo>
                    <a:pt x="55536" y="1758812"/>
                  </a:lnTo>
                  <a:lnTo>
                    <a:pt x="75285" y="1761794"/>
                  </a:lnTo>
                  <a:lnTo>
                    <a:pt x="95868" y="1756970"/>
                  </a:lnTo>
                  <a:lnTo>
                    <a:pt x="121135" y="1750655"/>
                  </a:lnTo>
                  <a:lnTo>
                    <a:pt x="150112" y="1745165"/>
                  </a:lnTo>
                  <a:lnTo>
                    <a:pt x="181825" y="1742820"/>
                  </a:lnTo>
                  <a:lnTo>
                    <a:pt x="189701" y="1742983"/>
                  </a:lnTo>
                  <a:lnTo>
                    <a:pt x="197661" y="1743489"/>
                  </a:lnTo>
                  <a:lnTo>
                    <a:pt x="205694" y="1744369"/>
                  </a:lnTo>
                  <a:lnTo>
                    <a:pt x="213791" y="1745653"/>
                  </a:lnTo>
                  <a:lnTo>
                    <a:pt x="231521" y="1745369"/>
                  </a:lnTo>
                  <a:lnTo>
                    <a:pt x="245078" y="1744252"/>
                  </a:lnTo>
                  <a:lnTo>
                    <a:pt x="302796" y="1737477"/>
                  </a:lnTo>
                  <a:lnTo>
                    <a:pt x="315460" y="1736361"/>
                  </a:lnTo>
                  <a:lnTo>
                    <a:pt x="330733" y="1735937"/>
                  </a:lnTo>
                  <a:lnTo>
                    <a:pt x="334441" y="1736217"/>
                  </a:lnTo>
                  <a:lnTo>
                    <a:pt x="337248" y="1736852"/>
                  </a:lnTo>
                  <a:lnTo>
                    <a:pt x="343611" y="1733410"/>
                  </a:lnTo>
                  <a:lnTo>
                    <a:pt x="351155" y="1732152"/>
                  </a:lnTo>
                  <a:lnTo>
                    <a:pt x="359384" y="1732152"/>
                  </a:lnTo>
                  <a:lnTo>
                    <a:pt x="373680" y="1733162"/>
                  </a:lnTo>
                  <a:lnTo>
                    <a:pt x="388742" y="1735550"/>
                  </a:lnTo>
                  <a:lnTo>
                    <a:pt x="404063" y="1738357"/>
                  </a:lnTo>
                  <a:lnTo>
                    <a:pt x="419138" y="1740623"/>
                  </a:lnTo>
                  <a:lnTo>
                    <a:pt x="427990" y="1743710"/>
                  </a:lnTo>
                  <a:lnTo>
                    <a:pt x="435444" y="1744903"/>
                  </a:lnTo>
                  <a:lnTo>
                    <a:pt x="441934" y="1744903"/>
                  </a:lnTo>
                  <a:lnTo>
                    <a:pt x="484098" y="1730895"/>
                  </a:lnTo>
                  <a:lnTo>
                    <a:pt x="493039" y="1730895"/>
                  </a:lnTo>
                  <a:lnTo>
                    <a:pt x="498545" y="1731332"/>
                  </a:lnTo>
                  <a:lnTo>
                    <a:pt x="504558" y="1732748"/>
                  </a:lnTo>
                  <a:lnTo>
                    <a:pt x="511180" y="1735305"/>
                  </a:lnTo>
                  <a:lnTo>
                    <a:pt x="518515" y="1739163"/>
                  </a:lnTo>
                  <a:lnTo>
                    <a:pt x="544821" y="1733936"/>
                  </a:lnTo>
                  <a:lnTo>
                    <a:pt x="566026" y="1729174"/>
                  </a:lnTo>
                  <a:lnTo>
                    <a:pt x="583402" y="1725708"/>
                  </a:lnTo>
                  <a:lnTo>
                    <a:pt x="598220" y="1724367"/>
                  </a:lnTo>
                  <a:lnTo>
                    <a:pt x="602221" y="1724367"/>
                  </a:lnTo>
                  <a:lnTo>
                    <a:pt x="606056" y="1724723"/>
                  </a:lnTo>
                  <a:lnTo>
                    <a:pt x="609866" y="1725536"/>
                  </a:lnTo>
                  <a:lnTo>
                    <a:pt x="633707" y="1717047"/>
                  </a:lnTo>
                  <a:lnTo>
                    <a:pt x="658402" y="1710928"/>
                  </a:lnTo>
                  <a:lnTo>
                    <a:pt x="683722" y="1707223"/>
                  </a:lnTo>
                  <a:lnTo>
                    <a:pt x="709434" y="1705978"/>
                  </a:lnTo>
                  <a:lnTo>
                    <a:pt x="714781" y="1705978"/>
                  </a:lnTo>
                  <a:lnTo>
                    <a:pt x="725500" y="1706473"/>
                  </a:lnTo>
                  <a:lnTo>
                    <a:pt x="725982" y="1710220"/>
                  </a:lnTo>
                  <a:lnTo>
                    <a:pt x="727989" y="1711591"/>
                  </a:lnTo>
                  <a:lnTo>
                    <a:pt x="730770" y="1711591"/>
                  </a:lnTo>
                  <a:lnTo>
                    <a:pt x="736484" y="1710332"/>
                  </a:lnTo>
                  <a:lnTo>
                    <a:pt x="742950" y="1707438"/>
                  </a:lnTo>
                  <a:lnTo>
                    <a:pt x="749215" y="1704240"/>
                  </a:lnTo>
                  <a:lnTo>
                    <a:pt x="754329" y="1702066"/>
                  </a:lnTo>
                  <a:lnTo>
                    <a:pt x="753084" y="1707883"/>
                  </a:lnTo>
                  <a:lnTo>
                    <a:pt x="760806" y="1712747"/>
                  </a:lnTo>
                  <a:lnTo>
                    <a:pt x="770445" y="1712747"/>
                  </a:lnTo>
                  <a:lnTo>
                    <a:pt x="772960" y="1712087"/>
                  </a:lnTo>
                  <a:lnTo>
                    <a:pt x="774877" y="1710550"/>
                  </a:lnTo>
                  <a:lnTo>
                    <a:pt x="800461" y="1708932"/>
                  </a:lnTo>
                  <a:lnTo>
                    <a:pt x="821207" y="1708429"/>
                  </a:lnTo>
                  <a:lnTo>
                    <a:pt x="858864" y="1711670"/>
                  </a:lnTo>
                  <a:lnTo>
                    <a:pt x="875434" y="1718933"/>
                  </a:lnTo>
                  <a:lnTo>
                    <a:pt x="884134" y="1726533"/>
                  </a:lnTo>
                  <a:lnTo>
                    <a:pt x="898182" y="1730781"/>
                  </a:lnTo>
                  <a:lnTo>
                    <a:pt x="947941" y="1735010"/>
                  </a:lnTo>
                  <a:lnTo>
                    <a:pt x="983980" y="1742276"/>
                  </a:lnTo>
                  <a:lnTo>
                    <a:pt x="994154" y="1743840"/>
                  </a:lnTo>
                  <a:lnTo>
                    <a:pt x="1003312" y="1744433"/>
                  </a:lnTo>
                  <a:lnTo>
                    <a:pt x="1006678" y="1744433"/>
                  </a:lnTo>
                  <a:lnTo>
                    <a:pt x="1009802" y="1744129"/>
                  </a:lnTo>
                  <a:lnTo>
                    <a:pt x="1012659" y="1743456"/>
                  </a:lnTo>
                  <a:lnTo>
                    <a:pt x="1040038" y="1748361"/>
                  </a:lnTo>
                  <a:lnTo>
                    <a:pt x="1061597" y="1753755"/>
                  </a:lnTo>
                  <a:lnTo>
                    <a:pt x="1080545" y="1758111"/>
                  </a:lnTo>
                  <a:lnTo>
                    <a:pt x="1100086" y="1759902"/>
                  </a:lnTo>
                  <a:lnTo>
                    <a:pt x="1109202" y="1759526"/>
                  </a:lnTo>
                  <a:lnTo>
                    <a:pt x="1119219" y="1758324"/>
                  </a:lnTo>
                  <a:lnTo>
                    <a:pt x="1130369" y="1756184"/>
                  </a:lnTo>
                  <a:lnTo>
                    <a:pt x="1142885" y="1752993"/>
                  </a:lnTo>
                  <a:lnTo>
                    <a:pt x="1165990" y="1755782"/>
                  </a:lnTo>
                  <a:lnTo>
                    <a:pt x="1187450" y="1757719"/>
                  </a:lnTo>
                  <a:lnTo>
                    <a:pt x="1207775" y="1758849"/>
                  </a:lnTo>
                  <a:lnTo>
                    <a:pt x="1227480" y="1759216"/>
                  </a:lnTo>
                  <a:lnTo>
                    <a:pt x="1241733" y="1759028"/>
                  </a:lnTo>
                  <a:lnTo>
                    <a:pt x="1256126" y="1758476"/>
                  </a:lnTo>
                  <a:lnTo>
                    <a:pt x="1270855" y="1757577"/>
                  </a:lnTo>
                  <a:lnTo>
                    <a:pt x="1286116" y="1756346"/>
                  </a:lnTo>
                  <a:lnTo>
                    <a:pt x="1295305" y="1763074"/>
                  </a:lnTo>
                  <a:lnTo>
                    <a:pt x="1305444" y="1768935"/>
                  </a:lnTo>
                  <a:lnTo>
                    <a:pt x="1316246" y="1773077"/>
                  </a:lnTo>
                  <a:lnTo>
                    <a:pt x="1327429" y="1774647"/>
                  </a:lnTo>
                  <a:lnTo>
                    <a:pt x="1334198" y="1774647"/>
                  </a:lnTo>
                  <a:lnTo>
                    <a:pt x="1341018" y="1772805"/>
                  </a:lnTo>
                  <a:lnTo>
                    <a:pt x="1347622" y="1768284"/>
                  </a:lnTo>
                  <a:lnTo>
                    <a:pt x="1373860" y="1777452"/>
                  </a:lnTo>
                  <a:lnTo>
                    <a:pt x="1408692" y="1797239"/>
                  </a:lnTo>
                  <a:lnTo>
                    <a:pt x="1424851" y="1800999"/>
                  </a:lnTo>
                  <a:lnTo>
                    <a:pt x="1430045" y="1800999"/>
                  </a:lnTo>
                  <a:lnTo>
                    <a:pt x="1435798" y="1799856"/>
                  </a:lnTo>
                  <a:lnTo>
                    <a:pt x="1442542" y="1797202"/>
                  </a:lnTo>
                  <a:lnTo>
                    <a:pt x="1464147" y="1802291"/>
                  </a:lnTo>
                  <a:lnTo>
                    <a:pt x="1507728" y="1822294"/>
                  </a:lnTo>
                  <a:lnTo>
                    <a:pt x="1526476" y="1826755"/>
                  </a:lnTo>
                  <a:lnTo>
                    <a:pt x="1528775" y="1826640"/>
                  </a:lnTo>
                  <a:lnTo>
                    <a:pt x="1535404" y="1827377"/>
                  </a:lnTo>
                  <a:lnTo>
                    <a:pt x="1542707" y="1827618"/>
                  </a:lnTo>
                  <a:lnTo>
                    <a:pt x="1557502" y="1827618"/>
                  </a:lnTo>
                  <a:lnTo>
                    <a:pt x="1587601" y="1826806"/>
                  </a:lnTo>
                  <a:lnTo>
                    <a:pt x="1606206" y="1826986"/>
                  </a:lnTo>
                  <a:lnTo>
                    <a:pt x="1616943" y="1827633"/>
                  </a:lnTo>
                  <a:lnTo>
                    <a:pt x="1627096" y="1828901"/>
                  </a:lnTo>
                  <a:lnTo>
                    <a:pt x="1636483" y="1830946"/>
                  </a:lnTo>
                  <a:lnTo>
                    <a:pt x="1651766" y="1820166"/>
                  </a:lnTo>
                  <a:lnTo>
                    <a:pt x="1663625" y="1814021"/>
                  </a:lnTo>
                  <a:lnTo>
                    <a:pt x="1673658" y="1811256"/>
                  </a:lnTo>
                  <a:lnTo>
                    <a:pt x="1683461" y="1810613"/>
                  </a:lnTo>
                  <a:lnTo>
                    <a:pt x="1703476" y="1810893"/>
                  </a:lnTo>
                  <a:lnTo>
                    <a:pt x="1713064" y="1810410"/>
                  </a:lnTo>
                  <a:lnTo>
                    <a:pt x="1721675" y="1810258"/>
                  </a:lnTo>
                  <a:lnTo>
                    <a:pt x="1769068" y="1812901"/>
                  </a:lnTo>
                  <a:lnTo>
                    <a:pt x="1824670" y="1819125"/>
                  </a:lnTo>
                  <a:lnTo>
                    <a:pt x="1881004" y="1826374"/>
                  </a:lnTo>
                  <a:lnTo>
                    <a:pt x="1966925" y="1836355"/>
                  </a:lnTo>
                  <a:lnTo>
                    <a:pt x="1999594" y="1841036"/>
                  </a:lnTo>
                  <a:lnTo>
                    <a:pt x="2029908" y="1844812"/>
                  </a:lnTo>
                  <a:lnTo>
                    <a:pt x="2059178" y="1846364"/>
                  </a:lnTo>
                  <a:lnTo>
                    <a:pt x="2066747" y="1846364"/>
                  </a:lnTo>
                  <a:lnTo>
                    <a:pt x="2074354" y="1846008"/>
                  </a:lnTo>
                  <a:lnTo>
                    <a:pt x="2082088" y="1845195"/>
                  </a:lnTo>
                  <a:lnTo>
                    <a:pt x="2222385" y="1841004"/>
                  </a:lnTo>
                  <a:lnTo>
                    <a:pt x="2247746" y="1842107"/>
                  </a:lnTo>
                  <a:lnTo>
                    <a:pt x="2289979" y="1846308"/>
                  </a:lnTo>
                  <a:lnTo>
                    <a:pt x="2307196" y="1847240"/>
                  </a:lnTo>
                  <a:lnTo>
                    <a:pt x="2317434" y="1846680"/>
                  </a:lnTo>
                  <a:lnTo>
                    <a:pt x="2326655" y="1844782"/>
                  </a:lnTo>
                  <a:lnTo>
                    <a:pt x="2334910" y="1841218"/>
                  </a:lnTo>
                  <a:lnTo>
                    <a:pt x="2342248" y="1835658"/>
                  </a:lnTo>
                  <a:lnTo>
                    <a:pt x="2361860" y="1839497"/>
                  </a:lnTo>
                  <a:lnTo>
                    <a:pt x="2371532" y="1840460"/>
                  </a:lnTo>
                  <a:lnTo>
                    <a:pt x="2377668" y="1840853"/>
                  </a:lnTo>
                  <a:lnTo>
                    <a:pt x="2418524" y="1850529"/>
                  </a:lnTo>
                  <a:lnTo>
                    <a:pt x="2445969" y="1857349"/>
                  </a:lnTo>
                  <a:lnTo>
                    <a:pt x="2450668" y="1847341"/>
                  </a:lnTo>
                  <a:lnTo>
                    <a:pt x="2454744" y="1844078"/>
                  </a:lnTo>
                  <a:lnTo>
                    <a:pt x="2463304" y="1844078"/>
                  </a:lnTo>
                  <a:lnTo>
                    <a:pt x="2467737" y="1846922"/>
                  </a:lnTo>
                  <a:lnTo>
                    <a:pt x="2478760" y="1852637"/>
                  </a:lnTo>
                  <a:lnTo>
                    <a:pt x="2485364" y="1855495"/>
                  </a:lnTo>
                  <a:lnTo>
                    <a:pt x="2495702" y="1855495"/>
                  </a:lnTo>
                  <a:lnTo>
                    <a:pt x="2499728" y="1855038"/>
                  </a:lnTo>
                  <a:lnTo>
                    <a:pt x="2555036" y="1839633"/>
                  </a:lnTo>
                  <a:lnTo>
                    <a:pt x="2560015" y="1837334"/>
                  </a:lnTo>
                  <a:lnTo>
                    <a:pt x="2565654" y="1836724"/>
                  </a:lnTo>
                  <a:lnTo>
                    <a:pt x="2575318" y="1836724"/>
                  </a:lnTo>
                  <a:lnTo>
                    <a:pt x="2590558" y="1837512"/>
                  </a:lnTo>
                  <a:lnTo>
                    <a:pt x="2601315" y="1837307"/>
                  </a:lnTo>
                  <a:lnTo>
                    <a:pt x="2608175" y="1836566"/>
                  </a:lnTo>
                  <a:lnTo>
                    <a:pt x="2615180" y="1835101"/>
                  </a:lnTo>
                  <a:lnTo>
                    <a:pt x="2622308" y="1832724"/>
                  </a:lnTo>
                  <a:lnTo>
                    <a:pt x="2630766" y="1837728"/>
                  </a:lnTo>
                  <a:lnTo>
                    <a:pt x="2637053" y="1839709"/>
                  </a:lnTo>
                  <a:lnTo>
                    <a:pt x="2642031" y="1839709"/>
                  </a:lnTo>
                  <a:lnTo>
                    <a:pt x="2653336" y="1835317"/>
                  </a:lnTo>
                  <a:lnTo>
                    <a:pt x="2662145" y="1825555"/>
                  </a:lnTo>
                  <a:lnTo>
                    <a:pt x="2672835" y="1815545"/>
                  </a:lnTo>
                  <a:lnTo>
                    <a:pt x="2689783" y="1810410"/>
                  </a:lnTo>
                  <a:lnTo>
                    <a:pt x="2696921" y="1812721"/>
                  </a:lnTo>
                  <a:lnTo>
                    <a:pt x="2702979" y="1814042"/>
                  </a:lnTo>
                  <a:lnTo>
                    <a:pt x="2708173" y="1814042"/>
                  </a:lnTo>
                  <a:lnTo>
                    <a:pt x="2715122" y="1813076"/>
                  </a:lnTo>
                  <a:lnTo>
                    <a:pt x="2720973" y="1810027"/>
                  </a:lnTo>
                  <a:lnTo>
                    <a:pt x="2725859" y="1804671"/>
                  </a:lnTo>
                  <a:lnTo>
                    <a:pt x="2729915" y="1796783"/>
                  </a:lnTo>
                  <a:lnTo>
                    <a:pt x="2753131" y="1804498"/>
                  </a:lnTo>
                  <a:lnTo>
                    <a:pt x="2771133" y="1809511"/>
                  </a:lnTo>
                  <a:lnTo>
                    <a:pt x="2784926" y="1812224"/>
                  </a:lnTo>
                  <a:lnTo>
                    <a:pt x="2795511" y="1813039"/>
                  </a:lnTo>
                  <a:lnTo>
                    <a:pt x="2809846" y="1810956"/>
                  </a:lnTo>
                  <a:lnTo>
                    <a:pt x="2822917" y="1806349"/>
                  </a:lnTo>
                  <a:lnTo>
                    <a:pt x="2840827" y="1801680"/>
                  </a:lnTo>
                  <a:lnTo>
                    <a:pt x="2869679" y="1799412"/>
                  </a:lnTo>
                  <a:lnTo>
                    <a:pt x="2923038" y="1800984"/>
                  </a:lnTo>
                  <a:lnTo>
                    <a:pt x="2979158" y="1801937"/>
                  </a:lnTo>
                  <a:lnTo>
                    <a:pt x="3071901" y="1802968"/>
                  </a:lnTo>
                  <a:lnTo>
                    <a:pt x="3091283" y="1803423"/>
                  </a:lnTo>
                  <a:lnTo>
                    <a:pt x="3117855" y="1804557"/>
                  </a:lnTo>
                  <a:lnTo>
                    <a:pt x="3130245" y="1804784"/>
                  </a:lnTo>
                  <a:lnTo>
                    <a:pt x="3132442" y="1804403"/>
                  </a:lnTo>
                  <a:lnTo>
                    <a:pt x="3132988" y="1803285"/>
                  </a:lnTo>
                  <a:lnTo>
                    <a:pt x="3144094" y="1808599"/>
                  </a:lnTo>
                  <a:lnTo>
                    <a:pt x="3154562" y="1812016"/>
                  </a:lnTo>
                  <a:lnTo>
                    <a:pt x="3164435" y="1813844"/>
                  </a:lnTo>
                  <a:lnTo>
                    <a:pt x="3173755" y="1814385"/>
                  </a:lnTo>
                  <a:lnTo>
                    <a:pt x="3180945" y="1814088"/>
                  </a:lnTo>
                  <a:lnTo>
                    <a:pt x="3187825" y="1813305"/>
                  </a:lnTo>
                  <a:lnTo>
                    <a:pt x="3194416" y="1812199"/>
                  </a:lnTo>
                  <a:lnTo>
                    <a:pt x="3216630" y="1807464"/>
                  </a:lnTo>
                  <a:lnTo>
                    <a:pt x="3231184" y="1807464"/>
                  </a:lnTo>
                  <a:lnTo>
                    <a:pt x="3238106" y="1809241"/>
                  </a:lnTo>
                  <a:lnTo>
                    <a:pt x="3244875" y="1814601"/>
                  </a:lnTo>
                  <a:lnTo>
                    <a:pt x="3280901" y="1808734"/>
                  </a:lnTo>
                  <a:lnTo>
                    <a:pt x="3323374" y="1798529"/>
                  </a:lnTo>
                  <a:lnTo>
                    <a:pt x="3340569" y="1796770"/>
                  </a:lnTo>
                  <a:lnTo>
                    <a:pt x="3342004" y="1796783"/>
                  </a:lnTo>
                  <a:lnTo>
                    <a:pt x="3358466" y="1787004"/>
                  </a:lnTo>
                  <a:lnTo>
                    <a:pt x="3374923" y="1774245"/>
                  </a:lnTo>
                  <a:lnTo>
                    <a:pt x="3391846" y="1763170"/>
                  </a:lnTo>
                  <a:lnTo>
                    <a:pt x="3409708" y="1758441"/>
                  </a:lnTo>
                  <a:lnTo>
                    <a:pt x="3415258" y="1758441"/>
                  </a:lnTo>
                  <a:lnTo>
                    <a:pt x="3420999" y="1759927"/>
                  </a:lnTo>
                  <a:lnTo>
                    <a:pt x="3426980" y="1763471"/>
                  </a:lnTo>
                  <a:lnTo>
                    <a:pt x="3424796" y="1756092"/>
                  </a:lnTo>
                  <a:lnTo>
                    <a:pt x="3428199" y="1754111"/>
                  </a:lnTo>
                  <a:lnTo>
                    <a:pt x="3437534" y="1754111"/>
                  </a:lnTo>
                  <a:lnTo>
                    <a:pt x="3455555" y="1756752"/>
                  </a:lnTo>
                  <a:lnTo>
                    <a:pt x="3466922" y="1756752"/>
                  </a:lnTo>
                  <a:lnTo>
                    <a:pt x="3473018" y="1755101"/>
                  </a:lnTo>
                  <a:lnTo>
                    <a:pt x="3475913" y="1749221"/>
                  </a:lnTo>
                  <a:lnTo>
                    <a:pt x="3481898" y="1740508"/>
                  </a:lnTo>
                  <a:lnTo>
                    <a:pt x="3490317" y="1736893"/>
                  </a:lnTo>
                  <a:lnTo>
                    <a:pt x="3500072" y="1735616"/>
                  </a:lnTo>
                  <a:lnTo>
                    <a:pt x="3510064" y="1733918"/>
                  </a:lnTo>
                  <a:lnTo>
                    <a:pt x="3520581" y="1727893"/>
                  </a:lnTo>
                  <a:lnTo>
                    <a:pt x="3539255" y="1723802"/>
                  </a:lnTo>
                  <a:lnTo>
                    <a:pt x="3562795" y="1721473"/>
                  </a:lnTo>
                  <a:lnTo>
                    <a:pt x="3587915" y="1720735"/>
                  </a:lnTo>
                  <a:lnTo>
                    <a:pt x="3603511" y="1721027"/>
                  </a:lnTo>
                  <a:lnTo>
                    <a:pt x="3617485" y="1721870"/>
                  </a:lnTo>
                  <a:lnTo>
                    <a:pt x="3628932" y="1723216"/>
                  </a:lnTo>
                  <a:lnTo>
                    <a:pt x="3636949" y="1725015"/>
                  </a:lnTo>
                  <a:lnTo>
                    <a:pt x="3661818" y="1719310"/>
                  </a:lnTo>
                  <a:lnTo>
                    <a:pt x="3679478" y="1712579"/>
                  </a:lnTo>
                  <a:lnTo>
                    <a:pt x="3693353" y="1706966"/>
                  </a:lnTo>
                  <a:lnTo>
                    <a:pt x="3706863" y="1704619"/>
                  </a:lnTo>
                  <a:lnTo>
                    <a:pt x="3712987" y="1705083"/>
                  </a:lnTo>
                  <a:lnTo>
                    <a:pt x="3719833" y="1706570"/>
                  </a:lnTo>
                  <a:lnTo>
                    <a:pt x="3727626" y="1709221"/>
                  </a:lnTo>
                  <a:lnTo>
                    <a:pt x="3736594" y="1713179"/>
                  </a:lnTo>
                  <a:lnTo>
                    <a:pt x="3824185" y="1679333"/>
                  </a:lnTo>
                  <a:lnTo>
                    <a:pt x="3876573" y="1676184"/>
                  </a:lnTo>
                  <a:lnTo>
                    <a:pt x="3891963" y="1674796"/>
                  </a:lnTo>
                  <a:lnTo>
                    <a:pt x="3934727" y="1668281"/>
                  </a:lnTo>
                  <a:lnTo>
                    <a:pt x="3956304" y="1665300"/>
                  </a:lnTo>
                  <a:lnTo>
                    <a:pt x="3969061" y="1667422"/>
                  </a:lnTo>
                  <a:lnTo>
                    <a:pt x="3982381" y="1668883"/>
                  </a:lnTo>
                  <a:lnTo>
                    <a:pt x="3996214" y="1669727"/>
                  </a:lnTo>
                  <a:lnTo>
                    <a:pt x="4010507" y="1669999"/>
                  </a:lnTo>
                  <a:lnTo>
                    <a:pt x="4066574" y="1666694"/>
                  </a:lnTo>
                  <a:lnTo>
                    <a:pt x="4125334" y="1658208"/>
                  </a:lnTo>
                  <a:lnTo>
                    <a:pt x="4183961" y="1646685"/>
                  </a:lnTo>
                  <a:lnTo>
                    <a:pt x="4289502" y="1623094"/>
                  </a:lnTo>
                  <a:lnTo>
                    <a:pt x="4330763" y="1615312"/>
                  </a:lnTo>
                  <a:lnTo>
                    <a:pt x="4346662" y="1614563"/>
                  </a:lnTo>
                  <a:lnTo>
                    <a:pt x="4362435" y="1612352"/>
                  </a:lnTo>
                  <a:lnTo>
                    <a:pt x="4420153" y="1602044"/>
                  </a:lnTo>
                  <a:lnTo>
                    <a:pt x="4440200" y="1598912"/>
                  </a:lnTo>
                  <a:lnTo>
                    <a:pt x="4459326" y="1596696"/>
                  </a:lnTo>
                  <a:lnTo>
                    <a:pt x="4476737" y="1595856"/>
                  </a:lnTo>
                  <a:lnTo>
                    <a:pt x="4485908" y="1596193"/>
                  </a:lnTo>
                  <a:lnTo>
                    <a:pt x="4494033" y="1597267"/>
                  </a:lnTo>
                  <a:lnTo>
                    <a:pt x="4500945" y="1599173"/>
                  </a:lnTo>
                  <a:lnTo>
                    <a:pt x="4506480" y="1602003"/>
                  </a:lnTo>
                  <a:lnTo>
                    <a:pt x="4540973" y="1605461"/>
                  </a:lnTo>
                  <a:lnTo>
                    <a:pt x="4564232" y="1609548"/>
                  </a:lnTo>
                  <a:lnTo>
                    <a:pt x="4589575" y="1616153"/>
                  </a:lnTo>
                  <a:lnTo>
                    <a:pt x="4630318" y="1627162"/>
                  </a:lnTo>
                  <a:lnTo>
                    <a:pt x="4644067" y="1624794"/>
                  </a:lnTo>
                  <a:lnTo>
                    <a:pt x="4657786" y="1623231"/>
                  </a:lnTo>
                  <a:lnTo>
                    <a:pt x="4671446" y="1622297"/>
                  </a:lnTo>
                  <a:lnTo>
                    <a:pt x="4685017" y="1621815"/>
                  </a:lnTo>
                  <a:lnTo>
                    <a:pt x="4729861" y="1621497"/>
                  </a:lnTo>
                  <a:lnTo>
                    <a:pt x="4741494" y="1625485"/>
                  </a:lnTo>
                  <a:lnTo>
                    <a:pt x="4754168" y="1631035"/>
                  </a:lnTo>
                  <a:lnTo>
                    <a:pt x="4790630" y="1629143"/>
                  </a:lnTo>
                  <a:lnTo>
                    <a:pt x="4799215" y="1622018"/>
                  </a:lnTo>
                  <a:lnTo>
                    <a:pt x="4810633" y="1623910"/>
                  </a:lnTo>
                  <a:lnTo>
                    <a:pt x="4822116" y="1622097"/>
                  </a:lnTo>
                  <a:lnTo>
                    <a:pt x="4863655" y="1614373"/>
                  </a:lnTo>
                  <a:lnTo>
                    <a:pt x="4868684" y="1615008"/>
                  </a:lnTo>
                  <a:lnTo>
                    <a:pt x="4873193" y="1612595"/>
                  </a:lnTo>
                  <a:lnTo>
                    <a:pt x="4879263" y="1614474"/>
                  </a:lnTo>
                  <a:lnTo>
                    <a:pt x="4881778" y="1612480"/>
                  </a:lnTo>
                  <a:lnTo>
                    <a:pt x="4912474" y="1617205"/>
                  </a:lnTo>
                  <a:lnTo>
                    <a:pt x="4929657" y="1618462"/>
                  </a:lnTo>
                  <a:lnTo>
                    <a:pt x="4963922" y="1625688"/>
                  </a:lnTo>
                  <a:lnTo>
                    <a:pt x="4970005" y="1622551"/>
                  </a:lnTo>
                  <a:lnTo>
                    <a:pt x="5021237" y="1626527"/>
                  </a:lnTo>
                  <a:lnTo>
                    <a:pt x="5021757" y="1624533"/>
                  </a:lnTo>
                  <a:lnTo>
                    <a:pt x="5035588" y="1616468"/>
                  </a:lnTo>
                  <a:lnTo>
                    <a:pt x="5076228" y="1607845"/>
                  </a:lnTo>
                  <a:lnTo>
                    <a:pt x="5078895" y="1604937"/>
                  </a:lnTo>
                  <a:lnTo>
                    <a:pt x="5087581" y="1604937"/>
                  </a:lnTo>
                  <a:lnTo>
                    <a:pt x="5093230" y="1605271"/>
                  </a:lnTo>
                  <a:lnTo>
                    <a:pt x="5100520" y="1606353"/>
                  </a:lnTo>
                  <a:lnTo>
                    <a:pt x="5109795" y="1608301"/>
                  </a:lnTo>
                  <a:lnTo>
                    <a:pt x="5121402" y="1611236"/>
                  </a:lnTo>
                  <a:lnTo>
                    <a:pt x="5126253" y="1605635"/>
                  </a:lnTo>
                  <a:lnTo>
                    <a:pt x="5131409" y="1603324"/>
                  </a:lnTo>
                  <a:lnTo>
                    <a:pt x="5141760" y="1603324"/>
                  </a:lnTo>
                  <a:lnTo>
                    <a:pt x="5145824" y="1603984"/>
                  </a:lnTo>
                  <a:lnTo>
                    <a:pt x="5150535" y="1605152"/>
                  </a:lnTo>
                  <a:lnTo>
                    <a:pt x="5162667" y="1602894"/>
                  </a:lnTo>
                  <a:lnTo>
                    <a:pt x="5171197" y="1598334"/>
                  </a:lnTo>
                  <a:lnTo>
                    <a:pt x="5178419" y="1593853"/>
                  </a:lnTo>
                  <a:lnTo>
                    <a:pt x="5186629" y="1591830"/>
                  </a:lnTo>
                  <a:lnTo>
                    <a:pt x="5190058" y="1591830"/>
                  </a:lnTo>
                  <a:lnTo>
                    <a:pt x="5194134" y="1592783"/>
                  </a:lnTo>
                  <a:lnTo>
                    <a:pt x="5199354" y="1595196"/>
                  </a:lnTo>
                  <a:lnTo>
                    <a:pt x="5205059" y="1589351"/>
                  </a:lnTo>
                  <a:lnTo>
                    <a:pt x="5220479" y="1586382"/>
                  </a:lnTo>
                  <a:lnTo>
                    <a:pt x="5234582" y="1583394"/>
                  </a:lnTo>
                  <a:lnTo>
                    <a:pt x="5236337" y="1577492"/>
                  </a:lnTo>
                  <a:lnTo>
                    <a:pt x="5240972" y="1574482"/>
                  </a:lnTo>
                  <a:lnTo>
                    <a:pt x="5244858" y="1573529"/>
                  </a:lnTo>
                  <a:lnTo>
                    <a:pt x="5251513" y="1573529"/>
                  </a:lnTo>
                  <a:lnTo>
                    <a:pt x="5262905" y="1576476"/>
                  </a:lnTo>
                  <a:lnTo>
                    <a:pt x="5269293" y="1576476"/>
                  </a:lnTo>
                  <a:lnTo>
                    <a:pt x="5272836" y="1575688"/>
                  </a:lnTo>
                  <a:lnTo>
                    <a:pt x="5276989" y="1573301"/>
                  </a:lnTo>
                  <a:lnTo>
                    <a:pt x="5278589" y="1573047"/>
                  </a:lnTo>
                  <a:lnTo>
                    <a:pt x="5285625" y="1572933"/>
                  </a:lnTo>
                  <a:lnTo>
                    <a:pt x="5282349" y="1576108"/>
                  </a:lnTo>
                  <a:lnTo>
                    <a:pt x="5277853" y="1582483"/>
                  </a:lnTo>
                  <a:lnTo>
                    <a:pt x="5276646" y="1585671"/>
                  </a:lnTo>
                  <a:lnTo>
                    <a:pt x="5295468" y="1585493"/>
                  </a:lnTo>
                  <a:lnTo>
                    <a:pt x="5299671" y="1586877"/>
                  </a:lnTo>
                  <a:lnTo>
                    <a:pt x="5306568" y="1589658"/>
                  </a:lnTo>
                  <a:lnTo>
                    <a:pt x="5309260" y="1591043"/>
                  </a:lnTo>
                  <a:lnTo>
                    <a:pt x="5313807" y="1591043"/>
                  </a:lnTo>
                  <a:lnTo>
                    <a:pt x="5315546" y="1590560"/>
                  </a:lnTo>
                  <a:lnTo>
                    <a:pt x="5320677" y="1587449"/>
                  </a:lnTo>
                  <a:lnTo>
                    <a:pt x="5324348" y="1583575"/>
                  </a:lnTo>
                  <a:lnTo>
                    <a:pt x="5329491" y="1576870"/>
                  </a:lnTo>
                  <a:lnTo>
                    <a:pt x="5333555" y="1577657"/>
                  </a:lnTo>
                  <a:lnTo>
                    <a:pt x="5337124" y="1578013"/>
                  </a:lnTo>
                  <a:lnTo>
                    <a:pt x="5340388" y="1578013"/>
                  </a:lnTo>
                  <a:lnTo>
                    <a:pt x="5352046" y="1576423"/>
                  </a:lnTo>
                  <a:lnTo>
                    <a:pt x="5363360" y="1572437"/>
                  </a:lnTo>
                  <a:lnTo>
                    <a:pt x="5377044" y="1567233"/>
                  </a:lnTo>
                  <a:lnTo>
                    <a:pt x="5395810" y="1561985"/>
                  </a:lnTo>
                  <a:lnTo>
                    <a:pt x="5400573" y="1563916"/>
                  </a:lnTo>
                  <a:lnTo>
                    <a:pt x="5405107" y="1564754"/>
                  </a:lnTo>
                  <a:lnTo>
                    <a:pt x="5409450" y="1564754"/>
                  </a:lnTo>
                  <a:lnTo>
                    <a:pt x="5415819" y="1564166"/>
                  </a:lnTo>
                  <a:lnTo>
                    <a:pt x="5421990" y="1562528"/>
                  </a:lnTo>
                  <a:lnTo>
                    <a:pt x="5428015" y="1560028"/>
                  </a:lnTo>
                  <a:lnTo>
                    <a:pt x="5433949" y="1556854"/>
                  </a:lnTo>
                  <a:lnTo>
                    <a:pt x="5446595" y="1556230"/>
                  </a:lnTo>
                  <a:lnTo>
                    <a:pt x="5459145" y="1554792"/>
                  </a:lnTo>
                  <a:lnTo>
                    <a:pt x="5471696" y="1552709"/>
                  </a:lnTo>
                  <a:lnTo>
                    <a:pt x="5506339" y="1545640"/>
                  </a:lnTo>
                  <a:lnTo>
                    <a:pt x="5521845" y="1548371"/>
                  </a:lnTo>
                  <a:lnTo>
                    <a:pt x="5526366" y="1547990"/>
                  </a:lnTo>
                  <a:lnTo>
                    <a:pt x="5539257" y="1547939"/>
                  </a:lnTo>
                  <a:lnTo>
                    <a:pt x="5553075" y="1546161"/>
                  </a:lnTo>
                  <a:lnTo>
                    <a:pt x="5561241" y="1538935"/>
                  </a:lnTo>
                  <a:lnTo>
                    <a:pt x="5572874" y="1540090"/>
                  </a:lnTo>
                  <a:lnTo>
                    <a:pt x="5586285" y="1534007"/>
                  </a:lnTo>
                  <a:lnTo>
                    <a:pt x="5588482" y="1537157"/>
                  </a:lnTo>
                  <a:lnTo>
                    <a:pt x="5598972" y="1541449"/>
                  </a:lnTo>
                  <a:lnTo>
                    <a:pt x="5647588" y="1518818"/>
                  </a:lnTo>
                  <a:lnTo>
                    <a:pt x="5656707" y="1515562"/>
                  </a:lnTo>
                  <a:lnTo>
                    <a:pt x="5675972" y="1510233"/>
                  </a:lnTo>
                  <a:lnTo>
                    <a:pt x="5677446" y="1508340"/>
                  </a:lnTo>
                  <a:lnTo>
                    <a:pt x="5707202" y="1502054"/>
                  </a:lnTo>
                  <a:lnTo>
                    <a:pt x="5715787" y="1494713"/>
                  </a:lnTo>
                  <a:lnTo>
                    <a:pt x="5731714" y="1489774"/>
                  </a:lnTo>
                  <a:lnTo>
                    <a:pt x="5747829" y="1486701"/>
                  </a:lnTo>
                  <a:lnTo>
                    <a:pt x="5762411" y="1482135"/>
                  </a:lnTo>
                  <a:lnTo>
                    <a:pt x="5773737" y="1472717"/>
                  </a:lnTo>
                  <a:lnTo>
                    <a:pt x="5779401" y="1468945"/>
                  </a:lnTo>
                  <a:lnTo>
                    <a:pt x="5784850" y="1467053"/>
                  </a:lnTo>
                  <a:lnTo>
                    <a:pt x="5789980" y="1466329"/>
                  </a:lnTo>
                  <a:lnTo>
                    <a:pt x="5804547" y="1466951"/>
                  </a:lnTo>
                  <a:lnTo>
                    <a:pt x="5808319" y="1472399"/>
                  </a:lnTo>
                  <a:lnTo>
                    <a:pt x="5817323" y="1469885"/>
                  </a:lnTo>
                  <a:lnTo>
                    <a:pt x="5829376" y="1472615"/>
                  </a:lnTo>
                  <a:lnTo>
                    <a:pt x="5834087" y="1472717"/>
                  </a:lnTo>
                  <a:lnTo>
                    <a:pt x="5838197" y="1459391"/>
                  </a:lnTo>
                  <a:lnTo>
                    <a:pt x="5850740" y="1456770"/>
                  </a:lnTo>
                  <a:lnTo>
                    <a:pt x="5861927" y="1455367"/>
                  </a:lnTo>
                  <a:lnTo>
                    <a:pt x="5861964" y="1445691"/>
                  </a:lnTo>
                  <a:lnTo>
                    <a:pt x="5871790" y="1441999"/>
                  </a:lnTo>
                  <a:lnTo>
                    <a:pt x="5876542" y="1437195"/>
                  </a:lnTo>
                  <a:lnTo>
                    <a:pt x="5879168" y="1433029"/>
                  </a:lnTo>
                  <a:lnTo>
                    <a:pt x="5882614" y="1431251"/>
                  </a:lnTo>
                  <a:lnTo>
                    <a:pt x="5885307" y="1431251"/>
                  </a:lnTo>
                  <a:lnTo>
                    <a:pt x="5889777" y="1433194"/>
                  </a:lnTo>
                  <a:lnTo>
                    <a:pt x="5898324" y="1438452"/>
                  </a:lnTo>
                  <a:lnTo>
                    <a:pt x="5932882" y="1415932"/>
                  </a:lnTo>
                  <a:lnTo>
                    <a:pt x="5971732" y="1391634"/>
                  </a:lnTo>
                  <a:lnTo>
                    <a:pt x="6009107" y="1365154"/>
                  </a:lnTo>
                  <a:lnTo>
                    <a:pt x="6039243" y="1336090"/>
                  </a:lnTo>
                  <a:lnTo>
                    <a:pt x="6060988" y="1330074"/>
                  </a:lnTo>
                  <a:lnTo>
                    <a:pt x="6076083" y="1327405"/>
                  </a:lnTo>
                  <a:lnTo>
                    <a:pt x="6089467" y="1324519"/>
                  </a:lnTo>
                  <a:lnTo>
                    <a:pt x="6106083" y="1317853"/>
                  </a:lnTo>
                  <a:lnTo>
                    <a:pt x="6107010" y="1305344"/>
                  </a:lnTo>
                  <a:lnTo>
                    <a:pt x="6114796" y="1302359"/>
                  </a:lnTo>
                  <a:lnTo>
                    <a:pt x="6130493" y="1302359"/>
                  </a:lnTo>
                  <a:lnTo>
                    <a:pt x="6153721" y="1304836"/>
                  </a:lnTo>
                  <a:lnTo>
                    <a:pt x="6159703" y="1304836"/>
                  </a:lnTo>
                  <a:lnTo>
                    <a:pt x="6168518" y="1304296"/>
                  </a:lnTo>
                  <a:lnTo>
                    <a:pt x="6176916" y="1302370"/>
                  </a:lnTo>
                  <a:lnTo>
                    <a:pt x="6184625" y="1298594"/>
                  </a:lnTo>
                  <a:lnTo>
                    <a:pt x="6191377" y="1292504"/>
                  </a:lnTo>
                  <a:lnTo>
                    <a:pt x="6250051" y="1276222"/>
                  </a:lnTo>
                  <a:lnTo>
                    <a:pt x="6250051" y="489089"/>
                  </a:lnTo>
                  <a:lnTo>
                    <a:pt x="8361781" y="489089"/>
                  </a:lnTo>
                  <a:lnTo>
                    <a:pt x="8366506" y="488670"/>
                  </a:lnTo>
                  <a:lnTo>
                    <a:pt x="8383494" y="464474"/>
                  </a:lnTo>
                  <a:lnTo>
                    <a:pt x="8403893" y="456358"/>
                  </a:lnTo>
                  <a:lnTo>
                    <a:pt x="8426633" y="453762"/>
                  </a:lnTo>
                  <a:lnTo>
                    <a:pt x="8450643" y="446125"/>
                  </a:lnTo>
                  <a:lnTo>
                    <a:pt x="8464055" y="442699"/>
                  </a:lnTo>
                  <a:lnTo>
                    <a:pt x="8476129" y="441110"/>
                  </a:lnTo>
                  <a:lnTo>
                    <a:pt x="8486826" y="440248"/>
                  </a:lnTo>
                  <a:lnTo>
                    <a:pt x="8496109" y="439000"/>
                  </a:lnTo>
                  <a:lnTo>
                    <a:pt x="8519261" y="431876"/>
                  </a:lnTo>
                  <a:lnTo>
                    <a:pt x="8531631" y="416483"/>
                  </a:lnTo>
                  <a:lnTo>
                    <a:pt x="8564321" y="389661"/>
                  </a:lnTo>
                  <a:lnTo>
                    <a:pt x="8568740" y="380355"/>
                  </a:lnTo>
                  <a:lnTo>
                    <a:pt x="8572828" y="363791"/>
                  </a:lnTo>
                  <a:lnTo>
                    <a:pt x="8577428" y="347799"/>
                  </a:lnTo>
                  <a:lnTo>
                    <a:pt x="8583383" y="340207"/>
                  </a:lnTo>
                  <a:lnTo>
                    <a:pt x="8585390" y="340829"/>
                  </a:lnTo>
                  <a:lnTo>
                    <a:pt x="8587282" y="341121"/>
                  </a:lnTo>
                  <a:lnTo>
                    <a:pt x="8589073" y="341121"/>
                  </a:lnTo>
                  <a:lnTo>
                    <a:pt x="8607535" y="328090"/>
                  </a:lnTo>
                  <a:lnTo>
                    <a:pt x="8622009" y="299064"/>
                  </a:lnTo>
                  <a:lnTo>
                    <a:pt x="8638710" y="269150"/>
                  </a:lnTo>
                  <a:lnTo>
                    <a:pt x="8663851" y="253453"/>
                  </a:lnTo>
                  <a:lnTo>
                    <a:pt x="8680630" y="218062"/>
                  </a:lnTo>
                  <a:lnTo>
                    <a:pt x="8702662" y="205360"/>
                  </a:lnTo>
                  <a:lnTo>
                    <a:pt x="8722865" y="202795"/>
                  </a:lnTo>
                  <a:lnTo>
                    <a:pt x="8734158" y="197815"/>
                  </a:lnTo>
                  <a:lnTo>
                    <a:pt x="8756165" y="188575"/>
                  </a:lnTo>
                  <a:lnTo>
                    <a:pt x="8767346" y="181706"/>
                  </a:lnTo>
                  <a:lnTo>
                    <a:pt x="8772829" y="172669"/>
                  </a:lnTo>
                  <a:lnTo>
                    <a:pt x="8789146" y="162293"/>
                  </a:lnTo>
                  <a:lnTo>
                    <a:pt x="8820629" y="154749"/>
                  </a:lnTo>
                  <a:lnTo>
                    <a:pt x="8849792" y="147205"/>
                  </a:lnTo>
                  <a:lnTo>
                    <a:pt x="8859151" y="136829"/>
                  </a:lnTo>
                  <a:lnTo>
                    <a:pt x="8860980" y="137579"/>
                  </a:lnTo>
                  <a:lnTo>
                    <a:pt x="8863037" y="137921"/>
                  </a:lnTo>
                  <a:lnTo>
                    <a:pt x="8865285" y="137921"/>
                  </a:lnTo>
                  <a:lnTo>
                    <a:pt x="8906249" y="119426"/>
                  </a:lnTo>
                  <a:lnTo>
                    <a:pt x="8938679" y="90728"/>
                  </a:lnTo>
                  <a:lnTo>
                    <a:pt x="8978493" y="41274"/>
                  </a:lnTo>
                  <a:lnTo>
                    <a:pt x="9005011" y="0"/>
                  </a:lnTo>
                  <a:close/>
                </a:path>
              </a:pathLst>
            </a:custGeom>
            <a:solidFill>
              <a:srgbClr val="ECEB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06193" y="1546364"/>
              <a:ext cx="1296428" cy="44528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50025" y="2328964"/>
              <a:ext cx="1219695" cy="39115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50025" y="1546364"/>
              <a:ext cx="2111743" cy="78713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266370" y="1560906"/>
              <a:ext cx="3309620" cy="4650740"/>
            </a:xfrm>
            <a:custGeom>
              <a:avLst/>
              <a:gdLst/>
              <a:ahLst/>
              <a:cxnLst/>
              <a:rect l="l" t="t" r="r" b="b"/>
              <a:pathLst>
                <a:path w="3309620" h="4650740">
                  <a:moveTo>
                    <a:pt x="3309010" y="4650562"/>
                  </a:moveTo>
                  <a:lnTo>
                    <a:pt x="3309010" y="0"/>
                  </a:lnTo>
                  <a:lnTo>
                    <a:pt x="0" y="0"/>
                  </a:lnTo>
                  <a:lnTo>
                    <a:pt x="0" y="4650562"/>
                  </a:lnTo>
                  <a:lnTo>
                    <a:pt x="3309010" y="4650562"/>
                  </a:lnTo>
                  <a:close/>
                </a:path>
              </a:pathLst>
            </a:custGeom>
            <a:solidFill>
              <a:srgbClr val="F1F1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25706" y="5842533"/>
              <a:ext cx="4733290" cy="873125"/>
            </a:xfrm>
            <a:custGeom>
              <a:avLst/>
              <a:gdLst/>
              <a:ahLst/>
              <a:cxnLst/>
              <a:rect l="l" t="t" r="r" b="b"/>
              <a:pathLst>
                <a:path w="4733290" h="873125">
                  <a:moveTo>
                    <a:pt x="4732693" y="872604"/>
                  </a:moveTo>
                  <a:lnTo>
                    <a:pt x="4732693" y="0"/>
                  </a:lnTo>
                  <a:lnTo>
                    <a:pt x="4686071" y="23825"/>
                  </a:lnTo>
                  <a:lnTo>
                    <a:pt x="4671095" y="29429"/>
                  </a:lnTo>
                  <a:lnTo>
                    <a:pt x="4656258" y="33837"/>
                  </a:lnTo>
                  <a:lnTo>
                    <a:pt x="4641658" y="36842"/>
                  </a:lnTo>
                  <a:lnTo>
                    <a:pt x="4627397" y="38239"/>
                  </a:lnTo>
                  <a:lnTo>
                    <a:pt x="4622355" y="36283"/>
                  </a:lnTo>
                  <a:lnTo>
                    <a:pt x="4618177" y="35115"/>
                  </a:lnTo>
                  <a:lnTo>
                    <a:pt x="4609134" y="35115"/>
                  </a:lnTo>
                  <a:lnTo>
                    <a:pt x="4605261" y="38036"/>
                  </a:lnTo>
                  <a:lnTo>
                    <a:pt x="4602251" y="45478"/>
                  </a:lnTo>
                  <a:lnTo>
                    <a:pt x="4583358" y="49672"/>
                  </a:lnTo>
                  <a:lnTo>
                    <a:pt x="4547678" y="64270"/>
                  </a:lnTo>
                  <a:lnTo>
                    <a:pt x="4532007" y="67449"/>
                  </a:lnTo>
                  <a:lnTo>
                    <a:pt x="4527334" y="67449"/>
                  </a:lnTo>
                  <a:lnTo>
                    <a:pt x="4522978" y="66294"/>
                  </a:lnTo>
                  <a:lnTo>
                    <a:pt x="4519053" y="63461"/>
                  </a:lnTo>
                  <a:lnTo>
                    <a:pt x="4484171" y="75127"/>
                  </a:lnTo>
                  <a:lnTo>
                    <a:pt x="4457511" y="81621"/>
                  </a:lnTo>
                  <a:lnTo>
                    <a:pt x="4439120" y="88713"/>
                  </a:lnTo>
                  <a:lnTo>
                    <a:pt x="4429048" y="102171"/>
                  </a:lnTo>
                  <a:lnTo>
                    <a:pt x="4398022" y="100926"/>
                  </a:lnTo>
                  <a:lnTo>
                    <a:pt x="4386802" y="101510"/>
                  </a:lnTo>
                  <a:lnTo>
                    <a:pt x="4375929" y="103651"/>
                  </a:lnTo>
                  <a:lnTo>
                    <a:pt x="4364005" y="107934"/>
                  </a:lnTo>
                  <a:lnTo>
                    <a:pt x="4349635" y="114947"/>
                  </a:lnTo>
                  <a:lnTo>
                    <a:pt x="4331848" y="120576"/>
                  </a:lnTo>
                  <a:lnTo>
                    <a:pt x="4319416" y="125125"/>
                  </a:lnTo>
                  <a:lnTo>
                    <a:pt x="4306298" y="128433"/>
                  </a:lnTo>
                  <a:lnTo>
                    <a:pt x="4286453" y="130340"/>
                  </a:lnTo>
                  <a:lnTo>
                    <a:pt x="4283532" y="135115"/>
                  </a:lnTo>
                  <a:lnTo>
                    <a:pt x="4280357" y="139115"/>
                  </a:lnTo>
                  <a:lnTo>
                    <a:pt x="4276915" y="142468"/>
                  </a:lnTo>
                  <a:lnTo>
                    <a:pt x="4276915" y="397979"/>
                  </a:lnTo>
                  <a:lnTo>
                    <a:pt x="3157931" y="397979"/>
                  </a:lnTo>
                  <a:lnTo>
                    <a:pt x="3157931" y="571474"/>
                  </a:lnTo>
                  <a:lnTo>
                    <a:pt x="2166543" y="571474"/>
                  </a:lnTo>
                  <a:lnTo>
                    <a:pt x="2166543" y="397979"/>
                  </a:lnTo>
                  <a:lnTo>
                    <a:pt x="2093760" y="397979"/>
                  </a:lnTo>
                  <a:lnTo>
                    <a:pt x="2089835" y="398868"/>
                  </a:lnTo>
                  <a:lnTo>
                    <a:pt x="2082495" y="398056"/>
                  </a:lnTo>
                  <a:lnTo>
                    <a:pt x="2079383" y="398056"/>
                  </a:lnTo>
                  <a:lnTo>
                    <a:pt x="2071540" y="398859"/>
                  </a:lnTo>
                  <a:lnTo>
                    <a:pt x="2065404" y="401464"/>
                  </a:lnTo>
                  <a:lnTo>
                    <a:pt x="2060806" y="406162"/>
                  </a:lnTo>
                  <a:lnTo>
                    <a:pt x="2057577" y="413245"/>
                  </a:lnTo>
                  <a:lnTo>
                    <a:pt x="2046168" y="411617"/>
                  </a:lnTo>
                  <a:lnTo>
                    <a:pt x="2036479" y="410500"/>
                  </a:lnTo>
                  <a:lnTo>
                    <a:pt x="2028349" y="409857"/>
                  </a:lnTo>
                  <a:lnTo>
                    <a:pt x="2021611" y="409651"/>
                  </a:lnTo>
                  <a:lnTo>
                    <a:pt x="2004695" y="412768"/>
                  </a:lnTo>
                  <a:lnTo>
                    <a:pt x="1997321" y="420181"/>
                  </a:lnTo>
                  <a:lnTo>
                    <a:pt x="1986876" y="428976"/>
                  </a:lnTo>
                  <a:lnTo>
                    <a:pt x="1960753" y="436245"/>
                  </a:lnTo>
                  <a:lnTo>
                    <a:pt x="1934015" y="439060"/>
                  </a:lnTo>
                  <a:lnTo>
                    <a:pt x="1906770" y="442196"/>
                  </a:lnTo>
                  <a:lnTo>
                    <a:pt x="1878683" y="444744"/>
                  </a:lnTo>
                  <a:lnTo>
                    <a:pt x="1849424" y="445795"/>
                  </a:lnTo>
                  <a:lnTo>
                    <a:pt x="1831317" y="445337"/>
                  </a:lnTo>
                  <a:lnTo>
                    <a:pt x="1812609" y="443836"/>
                  </a:lnTo>
                  <a:lnTo>
                    <a:pt x="1793226" y="441101"/>
                  </a:lnTo>
                  <a:lnTo>
                    <a:pt x="1773097" y="436943"/>
                  </a:lnTo>
                  <a:lnTo>
                    <a:pt x="1768043" y="434797"/>
                  </a:lnTo>
                  <a:lnTo>
                    <a:pt x="1762417" y="433781"/>
                  </a:lnTo>
                  <a:lnTo>
                    <a:pt x="1756778" y="433781"/>
                  </a:lnTo>
                  <a:lnTo>
                    <a:pt x="1747210" y="434739"/>
                  </a:lnTo>
                  <a:lnTo>
                    <a:pt x="1719046" y="455383"/>
                  </a:lnTo>
                  <a:lnTo>
                    <a:pt x="1709604" y="452765"/>
                  </a:lnTo>
                  <a:lnTo>
                    <a:pt x="1701253" y="451080"/>
                  </a:lnTo>
                  <a:lnTo>
                    <a:pt x="1693864" y="450177"/>
                  </a:lnTo>
                  <a:lnTo>
                    <a:pt x="1687309" y="449910"/>
                  </a:lnTo>
                  <a:lnTo>
                    <a:pt x="1680591" y="449910"/>
                  </a:lnTo>
                  <a:lnTo>
                    <a:pt x="1660817" y="453351"/>
                  </a:lnTo>
                  <a:lnTo>
                    <a:pt x="1651025" y="453351"/>
                  </a:lnTo>
                  <a:lnTo>
                    <a:pt x="1645627" y="452310"/>
                  </a:lnTo>
                  <a:lnTo>
                    <a:pt x="1638985" y="449059"/>
                  </a:lnTo>
                  <a:lnTo>
                    <a:pt x="1610735" y="459323"/>
                  </a:lnTo>
                  <a:lnTo>
                    <a:pt x="1588327" y="471652"/>
                  </a:lnTo>
                  <a:lnTo>
                    <a:pt x="1570007" y="482009"/>
                  </a:lnTo>
                  <a:lnTo>
                    <a:pt x="1554022" y="486359"/>
                  </a:lnTo>
                  <a:lnTo>
                    <a:pt x="1550822" y="486359"/>
                  </a:lnTo>
                  <a:lnTo>
                    <a:pt x="1547672" y="485711"/>
                  </a:lnTo>
                  <a:lnTo>
                    <a:pt x="1544497" y="484251"/>
                  </a:lnTo>
                  <a:lnTo>
                    <a:pt x="1516703" y="496435"/>
                  </a:lnTo>
                  <a:lnTo>
                    <a:pt x="1486688" y="510276"/>
                  </a:lnTo>
                  <a:lnTo>
                    <a:pt x="1437309" y="533768"/>
                  </a:lnTo>
                  <a:lnTo>
                    <a:pt x="1433222" y="540711"/>
                  </a:lnTo>
                  <a:lnTo>
                    <a:pt x="1426527" y="544277"/>
                  </a:lnTo>
                  <a:lnTo>
                    <a:pt x="1418461" y="546319"/>
                  </a:lnTo>
                  <a:lnTo>
                    <a:pt x="1410258" y="548690"/>
                  </a:lnTo>
                  <a:lnTo>
                    <a:pt x="1399081" y="556489"/>
                  </a:lnTo>
                  <a:lnTo>
                    <a:pt x="1379978" y="562837"/>
                  </a:lnTo>
                  <a:lnTo>
                    <a:pt x="1358195" y="567105"/>
                  </a:lnTo>
                  <a:lnTo>
                    <a:pt x="1338973" y="568667"/>
                  </a:lnTo>
                  <a:lnTo>
                    <a:pt x="1336395" y="568667"/>
                  </a:lnTo>
                  <a:lnTo>
                    <a:pt x="1332204" y="568274"/>
                  </a:lnTo>
                  <a:lnTo>
                    <a:pt x="1325270" y="566242"/>
                  </a:lnTo>
                  <a:lnTo>
                    <a:pt x="1319085" y="565391"/>
                  </a:lnTo>
                  <a:lnTo>
                    <a:pt x="1313484" y="565391"/>
                  </a:lnTo>
                  <a:lnTo>
                    <a:pt x="1302847" y="566465"/>
                  </a:lnTo>
                  <a:lnTo>
                    <a:pt x="1293434" y="569298"/>
                  </a:lnTo>
                  <a:lnTo>
                    <a:pt x="1284902" y="573304"/>
                  </a:lnTo>
                  <a:lnTo>
                    <a:pt x="1269120" y="582498"/>
                  </a:lnTo>
                  <a:lnTo>
                    <a:pt x="1261186" y="586509"/>
                  </a:lnTo>
                  <a:lnTo>
                    <a:pt x="1252766" y="589346"/>
                  </a:lnTo>
                  <a:lnTo>
                    <a:pt x="1243520" y="590423"/>
                  </a:lnTo>
                  <a:lnTo>
                    <a:pt x="1239951" y="590423"/>
                  </a:lnTo>
                  <a:lnTo>
                    <a:pt x="1236154" y="589953"/>
                  </a:lnTo>
                  <a:lnTo>
                    <a:pt x="1232039" y="588899"/>
                  </a:lnTo>
                  <a:lnTo>
                    <a:pt x="1164145" y="612736"/>
                  </a:lnTo>
                  <a:lnTo>
                    <a:pt x="1121295" y="617435"/>
                  </a:lnTo>
                  <a:lnTo>
                    <a:pt x="1086091" y="647217"/>
                  </a:lnTo>
                  <a:lnTo>
                    <a:pt x="1054023" y="649935"/>
                  </a:lnTo>
                  <a:lnTo>
                    <a:pt x="1045780" y="653140"/>
                  </a:lnTo>
                  <a:lnTo>
                    <a:pt x="1019583" y="657436"/>
                  </a:lnTo>
                  <a:lnTo>
                    <a:pt x="990622" y="666012"/>
                  </a:lnTo>
                  <a:lnTo>
                    <a:pt x="975602" y="671339"/>
                  </a:lnTo>
                  <a:lnTo>
                    <a:pt x="957757" y="676559"/>
                  </a:lnTo>
                  <a:lnTo>
                    <a:pt x="929030" y="682294"/>
                  </a:lnTo>
                  <a:lnTo>
                    <a:pt x="893476" y="691979"/>
                  </a:lnTo>
                  <a:lnTo>
                    <a:pt x="865139" y="702771"/>
                  </a:lnTo>
                  <a:lnTo>
                    <a:pt x="841037" y="711543"/>
                  </a:lnTo>
                  <a:lnTo>
                    <a:pt x="818184" y="715162"/>
                  </a:lnTo>
                  <a:lnTo>
                    <a:pt x="809831" y="714620"/>
                  </a:lnTo>
                  <a:lnTo>
                    <a:pt x="801125" y="712900"/>
                  </a:lnTo>
                  <a:lnTo>
                    <a:pt x="791938" y="709863"/>
                  </a:lnTo>
                  <a:lnTo>
                    <a:pt x="782142" y="705370"/>
                  </a:lnTo>
                  <a:lnTo>
                    <a:pt x="739695" y="720371"/>
                  </a:lnTo>
                  <a:lnTo>
                    <a:pt x="671471" y="744034"/>
                  </a:lnTo>
                  <a:lnTo>
                    <a:pt x="588609" y="754472"/>
                  </a:lnTo>
                  <a:lnTo>
                    <a:pt x="548609" y="755750"/>
                  </a:lnTo>
                  <a:lnTo>
                    <a:pt x="510908" y="755929"/>
                  </a:lnTo>
                  <a:lnTo>
                    <a:pt x="470014" y="757796"/>
                  </a:lnTo>
                  <a:lnTo>
                    <a:pt x="407801" y="789200"/>
                  </a:lnTo>
                  <a:lnTo>
                    <a:pt x="399233" y="793447"/>
                  </a:lnTo>
                  <a:lnTo>
                    <a:pt x="394144" y="795058"/>
                  </a:lnTo>
                  <a:lnTo>
                    <a:pt x="316623" y="792861"/>
                  </a:lnTo>
                  <a:lnTo>
                    <a:pt x="273240" y="794588"/>
                  </a:lnTo>
                  <a:lnTo>
                    <a:pt x="267119" y="797648"/>
                  </a:lnTo>
                  <a:lnTo>
                    <a:pt x="262242" y="798817"/>
                  </a:lnTo>
                  <a:lnTo>
                    <a:pt x="256082" y="798817"/>
                  </a:lnTo>
                  <a:lnTo>
                    <a:pt x="252501" y="798004"/>
                  </a:lnTo>
                  <a:lnTo>
                    <a:pt x="203047" y="794664"/>
                  </a:lnTo>
                  <a:lnTo>
                    <a:pt x="198221" y="797585"/>
                  </a:lnTo>
                  <a:lnTo>
                    <a:pt x="154952" y="800684"/>
                  </a:lnTo>
                  <a:lnTo>
                    <a:pt x="154635" y="802233"/>
                  </a:lnTo>
                  <a:lnTo>
                    <a:pt x="153073" y="805751"/>
                  </a:lnTo>
                  <a:lnTo>
                    <a:pt x="150025" y="808494"/>
                  </a:lnTo>
                  <a:lnTo>
                    <a:pt x="143852" y="809650"/>
                  </a:lnTo>
                  <a:lnTo>
                    <a:pt x="150914" y="819658"/>
                  </a:lnTo>
                  <a:lnTo>
                    <a:pt x="150482" y="821982"/>
                  </a:lnTo>
                  <a:lnTo>
                    <a:pt x="143891" y="821982"/>
                  </a:lnTo>
                  <a:lnTo>
                    <a:pt x="130733" y="820242"/>
                  </a:lnTo>
                  <a:lnTo>
                    <a:pt x="122478" y="820407"/>
                  </a:lnTo>
                  <a:lnTo>
                    <a:pt x="116649" y="823417"/>
                  </a:lnTo>
                  <a:lnTo>
                    <a:pt x="108864" y="824268"/>
                  </a:lnTo>
                  <a:lnTo>
                    <a:pt x="94881" y="824268"/>
                  </a:lnTo>
                  <a:lnTo>
                    <a:pt x="71996" y="822833"/>
                  </a:lnTo>
                  <a:lnTo>
                    <a:pt x="59690" y="822833"/>
                  </a:lnTo>
                  <a:lnTo>
                    <a:pt x="53403" y="823493"/>
                  </a:lnTo>
                  <a:lnTo>
                    <a:pt x="48818" y="825728"/>
                  </a:lnTo>
                  <a:lnTo>
                    <a:pt x="23152" y="869048"/>
                  </a:lnTo>
                  <a:lnTo>
                    <a:pt x="21361" y="870089"/>
                  </a:lnTo>
                  <a:lnTo>
                    <a:pt x="18542" y="870864"/>
                  </a:lnTo>
                  <a:lnTo>
                    <a:pt x="13931" y="871308"/>
                  </a:lnTo>
                  <a:lnTo>
                    <a:pt x="7010" y="871423"/>
                  </a:lnTo>
                  <a:lnTo>
                    <a:pt x="0" y="872604"/>
                  </a:lnTo>
                  <a:lnTo>
                    <a:pt x="4732693" y="872604"/>
                  </a:lnTo>
                  <a:close/>
                </a:path>
              </a:pathLst>
            </a:custGeom>
            <a:solidFill>
              <a:srgbClr val="ECEB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83638" y="5985002"/>
              <a:ext cx="1118984" cy="25551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19466" y="6211468"/>
              <a:ext cx="72783" cy="2904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469441" y="5999188"/>
              <a:ext cx="2106295" cy="212725"/>
            </a:xfrm>
            <a:custGeom>
              <a:avLst/>
              <a:gdLst/>
              <a:ahLst/>
              <a:cxnLst/>
              <a:rect l="l" t="t" r="r" b="b"/>
              <a:pathLst>
                <a:path w="2106295" h="212725">
                  <a:moveTo>
                    <a:pt x="832294" y="66344"/>
                  </a:moveTo>
                  <a:lnTo>
                    <a:pt x="824547" y="73190"/>
                  </a:lnTo>
                  <a:lnTo>
                    <a:pt x="818781" y="75552"/>
                  </a:lnTo>
                  <a:lnTo>
                    <a:pt x="808253" y="75552"/>
                  </a:lnTo>
                  <a:lnTo>
                    <a:pt x="803706" y="72542"/>
                  </a:lnTo>
                  <a:lnTo>
                    <a:pt x="793381" y="66522"/>
                  </a:lnTo>
                  <a:lnTo>
                    <a:pt x="787590" y="63512"/>
                  </a:lnTo>
                  <a:lnTo>
                    <a:pt x="777252" y="63512"/>
                  </a:lnTo>
                  <a:lnTo>
                    <a:pt x="774814" y="63741"/>
                  </a:lnTo>
                  <a:lnTo>
                    <a:pt x="772160" y="64274"/>
                  </a:lnTo>
                  <a:lnTo>
                    <a:pt x="764387" y="68681"/>
                  </a:lnTo>
                  <a:lnTo>
                    <a:pt x="758024" y="71145"/>
                  </a:lnTo>
                  <a:lnTo>
                    <a:pt x="746518" y="71145"/>
                  </a:lnTo>
                  <a:lnTo>
                    <a:pt x="741413" y="68567"/>
                  </a:lnTo>
                  <a:lnTo>
                    <a:pt x="736219" y="62814"/>
                  </a:lnTo>
                  <a:lnTo>
                    <a:pt x="719295" y="72374"/>
                  </a:lnTo>
                  <a:lnTo>
                    <a:pt x="706593" y="78462"/>
                  </a:lnTo>
                  <a:lnTo>
                    <a:pt x="697267" y="81675"/>
                  </a:lnTo>
                  <a:lnTo>
                    <a:pt x="690473" y="82613"/>
                  </a:lnTo>
                  <a:lnTo>
                    <a:pt x="685038" y="82613"/>
                  </a:lnTo>
                  <a:lnTo>
                    <a:pt x="681799" y="80416"/>
                  </a:lnTo>
                  <a:lnTo>
                    <a:pt x="673519" y="76034"/>
                  </a:lnTo>
                  <a:lnTo>
                    <a:pt x="668489" y="73837"/>
                  </a:lnTo>
                  <a:lnTo>
                    <a:pt x="653821" y="73837"/>
                  </a:lnTo>
                  <a:lnTo>
                    <a:pt x="646658" y="74688"/>
                  </a:lnTo>
                  <a:lnTo>
                    <a:pt x="637209" y="76898"/>
                  </a:lnTo>
                  <a:lnTo>
                    <a:pt x="599783" y="82962"/>
                  </a:lnTo>
                  <a:lnTo>
                    <a:pt x="565619" y="83969"/>
                  </a:lnTo>
                  <a:lnTo>
                    <a:pt x="530475" y="90000"/>
                  </a:lnTo>
                  <a:lnTo>
                    <a:pt x="490105" y="111137"/>
                  </a:lnTo>
                  <a:lnTo>
                    <a:pt x="489216" y="112052"/>
                  </a:lnTo>
                  <a:lnTo>
                    <a:pt x="488340" y="112902"/>
                  </a:lnTo>
                  <a:lnTo>
                    <a:pt x="487451" y="113703"/>
                  </a:lnTo>
                  <a:lnTo>
                    <a:pt x="831176" y="113703"/>
                  </a:lnTo>
                  <a:lnTo>
                    <a:pt x="831176" y="73291"/>
                  </a:lnTo>
                  <a:lnTo>
                    <a:pt x="832294" y="66344"/>
                  </a:lnTo>
                  <a:close/>
                </a:path>
                <a:path w="2106295" h="212725">
                  <a:moveTo>
                    <a:pt x="883958" y="75564"/>
                  </a:moveTo>
                  <a:lnTo>
                    <a:pt x="876490" y="74155"/>
                  </a:lnTo>
                  <a:lnTo>
                    <a:pt x="860755" y="74244"/>
                  </a:lnTo>
                  <a:lnTo>
                    <a:pt x="857910" y="74333"/>
                  </a:lnTo>
                  <a:lnTo>
                    <a:pt x="855052" y="74434"/>
                  </a:lnTo>
                  <a:lnTo>
                    <a:pt x="839431" y="74523"/>
                  </a:lnTo>
                  <a:lnTo>
                    <a:pt x="831176" y="73291"/>
                  </a:lnTo>
                  <a:lnTo>
                    <a:pt x="831176" y="113703"/>
                  </a:lnTo>
                  <a:lnTo>
                    <a:pt x="879348" y="113703"/>
                  </a:lnTo>
                  <a:lnTo>
                    <a:pt x="879348" y="83832"/>
                  </a:lnTo>
                  <a:lnTo>
                    <a:pt x="883958" y="75564"/>
                  </a:lnTo>
                  <a:close/>
                </a:path>
                <a:path w="2106295" h="212725">
                  <a:moveTo>
                    <a:pt x="936379" y="113703"/>
                  </a:moveTo>
                  <a:lnTo>
                    <a:pt x="936379" y="76406"/>
                  </a:lnTo>
                  <a:lnTo>
                    <a:pt x="928903" y="79235"/>
                  </a:lnTo>
                  <a:lnTo>
                    <a:pt x="925322" y="77508"/>
                  </a:lnTo>
                  <a:lnTo>
                    <a:pt x="922172" y="76822"/>
                  </a:lnTo>
                  <a:lnTo>
                    <a:pt x="913765" y="76822"/>
                  </a:lnTo>
                  <a:lnTo>
                    <a:pt x="909281" y="79400"/>
                  </a:lnTo>
                  <a:lnTo>
                    <a:pt x="895934" y="87147"/>
                  </a:lnTo>
                  <a:lnTo>
                    <a:pt x="887196" y="87147"/>
                  </a:lnTo>
                  <a:lnTo>
                    <a:pt x="883958" y="86332"/>
                  </a:lnTo>
                  <a:lnTo>
                    <a:pt x="883564" y="86232"/>
                  </a:lnTo>
                  <a:lnTo>
                    <a:pt x="879348" y="83832"/>
                  </a:lnTo>
                  <a:lnTo>
                    <a:pt x="879348" y="113703"/>
                  </a:lnTo>
                  <a:lnTo>
                    <a:pt x="936379" y="113703"/>
                  </a:lnTo>
                  <a:close/>
                </a:path>
                <a:path w="2106295" h="212725">
                  <a:moveTo>
                    <a:pt x="1580210" y="91389"/>
                  </a:moveTo>
                  <a:lnTo>
                    <a:pt x="1574863" y="88938"/>
                  </a:lnTo>
                  <a:lnTo>
                    <a:pt x="1566608" y="88938"/>
                  </a:lnTo>
                  <a:lnTo>
                    <a:pt x="1563662" y="89712"/>
                  </a:lnTo>
                  <a:lnTo>
                    <a:pt x="1561744" y="91465"/>
                  </a:lnTo>
                  <a:lnTo>
                    <a:pt x="1538756" y="95988"/>
                  </a:lnTo>
                  <a:lnTo>
                    <a:pt x="1521018" y="98944"/>
                  </a:lnTo>
                  <a:lnTo>
                    <a:pt x="1507734" y="100554"/>
                  </a:lnTo>
                  <a:lnTo>
                    <a:pt x="1498104" y="101041"/>
                  </a:lnTo>
                  <a:lnTo>
                    <a:pt x="1487258" y="101041"/>
                  </a:lnTo>
                  <a:lnTo>
                    <a:pt x="1484160" y="98602"/>
                  </a:lnTo>
                  <a:lnTo>
                    <a:pt x="1476057" y="93738"/>
                  </a:lnTo>
                  <a:lnTo>
                    <a:pt x="1471041" y="91300"/>
                  </a:lnTo>
                  <a:lnTo>
                    <a:pt x="1456232" y="91300"/>
                  </a:lnTo>
                  <a:lnTo>
                    <a:pt x="1454111" y="91668"/>
                  </a:lnTo>
                  <a:lnTo>
                    <a:pt x="1452118" y="91833"/>
                  </a:lnTo>
                  <a:lnTo>
                    <a:pt x="1450238" y="91833"/>
                  </a:lnTo>
                  <a:lnTo>
                    <a:pt x="1440943" y="90253"/>
                  </a:lnTo>
                  <a:lnTo>
                    <a:pt x="1433468" y="86088"/>
                  </a:lnTo>
                  <a:lnTo>
                    <a:pt x="1427306" y="80201"/>
                  </a:lnTo>
                  <a:lnTo>
                    <a:pt x="1421955" y="73456"/>
                  </a:lnTo>
                  <a:lnTo>
                    <a:pt x="1416915" y="66706"/>
                  </a:lnTo>
                  <a:lnTo>
                    <a:pt x="1411671" y="60820"/>
                  </a:lnTo>
                  <a:lnTo>
                    <a:pt x="1405717" y="56658"/>
                  </a:lnTo>
                  <a:lnTo>
                    <a:pt x="1398549" y="55079"/>
                  </a:lnTo>
                  <a:lnTo>
                    <a:pt x="1392885" y="55079"/>
                  </a:lnTo>
                  <a:lnTo>
                    <a:pt x="1385912" y="57708"/>
                  </a:lnTo>
                  <a:lnTo>
                    <a:pt x="1376819" y="64363"/>
                  </a:lnTo>
                  <a:lnTo>
                    <a:pt x="1372819" y="64414"/>
                  </a:lnTo>
                  <a:lnTo>
                    <a:pt x="1327391" y="58927"/>
                  </a:lnTo>
                  <a:lnTo>
                    <a:pt x="1317091" y="56913"/>
                  </a:lnTo>
                  <a:lnTo>
                    <a:pt x="1306910" y="55156"/>
                  </a:lnTo>
                  <a:lnTo>
                    <a:pt x="1296699" y="53913"/>
                  </a:lnTo>
                  <a:lnTo>
                    <a:pt x="1286306" y="53441"/>
                  </a:lnTo>
                  <a:lnTo>
                    <a:pt x="1277315" y="53831"/>
                  </a:lnTo>
                  <a:lnTo>
                    <a:pt x="1267998" y="55103"/>
                  </a:lnTo>
                  <a:lnTo>
                    <a:pt x="1258269" y="57411"/>
                  </a:lnTo>
                  <a:lnTo>
                    <a:pt x="1247978" y="60909"/>
                  </a:lnTo>
                  <a:lnTo>
                    <a:pt x="1228320" y="61055"/>
                  </a:lnTo>
                  <a:lnTo>
                    <a:pt x="1206868" y="61441"/>
                  </a:lnTo>
                  <a:lnTo>
                    <a:pt x="1184196" y="61986"/>
                  </a:lnTo>
                  <a:lnTo>
                    <a:pt x="1138091" y="63235"/>
                  </a:lnTo>
                  <a:lnTo>
                    <a:pt x="1116117" y="63780"/>
                  </a:lnTo>
                  <a:lnTo>
                    <a:pt x="1095843" y="64166"/>
                  </a:lnTo>
                  <a:lnTo>
                    <a:pt x="1078001" y="64312"/>
                  </a:lnTo>
                  <a:lnTo>
                    <a:pt x="1073492" y="64300"/>
                  </a:lnTo>
                  <a:lnTo>
                    <a:pt x="1053321" y="61856"/>
                  </a:lnTo>
                  <a:lnTo>
                    <a:pt x="1037863" y="58202"/>
                  </a:lnTo>
                  <a:lnTo>
                    <a:pt x="1025261" y="54879"/>
                  </a:lnTo>
                  <a:lnTo>
                    <a:pt x="1014196" y="53495"/>
                  </a:lnTo>
                  <a:lnTo>
                    <a:pt x="1007160" y="53428"/>
                  </a:lnTo>
                  <a:lnTo>
                    <a:pt x="1000264" y="55003"/>
                  </a:lnTo>
                  <a:lnTo>
                    <a:pt x="991565" y="59347"/>
                  </a:lnTo>
                  <a:lnTo>
                    <a:pt x="984559" y="50999"/>
                  </a:lnTo>
                  <a:lnTo>
                    <a:pt x="978889" y="45561"/>
                  </a:lnTo>
                  <a:lnTo>
                    <a:pt x="974254" y="42609"/>
                  </a:lnTo>
                  <a:lnTo>
                    <a:pt x="970356" y="41719"/>
                  </a:lnTo>
                  <a:lnTo>
                    <a:pt x="964311" y="43895"/>
                  </a:lnTo>
                  <a:lnTo>
                    <a:pt x="957964" y="48842"/>
                  </a:lnTo>
                  <a:lnTo>
                    <a:pt x="949650" y="54187"/>
                  </a:lnTo>
                  <a:lnTo>
                    <a:pt x="937704" y="57556"/>
                  </a:lnTo>
                  <a:lnTo>
                    <a:pt x="929285" y="63120"/>
                  </a:lnTo>
                  <a:lnTo>
                    <a:pt x="932675" y="70219"/>
                  </a:lnTo>
                  <a:lnTo>
                    <a:pt x="936379" y="76406"/>
                  </a:lnTo>
                  <a:lnTo>
                    <a:pt x="936379" y="113703"/>
                  </a:lnTo>
                  <a:lnTo>
                    <a:pt x="1014196" y="113703"/>
                  </a:lnTo>
                  <a:lnTo>
                    <a:pt x="1014196" y="212280"/>
                  </a:lnTo>
                  <a:lnTo>
                    <a:pt x="1579867" y="212280"/>
                  </a:lnTo>
                  <a:lnTo>
                    <a:pt x="1579867" y="95135"/>
                  </a:lnTo>
                  <a:lnTo>
                    <a:pt x="1580210" y="91389"/>
                  </a:lnTo>
                  <a:close/>
                </a:path>
                <a:path w="2106295" h="212725">
                  <a:moveTo>
                    <a:pt x="2105939" y="212280"/>
                  </a:moveTo>
                  <a:lnTo>
                    <a:pt x="2105939" y="0"/>
                  </a:lnTo>
                  <a:lnTo>
                    <a:pt x="2099818" y="1109"/>
                  </a:lnTo>
                  <a:lnTo>
                    <a:pt x="2093442" y="1830"/>
                  </a:lnTo>
                  <a:lnTo>
                    <a:pt x="2086819" y="2219"/>
                  </a:lnTo>
                  <a:lnTo>
                    <a:pt x="2069091" y="2129"/>
                  </a:lnTo>
                  <a:lnTo>
                    <a:pt x="2057719" y="1650"/>
                  </a:lnTo>
                  <a:lnTo>
                    <a:pt x="2045863" y="1115"/>
                  </a:lnTo>
                  <a:lnTo>
                    <a:pt x="2033549" y="736"/>
                  </a:lnTo>
                  <a:lnTo>
                    <a:pt x="2015400" y="6493"/>
                  </a:lnTo>
                  <a:lnTo>
                    <a:pt x="1994390" y="17213"/>
                  </a:lnTo>
                  <a:lnTo>
                    <a:pt x="1972125" y="27559"/>
                  </a:lnTo>
                  <a:lnTo>
                    <a:pt x="1950212" y="32194"/>
                  </a:lnTo>
                  <a:lnTo>
                    <a:pt x="1943712" y="31629"/>
                  </a:lnTo>
                  <a:lnTo>
                    <a:pt x="1937450" y="29829"/>
                  </a:lnTo>
                  <a:lnTo>
                    <a:pt x="1931475" y="26633"/>
                  </a:lnTo>
                  <a:lnTo>
                    <a:pt x="1925840" y="21882"/>
                  </a:lnTo>
                  <a:lnTo>
                    <a:pt x="1923211" y="23558"/>
                  </a:lnTo>
                  <a:lnTo>
                    <a:pt x="1920214" y="24193"/>
                  </a:lnTo>
                  <a:lnTo>
                    <a:pt x="1912429" y="24193"/>
                  </a:lnTo>
                  <a:lnTo>
                    <a:pt x="1907400" y="22910"/>
                  </a:lnTo>
                  <a:lnTo>
                    <a:pt x="1892084" y="19088"/>
                  </a:lnTo>
                  <a:lnTo>
                    <a:pt x="1879625" y="19088"/>
                  </a:lnTo>
                  <a:lnTo>
                    <a:pt x="1872843" y="22326"/>
                  </a:lnTo>
                  <a:lnTo>
                    <a:pt x="1868525" y="33959"/>
                  </a:lnTo>
                  <a:lnTo>
                    <a:pt x="1860169" y="32689"/>
                  </a:lnTo>
                  <a:lnTo>
                    <a:pt x="1852955" y="32232"/>
                  </a:lnTo>
                  <a:lnTo>
                    <a:pt x="1837817" y="32232"/>
                  </a:lnTo>
                  <a:lnTo>
                    <a:pt x="1830476" y="33058"/>
                  </a:lnTo>
                  <a:lnTo>
                    <a:pt x="1816595" y="34709"/>
                  </a:lnTo>
                  <a:lnTo>
                    <a:pt x="1810054" y="35534"/>
                  </a:lnTo>
                  <a:lnTo>
                    <a:pt x="1802955" y="35534"/>
                  </a:lnTo>
                  <a:lnTo>
                    <a:pt x="1796109" y="35266"/>
                  </a:lnTo>
                  <a:lnTo>
                    <a:pt x="1788769" y="34361"/>
                  </a:lnTo>
                  <a:lnTo>
                    <a:pt x="1780763" y="32668"/>
                  </a:lnTo>
                  <a:lnTo>
                    <a:pt x="1771916" y="30035"/>
                  </a:lnTo>
                  <a:lnTo>
                    <a:pt x="1751027" y="35600"/>
                  </a:lnTo>
                  <a:lnTo>
                    <a:pt x="1743546" y="46777"/>
                  </a:lnTo>
                  <a:lnTo>
                    <a:pt x="1735896" y="57749"/>
                  </a:lnTo>
                  <a:lnTo>
                    <a:pt x="1714500" y="62699"/>
                  </a:lnTo>
                  <a:lnTo>
                    <a:pt x="1709991" y="62699"/>
                  </a:lnTo>
                  <a:lnTo>
                    <a:pt x="1704695" y="62369"/>
                  </a:lnTo>
                  <a:lnTo>
                    <a:pt x="1698472" y="61633"/>
                  </a:lnTo>
                  <a:lnTo>
                    <a:pt x="1676304" y="71687"/>
                  </a:lnTo>
                  <a:lnTo>
                    <a:pt x="1652898" y="79600"/>
                  </a:lnTo>
                  <a:lnTo>
                    <a:pt x="1628549" y="85289"/>
                  </a:lnTo>
                  <a:lnTo>
                    <a:pt x="1603552" y="88671"/>
                  </a:lnTo>
                  <a:lnTo>
                    <a:pt x="1602867" y="86423"/>
                  </a:lnTo>
                  <a:lnTo>
                    <a:pt x="1601431" y="85559"/>
                  </a:lnTo>
                  <a:lnTo>
                    <a:pt x="1594002" y="85559"/>
                  </a:lnTo>
                  <a:lnTo>
                    <a:pt x="1584655" y="93217"/>
                  </a:lnTo>
                  <a:lnTo>
                    <a:pt x="1579867" y="95135"/>
                  </a:lnTo>
                  <a:lnTo>
                    <a:pt x="1579867" y="212280"/>
                  </a:lnTo>
                  <a:lnTo>
                    <a:pt x="2105939" y="212280"/>
                  </a:lnTo>
                  <a:close/>
                </a:path>
                <a:path w="2106295" h="212725">
                  <a:moveTo>
                    <a:pt x="22809" y="212280"/>
                  </a:moveTo>
                  <a:lnTo>
                    <a:pt x="22809" y="200939"/>
                  </a:lnTo>
                  <a:lnTo>
                    <a:pt x="15762" y="203475"/>
                  </a:lnTo>
                  <a:lnTo>
                    <a:pt x="9090" y="206133"/>
                  </a:lnTo>
                  <a:lnTo>
                    <a:pt x="3574" y="209029"/>
                  </a:lnTo>
                  <a:lnTo>
                    <a:pt x="0" y="212280"/>
                  </a:lnTo>
                  <a:lnTo>
                    <a:pt x="22809" y="212280"/>
                  </a:lnTo>
                  <a:close/>
                </a:path>
              </a:pathLst>
            </a:custGeom>
            <a:solidFill>
              <a:srgbClr val="E1E0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92250" y="6112890"/>
              <a:ext cx="991387" cy="30111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92250" y="6112890"/>
              <a:ext cx="991387" cy="9857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64464" y="3096615"/>
              <a:ext cx="2276348" cy="1670951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116841" y="3173710"/>
            <a:ext cx="4616450" cy="16973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377190" algn="just">
              <a:lnSpc>
                <a:spcPct val="101099"/>
              </a:lnSpc>
              <a:spcBef>
                <a:spcPts val="90"/>
              </a:spcBef>
            </a:pP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BETTY</a:t>
            </a:r>
            <a:r>
              <a:rPr sz="1550" b="1" spc="3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BOOP</a:t>
            </a:r>
            <a:r>
              <a:rPr sz="1550" b="1" spc="3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is</a:t>
            </a:r>
            <a:r>
              <a:rPr sz="1550" b="1" spc="3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an</a:t>
            </a:r>
            <a:r>
              <a:rPr sz="1550" b="1" spc="3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animated</a:t>
            </a:r>
            <a:r>
              <a:rPr sz="1550" b="1" spc="3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cartoon</a:t>
            </a:r>
            <a:r>
              <a:rPr sz="1550" b="1" spc="3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spc="-10" dirty="0">
                <a:solidFill>
                  <a:srgbClr val="231F20"/>
                </a:solidFill>
                <a:latin typeface="Candara"/>
                <a:cs typeface="Candara"/>
              </a:rPr>
              <a:t>character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created</a:t>
            </a:r>
            <a:r>
              <a:rPr sz="1550" b="1" spc="2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550" b="1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Max</a:t>
            </a:r>
            <a:r>
              <a:rPr sz="1550" b="1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Fleischer</a:t>
            </a:r>
            <a:r>
              <a:rPr sz="1550" b="1" spc="2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550" b="1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help</a:t>
            </a:r>
            <a:r>
              <a:rPr sz="1550" b="1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from</a:t>
            </a:r>
            <a:r>
              <a:rPr sz="1550" b="1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spc="-10" dirty="0">
                <a:solidFill>
                  <a:srgbClr val="231F20"/>
                </a:solidFill>
                <a:latin typeface="Candara"/>
                <a:cs typeface="Candara"/>
              </a:rPr>
              <a:t>animators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including</a:t>
            </a:r>
            <a:r>
              <a:rPr sz="1550" b="1" spc="3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Grim</a:t>
            </a:r>
            <a:r>
              <a:rPr sz="1550" b="1" spc="3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Natwick.</a:t>
            </a:r>
            <a:r>
              <a:rPr sz="1550" b="1" spc="3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She</a:t>
            </a:r>
            <a:r>
              <a:rPr sz="1550" b="1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originally</a:t>
            </a:r>
            <a:r>
              <a:rPr sz="1550" b="1" spc="3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appeared</a:t>
            </a:r>
            <a:r>
              <a:rPr sz="1550" b="1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spc="-25" dirty="0">
                <a:solidFill>
                  <a:srgbClr val="231F20"/>
                </a:solidFill>
                <a:latin typeface="Candara"/>
                <a:cs typeface="Candara"/>
              </a:rPr>
              <a:t>in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i="1" dirty="0">
                <a:solidFill>
                  <a:srgbClr val="231F20"/>
                </a:solidFill>
                <a:latin typeface="Candara"/>
                <a:cs typeface="Candara"/>
              </a:rPr>
              <a:t>talkartoon</a:t>
            </a:r>
            <a:r>
              <a:rPr sz="1550" b="1" i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5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i="1" dirty="0">
                <a:solidFill>
                  <a:srgbClr val="231F20"/>
                </a:solidFill>
                <a:latin typeface="Candara"/>
                <a:cs typeface="Candara"/>
              </a:rPr>
              <a:t>Betty</a:t>
            </a:r>
            <a:r>
              <a:rPr sz="1550" b="1" i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i="1" dirty="0">
                <a:solidFill>
                  <a:srgbClr val="231F20"/>
                </a:solidFill>
                <a:latin typeface="Candara"/>
                <a:cs typeface="Candara"/>
              </a:rPr>
              <a:t>Boop</a:t>
            </a:r>
            <a:r>
              <a:rPr sz="1550" b="1" i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film</a:t>
            </a:r>
            <a:r>
              <a:rPr sz="15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series,</a:t>
            </a:r>
            <a:r>
              <a:rPr sz="15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which</a:t>
            </a:r>
            <a:r>
              <a:rPr sz="15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spc="-20" dirty="0">
                <a:solidFill>
                  <a:srgbClr val="231F20"/>
                </a:solidFill>
                <a:latin typeface="Candara"/>
                <a:cs typeface="Candara"/>
              </a:rPr>
              <a:t>were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produced</a:t>
            </a:r>
            <a:r>
              <a:rPr sz="1550" b="1" spc="3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550" b="1" spc="3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Fleischer</a:t>
            </a:r>
            <a:r>
              <a:rPr sz="1550" b="1" spc="3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Studio</a:t>
            </a:r>
            <a:r>
              <a:rPr sz="1550" b="1" spc="3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550" b="1" spc="3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released</a:t>
            </a:r>
            <a:r>
              <a:rPr sz="1550" b="1" spc="3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550" b="1" spc="-25" dirty="0">
                <a:solidFill>
                  <a:srgbClr val="231F20"/>
                </a:solidFill>
                <a:latin typeface="Candara"/>
                <a:cs typeface="Candara"/>
              </a:rPr>
              <a:t>by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Paramount</a:t>
            </a:r>
            <a:r>
              <a:rPr sz="1550" b="1" spc="3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Pictures.</a:t>
            </a:r>
            <a:r>
              <a:rPr sz="15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She</a:t>
            </a:r>
            <a:r>
              <a:rPr sz="1550" b="1" spc="3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has</a:t>
            </a:r>
            <a:r>
              <a:rPr sz="1550" b="1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also</a:t>
            </a:r>
            <a:r>
              <a:rPr sz="1550" b="1" spc="3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been</a:t>
            </a:r>
            <a:r>
              <a:rPr sz="1550" b="1" spc="3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featured</a:t>
            </a:r>
            <a:r>
              <a:rPr sz="1550" b="1" spc="3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spc="-25" dirty="0">
                <a:solidFill>
                  <a:srgbClr val="231F20"/>
                </a:solidFill>
                <a:latin typeface="Candara"/>
                <a:cs typeface="Candara"/>
              </a:rPr>
              <a:t>in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comic</a:t>
            </a:r>
            <a:r>
              <a:rPr sz="1550" b="1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strips</a:t>
            </a:r>
            <a:r>
              <a:rPr sz="1550" b="1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550" b="1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dirty="0">
                <a:solidFill>
                  <a:srgbClr val="231F20"/>
                </a:solidFill>
                <a:latin typeface="Candara"/>
                <a:cs typeface="Candara"/>
              </a:rPr>
              <a:t>mass</a:t>
            </a:r>
            <a:r>
              <a:rPr sz="1550" b="1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spc="-10" dirty="0">
                <a:solidFill>
                  <a:srgbClr val="231F20"/>
                </a:solidFill>
                <a:latin typeface="Candara"/>
                <a:cs typeface="Candara"/>
              </a:rPr>
              <a:t>merchandising.</a:t>
            </a:r>
            <a:endParaRPr sz="1550">
              <a:latin typeface="Candara"/>
              <a:cs typeface="Candar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495890" y="1909804"/>
            <a:ext cx="141097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8155" marR="5080" indent="-466090">
              <a:lnSpc>
                <a:spcPct val="101499"/>
              </a:lnSpc>
              <a:spcBef>
                <a:spcPts val="95"/>
              </a:spcBef>
            </a:pPr>
            <a:r>
              <a:rPr dirty="0"/>
              <a:t>BETTY</a:t>
            </a:r>
            <a:r>
              <a:rPr spc="50" dirty="0"/>
              <a:t> </a:t>
            </a:r>
            <a:r>
              <a:rPr spc="-20" dirty="0"/>
              <a:t>BOOP 1935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" y="1057275"/>
            <a:ext cx="5046345" cy="5658485"/>
            <a:chOff x="-12" y="1057275"/>
            <a:chExt cx="5046345" cy="5658485"/>
          </a:xfrm>
        </p:grpSpPr>
        <p:sp>
          <p:nvSpPr>
            <p:cNvPr id="3" name="object 3"/>
            <p:cNvSpPr/>
            <p:nvPr/>
          </p:nvSpPr>
          <p:spPr>
            <a:xfrm>
              <a:off x="-12" y="1057275"/>
              <a:ext cx="5046345" cy="5658485"/>
            </a:xfrm>
            <a:custGeom>
              <a:avLst/>
              <a:gdLst/>
              <a:ahLst/>
              <a:cxnLst/>
              <a:rect l="l" t="t" r="r" b="b"/>
              <a:pathLst>
                <a:path w="5046345" h="5658484">
                  <a:moveTo>
                    <a:pt x="5046095" y="1427697"/>
                  </a:moveTo>
                  <a:lnTo>
                    <a:pt x="5007353" y="1401676"/>
                  </a:lnTo>
                  <a:lnTo>
                    <a:pt x="4967458" y="1387433"/>
                  </a:lnTo>
                  <a:lnTo>
                    <a:pt x="4919067" y="1373466"/>
                  </a:lnTo>
                  <a:lnTo>
                    <a:pt x="4866070" y="1360595"/>
                  </a:lnTo>
                  <a:lnTo>
                    <a:pt x="4812355" y="1349645"/>
                  </a:lnTo>
                  <a:lnTo>
                    <a:pt x="4761814" y="1341437"/>
                  </a:lnTo>
                  <a:lnTo>
                    <a:pt x="4718253" y="1338605"/>
                  </a:lnTo>
                  <a:lnTo>
                    <a:pt x="4691211" y="1339395"/>
                  </a:lnTo>
                  <a:lnTo>
                    <a:pt x="4663393" y="1341480"/>
                  </a:lnTo>
                  <a:lnTo>
                    <a:pt x="4634983" y="1344429"/>
                  </a:lnTo>
                  <a:lnTo>
                    <a:pt x="4577118" y="1351198"/>
                  </a:lnTo>
                  <a:lnTo>
                    <a:pt x="4548035" y="1354151"/>
                  </a:lnTo>
                  <a:lnTo>
                    <a:pt x="4519094" y="1356240"/>
                  </a:lnTo>
                  <a:lnTo>
                    <a:pt x="4490478" y="1357033"/>
                  </a:lnTo>
                  <a:lnTo>
                    <a:pt x="4454207" y="1355426"/>
                  </a:lnTo>
                  <a:lnTo>
                    <a:pt x="4419195" y="1349983"/>
                  </a:lnTo>
                  <a:lnTo>
                    <a:pt x="4385842" y="1339764"/>
                  </a:lnTo>
                  <a:lnTo>
                    <a:pt x="4354550" y="1323835"/>
                  </a:lnTo>
                  <a:lnTo>
                    <a:pt x="4364394" y="1317996"/>
                  </a:lnTo>
                  <a:lnTo>
                    <a:pt x="4360195" y="1312203"/>
                  </a:lnTo>
                  <a:lnTo>
                    <a:pt x="4316264" y="1300947"/>
                  </a:lnTo>
                  <a:lnTo>
                    <a:pt x="4235946" y="1290442"/>
                  </a:lnTo>
                  <a:lnTo>
                    <a:pt x="4186264" y="1285589"/>
                  </a:lnTo>
                  <a:lnTo>
                    <a:pt x="4132432" y="1281064"/>
                  </a:lnTo>
                  <a:lnTo>
                    <a:pt x="4076097" y="1276914"/>
                  </a:lnTo>
                  <a:lnTo>
                    <a:pt x="4018909" y="1273187"/>
                  </a:lnTo>
                  <a:lnTo>
                    <a:pt x="3962516" y="1269930"/>
                  </a:lnTo>
                  <a:lnTo>
                    <a:pt x="3908567" y="1267188"/>
                  </a:lnTo>
                  <a:lnTo>
                    <a:pt x="3858710" y="1265010"/>
                  </a:lnTo>
                  <a:lnTo>
                    <a:pt x="3814594" y="1263443"/>
                  </a:lnTo>
                  <a:lnTo>
                    <a:pt x="3777868" y="1262532"/>
                  </a:lnTo>
                  <a:lnTo>
                    <a:pt x="3786165" y="1257356"/>
                  </a:lnTo>
                  <a:lnTo>
                    <a:pt x="3793155" y="1249716"/>
                  </a:lnTo>
                  <a:lnTo>
                    <a:pt x="3798394" y="1238245"/>
                  </a:lnTo>
                  <a:lnTo>
                    <a:pt x="3801440" y="1221574"/>
                  </a:lnTo>
                  <a:lnTo>
                    <a:pt x="3794903" y="1200637"/>
                  </a:lnTo>
                  <a:lnTo>
                    <a:pt x="3777570" y="1194211"/>
                  </a:lnTo>
                  <a:lnTo>
                    <a:pt x="3758056" y="1188315"/>
                  </a:lnTo>
                  <a:lnTo>
                    <a:pt x="3744976" y="1168971"/>
                  </a:lnTo>
                  <a:lnTo>
                    <a:pt x="3781252" y="1143779"/>
                  </a:lnTo>
                  <a:lnTo>
                    <a:pt x="3819018" y="1135141"/>
                  </a:lnTo>
                  <a:lnTo>
                    <a:pt x="3857473" y="1132960"/>
                  </a:lnTo>
                  <a:lnTo>
                    <a:pt x="3895818" y="1127139"/>
                  </a:lnTo>
                  <a:lnTo>
                    <a:pt x="3933253" y="1107579"/>
                  </a:lnTo>
                  <a:lnTo>
                    <a:pt x="3941876" y="1071963"/>
                  </a:lnTo>
                  <a:lnTo>
                    <a:pt x="3929995" y="1046232"/>
                  </a:lnTo>
                  <a:lnTo>
                    <a:pt x="3915029" y="1020500"/>
                  </a:lnTo>
                  <a:lnTo>
                    <a:pt x="3914393" y="984884"/>
                  </a:lnTo>
                  <a:lnTo>
                    <a:pt x="3967312" y="965458"/>
                  </a:lnTo>
                  <a:lnTo>
                    <a:pt x="4012869" y="944175"/>
                  </a:lnTo>
                  <a:lnTo>
                    <a:pt x="4052886" y="921282"/>
                  </a:lnTo>
                  <a:lnTo>
                    <a:pt x="4089186" y="897022"/>
                  </a:lnTo>
                  <a:lnTo>
                    <a:pt x="4123591" y="871640"/>
                  </a:lnTo>
                  <a:lnTo>
                    <a:pt x="4157924" y="845381"/>
                  </a:lnTo>
                  <a:lnTo>
                    <a:pt x="4194007" y="818489"/>
                  </a:lnTo>
                  <a:lnTo>
                    <a:pt x="4233662" y="791208"/>
                  </a:lnTo>
                  <a:lnTo>
                    <a:pt x="4278712" y="763784"/>
                  </a:lnTo>
                  <a:lnTo>
                    <a:pt x="4330979" y="736460"/>
                  </a:lnTo>
                  <a:lnTo>
                    <a:pt x="4339149" y="729741"/>
                  </a:lnTo>
                  <a:lnTo>
                    <a:pt x="4344874" y="717827"/>
                  </a:lnTo>
                  <a:lnTo>
                    <a:pt x="4346611" y="699882"/>
                  </a:lnTo>
                  <a:lnTo>
                    <a:pt x="4342815" y="675068"/>
                  </a:lnTo>
                  <a:lnTo>
                    <a:pt x="4333960" y="673958"/>
                  </a:lnTo>
                  <a:lnTo>
                    <a:pt x="4325016" y="673187"/>
                  </a:lnTo>
                  <a:lnTo>
                    <a:pt x="4315987" y="672737"/>
                  </a:lnTo>
                  <a:lnTo>
                    <a:pt x="4306874" y="672591"/>
                  </a:lnTo>
                  <a:lnTo>
                    <a:pt x="4263509" y="675427"/>
                  </a:lnTo>
                  <a:lnTo>
                    <a:pt x="4218869" y="682837"/>
                  </a:lnTo>
                  <a:lnTo>
                    <a:pt x="4173376" y="693174"/>
                  </a:lnTo>
                  <a:lnTo>
                    <a:pt x="4127451" y="704790"/>
                  </a:lnTo>
                  <a:lnTo>
                    <a:pt x="4081513" y="716038"/>
                  </a:lnTo>
                  <a:lnTo>
                    <a:pt x="4045369" y="724364"/>
                  </a:lnTo>
                  <a:lnTo>
                    <a:pt x="4015563" y="730745"/>
                  </a:lnTo>
                  <a:lnTo>
                    <a:pt x="3990703" y="734830"/>
                  </a:lnTo>
                  <a:lnTo>
                    <a:pt x="3969397" y="736269"/>
                  </a:lnTo>
                  <a:lnTo>
                    <a:pt x="3938897" y="732095"/>
                  </a:lnTo>
                  <a:lnTo>
                    <a:pt x="3908186" y="718578"/>
                  </a:lnTo>
                  <a:lnTo>
                    <a:pt x="3871385" y="694232"/>
                  </a:lnTo>
                  <a:lnTo>
                    <a:pt x="3822611" y="657567"/>
                  </a:lnTo>
                  <a:lnTo>
                    <a:pt x="3813980" y="652163"/>
                  </a:lnTo>
                  <a:lnTo>
                    <a:pt x="3804361" y="648085"/>
                  </a:lnTo>
                  <a:lnTo>
                    <a:pt x="3794046" y="645511"/>
                  </a:lnTo>
                  <a:lnTo>
                    <a:pt x="3783329" y="644613"/>
                  </a:lnTo>
                  <a:lnTo>
                    <a:pt x="3770371" y="645998"/>
                  </a:lnTo>
                  <a:lnTo>
                    <a:pt x="3757753" y="650354"/>
                  </a:lnTo>
                  <a:lnTo>
                    <a:pt x="3745977" y="657986"/>
                  </a:lnTo>
                  <a:lnTo>
                    <a:pt x="3735539" y="669201"/>
                  </a:lnTo>
                  <a:lnTo>
                    <a:pt x="3716678" y="692040"/>
                  </a:lnTo>
                  <a:lnTo>
                    <a:pt x="3698871" y="707728"/>
                  </a:lnTo>
                  <a:lnTo>
                    <a:pt x="3681822" y="716769"/>
                  </a:lnTo>
                  <a:lnTo>
                    <a:pt x="3665232" y="719670"/>
                  </a:lnTo>
                  <a:lnTo>
                    <a:pt x="3651849" y="717847"/>
                  </a:lnTo>
                  <a:lnTo>
                    <a:pt x="3638415" y="712557"/>
                  </a:lnTo>
                  <a:lnTo>
                    <a:pt x="3624768" y="704074"/>
                  </a:lnTo>
                  <a:lnTo>
                    <a:pt x="3610749" y="692670"/>
                  </a:lnTo>
                  <a:lnTo>
                    <a:pt x="3599315" y="685041"/>
                  </a:lnTo>
                  <a:lnTo>
                    <a:pt x="3587053" y="680404"/>
                  </a:lnTo>
                  <a:lnTo>
                    <a:pt x="3574079" y="678102"/>
                  </a:lnTo>
                  <a:lnTo>
                    <a:pt x="3560508" y="677481"/>
                  </a:lnTo>
                  <a:lnTo>
                    <a:pt x="3553256" y="677481"/>
                  </a:lnTo>
                  <a:lnTo>
                    <a:pt x="3522967" y="679170"/>
                  </a:lnTo>
                  <a:lnTo>
                    <a:pt x="3515220" y="679170"/>
                  </a:lnTo>
                  <a:lnTo>
                    <a:pt x="3496419" y="678121"/>
                  </a:lnTo>
                  <a:lnTo>
                    <a:pt x="3477663" y="674084"/>
                  </a:lnTo>
                  <a:lnTo>
                    <a:pt x="3459188" y="665722"/>
                  </a:lnTo>
                  <a:lnTo>
                    <a:pt x="3441230" y="651700"/>
                  </a:lnTo>
                  <a:lnTo>
                    <a:pt x="3488018" y="632980"/>
                  </a:lnTo>
                  <a:lnTo>
                    <a:pt x="3533903" y="618908"/>
                  </a:lnTo>
                  <a:lnTo>
                    <a:pt x="3579418" y="608768"/>
                  </a:lnTo>
                  <a:lnTo>
                    <a:pt x="3625097" y="601846"/>
                  </a:lnTo>
                  <a:lnTo>
                    <a:pt x="3671472" y="597428"/>
                  </a:lnTo>
                  <a:lnTo>
                    <a:pt x="3719077" y="594798"/>
                  </a:lnTo>
                  <a:lnTo>
                    <a:pt x="3768445" y="593242"/>
                  </a:lnTo>
                  <a:lnTo>
                    <a:pt x="3739638" y="548037"/>
                  </a:lnTo>
                  <a:lnTo>
                    <a:pt x="3707523" y="525300"/>
                  </a:lnTo>
                  <a:lnTo>
                    <a:pt x="3641343" y="514337"/>
                  </a:lnTo>
                  <a:lnTo>
                    <a:pt x="3591213" y="512882"/>
                  </a:lnTo>
                  <a:lnTo>
                    <a:pt x="3440958" y="509931"/>
                  </a:lnTo>
                  <a:lnTo>
                    <a:pt x="3390965" y="508482"/>
                  </a:lnTo>
                  <a:lnTo>
                    <a:pt x="3341040" y="506332"/>
                  </a:lnTo>
                  <a:lnTo>
                    <a:pt x="3291198" y="503200"/>
                  </a:lnTo>
                  <a:lnTo>
                    <a:pt x="3241453" y="498805"/>
                  </a:lnTo>
                  <a:lnTo>
                    <a:pt x="3191819" y="492866"/>
                  </a:lnTo>
                  <a:lnTo>
                    <a:pt x="3142310" y="485101"/>
                  </a:lnTo>
                  <a:lnTo>
                    <a:pt x="3079392" y="473429"/>
                  </a:lnTo>
                  <a:lnTo>
                    <a:pt x="3019933" y="452945"/>
                  </a:lnTo>
                  <a:lnTo>
                    <a:pt x="2980419" y="431439"/>
                  </a:lnTo>
                  <a:lnTo>
                    <a:pt x="2946796" y="410461"/>
                  </a:lnTo>
                  <a:lnTo>
                    <a:pt x="2895564" y="370082"/>
                  </a:lnTo>
                  <a:lnTo>
                    <a:pt x="2862922" y="331798"/>
                  </a:lnTo>
                  <a:lnTo>
                    <a:pt x="2845555" y="295601"/>
                  </a:lnTo>
                  <a:lnTo>
                    <a:pt x="2840148" y="261482"/>
                  </a:lnTo>
                  <a:lnTo>
                    <a:pt x="2840893" y="245198"/>
                  </a:lnTo>
                  <a:lnTo>
                    <a:pt x="2851954" y="199436"/>
                  </a:lnTo>
                  <a:lnTo>
                    <a:pt x="2867549" y="158286"/>
                  </a:lnTo>
                  <a:lnTo>
                    <a:pt x="2871821" y="145589"/>
                  </a:lnTo>
                  <a:lnTo>
                    <a:pt x="2874940" y="133399"/>
                  </a:lnTo>
                  <a:lnTo>
                    <a:pt x="2876490" y="121716"/>
                  </a:lnTo>
                  <a:lnTo>
                    <a:pt x="2876058" y="110538"/>
                  </a:lnTo>
                  <a:lnTo>
                    <a:pt x="2846219" y="70857"/>
                  </a:lnTo>
                  <a:lnTo>
                    <a:pt x="2808632" y="54019"/>
                  </a:lnTo>
                  <a:lnTo>
                    <a:pt x="2751512" y="39170"/>
                  </a:lnTo>
                  <a:lnTo>
                    <a:pt x="2671546" y="26301"/>
                  </a:lnTo>
                  <a:lnTo>
                    <a:pt x="2621887" y="19905"/>
                  </a:lnTo>
                  <a:lnTo>
                    <a:pt x="2571880" y="14508"/>
                  </a:lnTo>
                  <a:lnTo>
                    <a:pt x="2471745" y="4988"/>
                  </a:lnTo>
                  <a:lnTo>
                    <a:pt x="2422080" y="0"/>
                  </a:lnTo>
                  <a:lnTo>
                    <a:pt x="0" y="0"/>
                  </a:lnTo>
                  <a:lnTo>
                    <a:pt x="0" y="5657862"/>
                  </a:lnTo>
                  <a:lnTo>
                    <a:pt x="3043504" y="5657862"/>
                  </a:lnTo>
                  <a:lnTo>
                    <a:pt x="3049652" y="5648544"/>
                  </a:lnTo>
                  <a:lnTo>
                    <a:pt x="3053810" y="5638133"/>
                  </a:lnTo>
                  <a:lnTo>
                    <a:pt x="3055748" y="5626626"/>
                  </a:lnTo>
                  <a:lnTo>
                    <a:pt x="3055239" y="5614022"/>
                  </a:lnTo>
                  <a:lnTo>
                    <a:pt x="3037657" y="5561710"/>
                  </a:lnTo>
                  <a:lnTo>
                    <a:pt x="3000692" y="5541479"/>
                  </a:lnTo>
                  <a:lnTo>
                    <a:pt x="2987027" y="5543892"/>
                  </a:lnTo>
                  <a:lnTo>
                    <a:pt x="2969508" y="5549378"/>
                  </a:lnTo>
                  <a:lnTo>
                    <a:pt x="2952230" y="5553038"/>
                  </a:lnTo>
                  <a:lnTo>
                    <a:pt x="2935165" y="5555081"/>
                  </a:lnTo>
                  <a:lnTo>
                    <a:pt x="2918282" y="5555716"/>
                  </a:lnTo>
                  <a:lnTo>
                    <a:pt x="2894247" y="5554577"/>
                  </a:lnTo>
                  <a:lnTo>
                    <a:pt x="2870430" y="5551574"/>
                  </a:lnTo>
                  <a:lnTo>
                    <a:pt x="2846739" y="5547331"/>
                  </a:lnTo>
                  <a:lnTo>
                    <a:pt x="2799361" y="5537602"/>
                  </a:lnTo>
                  <a:lnTo>
                    <a:pt x="2775494" y="5533355"/>
                  </a:lnTo>
                  <a:lnTo>
                    <a:pt x="2751386" y="5530351"/>
                  </a:lnTo>
                  <a:lnTo>
                    <a:pt x="2726944" y="5529211"/>
                  </a:lnTo>
                  <a:lnTo>
                    <a:pt x="2717911" y="5529383"/>
                  </a:lnTo>
                  <a:lnTo>
                    <a:pt x="2708813" y="5529918"/>
                  </a:lnTo>
                  <a:lnTo>
                    <a:pt x="2699645" y="5530845"/>
                  </a:lnTo>
                  <a:lnTo>
                    <a:pt x="2690406" y="5532196"/>
                  </a:lnTo>
                  <a:lnTo>
                    <a:pt x="2736302" y="5513414"/>
                  </a:lnTo>
                  <a:lnTo>
                    <a:pt x="2919871" y="5439923"/>
                  </a:lnTo>
                  <a:lnTo>
                    <a:pt x="2965767" y="5421147"/>
                  </a:lnTo>
                  <a:lnTo>
                    <a:pt x="2951967" y="5419583"/>
                  </a:lnTo>
                  <a:lnTo>
                    <a:pt x="2938168" y="5418496"/>
                  </a:lnTo>
                  <a:lnTo>
                    <a:pt x="2924367" y="5417861"/>
                  </a:lnTo>
                  <a:lnTo>
                    <a:pt x="2910560" y="5417654"/>
                  </a:lnTo>
                  <a:lnTo>
                    <a:pt x="2860960" y="5420115"/>
                  </a:lnTo>
                  <a:lnTo>
                    <a:pt x="2811352" y="5426819"/>
                  </a:lnTo>
                  <a:lnTo>
                    <a:pt x="2761740" y="5436748"/>
                  </a:lnTo>
                  <a:lnTo>
                    <a:pt x="2712127" y="5448884"/>
                  </a:lnTo>
                  <a:lnTo>
                    <a:pt x="2612912" y="5475705"/>
                  </a:lnTo>
                  <a:lnTo>
                    <a:pt x="2563317" y="5488355"/>
                  </a:lnTo>
                  <a:lnTo>
                    <a:pt x="2542226" y="5496761"/>
                  </a:lnTo>
                  <a:lnTo>
                    <a:pt x="2519300" y="5508232"/>
                  </a:lnTo>
                  <a:lnTo>
                    <a:pt x="2496396" y="5518354"/>
                  </a:lnTo>
                  <a:lnTo>
                    <a:pt x="2475369" y="5522709"/>
                  </a:lnTo>
                  <a:lnTo>
                    <a:pt x="2464028" y="5520549"/>
                  </a:lnTo>
                  <a:lnTo>
                    <a:pt x="2454595" y="5513358"/>
                  </a:lnTo>
                  <a:lnTo>
                    <a:pt x="2447519" y="5500067"/>
                  </a:lnTo>
                  <a:lnTo>
                    <a:pt x="2443251" y="5479605"/>
                  </a:lnTo>
                  <a:lnTo>
                    <a:pt x="2452186" y="5445853"/>
                  </a:lnTo>
                  <a:lnTo>
                    <a:pt x="2479438" y="5424431"/>
                  </a:lnTo>
                  <a:lnTo>
                    <a:pt x="2515080" y="5410137"/>
                  </a:lnTo>
                  <a:lnTo>
                    <a:pt x="2549182" y="5397766"/>
                  </a:lnTo>
                  <a:lnTo>
                    <a:pt x="2598616" y="5376945"/>
                  </a:lnTo>
                  <a:lnTo>
                    <a:pt x="2648062" y="5357414"/>
                  </a:lnTo>
                  <a:lnTo>
                    <a:pt x="2697528" y="5339017"/>
                  </a:lnTo>
                  <a:lnTo>
                    <a:pt x="2747025" y="5321594"/>
                  </a:lnTo>
                  <a:lnTo>
                    <a:pt x="2796564" y="5304987"/>
                  </a:lnTo>
                  <a:lnTo>
                    <a:pt x="2846155" y="5289039"/>
                  </a:lnTo>
                  <a:lnTo>
                    <a:pt x="2895808" y="5273592"/>
                  </a:lnTo>
                  <a:lnTo>
                    <a:pt x="2945535" y="5258486"/>
                  </a:lnTo>
                  <a:lnTo>
                    <a:pt x="3095256" y="5213642"/>
                  </a:lnTo>
                  <a:lnTo>
                    <a:pt x="3122910" y="5208165"/>
                  </a:lnTo>
                  <a:lnTo>
                    <a:pt x="3136297" y="5204194"/>
                  </a:lnTo>
                  <a:lnTo>
                    <a:pt x="3147021" y="5196116"/>
                  </a:lnTo>
                  <a:lnTo>
                    <a:pt x="3184185" y="5157538"/>
                  </a:lnTo>
                  <a:lnTo>
                    <a:pt x="3223230" y="5124199"/>
                  </a:lnTo>
                  <a:lnTo>
                    <a:pt x="3264044" y="5094765"/>
                  </a:lnTo>
                  <a:lnTo>
                    <a:pt x="3306513" y="5067900"/>
                  </a:lnTo>
                  <a:lnTo>
                    <a:pt x="3350524" y="5042266"/>
                  </a:lnTo>
                  <a:lnTo>
                    <a:pt x="3395965" y="5016529"/>
                  </a:lnTo>
                  <a:lnTo>
                    <a:pt x="3442722" y="4989352"/>
                  </a:lnTo>
                  <a:lnTo>
                    <a:pt x="3490683" y="4959400"/>
                  </a:lnTo>
                  <a:lnTo>
                    <a:pt x="3480487" y="4955855"/>
                  </a:lnTo>
                  <a:lnTo>
                    <a:pt x="3470536" y="4953442"/>
                  </a:lnTo>
                  <a:lnTo>
                    <a:pt x="3460817" y="4952065"/>
                  </a:lnTo>
                  <a:lnTo>
                    <a:pt x="3451313" y="4951628"/>
                  </a:lnTo>
                  <a:lnTo>
                    <a:pt x="3431463" y="4953422"/>
                  </a:lnTo>
                  <a:lnTo>
                    <a:pt x="3412382" y="4958151"/>
                  </a:lnTo>
                  <a:lnTo>
                    <a:pt x="3393910" y="4964835"/>
                  </a:lnTo>
                  <a:lnTo>
                    <a:pt x="3358150" y="4980160"/>
                  </a:lnTo>
                  <a:lnTo>
                    <a:pt x="3340549" y="4986848"/>
                  </a:lnTo>
                  <a:lnTo>
                    <a:pt x="3322926" y="4991579"/>
                  </a:lnTo>
                  <a:lnTo>
                    <a:pt x="3305124" y="4993373"/>
                  </a:lnTo>
                  <a:lnTo>
                    <a:pt x="3299561" y="4993373"/>
                  </a:lnTo>
                  <a:lnTo>
                    <a:pt x="3293948" y="4992801"/>
                  </a:lnTo>
                  <a:lnTo>
                    <a:pt x="3288258" y="4991544"/>
                  </a:lnTo>
                  <a:lnTo>
                    <a:pt x="3331607" y="4947966"/>
                  </a:lnTo>
                  <a:lnTo>
                    <a:pt x="3376315" y="4915749"/>
                  </a:lnTo>
                  <a:lnTo>
                    <a:pt x="3421477" y="4890124"/>
                  </a:lnTo>
                  <a:lnTo>
                    <a:pt x="3466188" y="4866323"/>
                  </a:lnTo>
                  <a:lnTo>
                    <a:pt x="3509543" y="4839576"/>
                  </a:lnTo>
                  <a:lnTo>
                    <a:pt x="3544626" y="4816860"/>
                  </a:lnTo>
                  <a:lnTo>
                    <a:pt x="3651645" y="4752266"/>
                  </a:lnTo>
                  <a:lnTo>
                    <a:pt x="3706722" y="4718345"/>
                  </a:lnTo>
                  <a:lnTo>
                    <a:pt x="3751606" y="4688646"/>
                  </a:lnTo>
                  <a:lnTo>
                    <a:pt x="3777869" y="4667148"/>
                  </a:lnTo>
                  <a:lnTo>
                    <a:pt x="3811501" y="4635008"/>
                  </a:lnTo>
                  <a:lnTo>
                    <a:pt x="3846598" y="4605601"/>
                  </a:lnTo>
                  <a:lnTo>
                    <a:pt x="3918205" y="4549516"/>
                  </a:lnTo>
                  <a:lnTo>
                    <a:pt x="3953225" y="4520104"/>
                  </a:lnTo>
                  <a:lnTo>
                    <a:pt x="3986729" y="4487956"/>
                  </a:lnTo>
                  <a:lnTo>
                    <a:pt x="4017971" y="4451706"/>
                  </a:lnTo>
                  <a:lnTo>
                    <a:pt x="4046207" y="4409986"/>
                  </a:lnTo>
                  <a:lnTo>
                    <a:pt x="4080508" y="4369352"/>
                  </a:lnTo>
                  <a:lnTo>
                    <a:pt x="4119569" y="4343735"/>
                  </a:lnTo>
                  <a:lnTo>
                    <a:pt x="4160777" y="4324994"/>
                  </a:lnTo>
                  <a:lnTo>
                    <a:pt x="4201524" y="4304986"/>
                  </a:lnTo>
                  <a:lnTo>
                    <a:pt x="4239196" y="4275569"/>
                  </a:lnTo>
                  <a:lnTo>
                    <a:pt x="4245331" y="4241171"/>
                  </a:lnTo>
                  <a:lnTo>
                    <a:pt x="4237139" y="4217452"/>
                  </a:lnTo>
                  <a:lnTo>
                    <a:pt x="4222326" y="4198665"/>
                  </a:lnTo>
                  <a:lnTo>
                    <a:pt x="4208602" y="4179061"/>
                  </a:lnTo>
                  <a:lnTo>
                    <a:pt x="4204381" y="4152755"/>
                  </a:lnTo>
                  <a:lnTo>
                    <a:pt x="4211837" y="4128342"/>
                  </a:lnTo>
                  <a:lnTo>
                    <a:pt x="4224147" y="4102261"/>
                  </a:lnTo>
                  <a:lnTo>
                    <a:pt x="4234484" y="4070946"/>
                  </a:lnTo>
                  <a:lnTo>
                    <a:pt x="4187420" y="4094766"/>
                  </a:lnTo>
                  <a:lnTo>
                    <a:pt x="4140730" y="4116186"/>
                  </a:lnTo>
                  <a:lnTo>
                    <a:pt x="4093920" y="4135307"/>
                  </a:lnTo>
                  <a:lnTo>
                    <a:pt x="4046492" y="4152229"/>
                  </a:lnTo>
                  <a:lnTo>
                    <a:pt x="3997950" y="4167053"/>
                  </a:lnTo>
                  <a:lnTo>
                    <a:pt x="3947796" y="4179879"/>
                  </a:lnTo>
                  <a:lnTo>
                    <a:pt x="3895534" y="4190809"/>
                  </a:lnTo>
                  <a:lnTo>
                    <a:pt x="3928291" y="4149762"/>
                  </a:lnTo>
                  <a:lnTo>
                    <a:pt x="3961463" y="4134197"/>
                  </a:lnTo>
                  <a:lnTo>
                    <a:pt x="3992868" y="4127946"/>
                  </a:lnTo>
                  <a:lnTo>
                    <a:pt x="4020324" y="4114838"/>
                  </a:lnTo>
                  <a:lnTo>
                    <a:pt x="4055906" y="4087033"/>
                  </a:lnTo>
                  <a:lnTo>
                    <a:pt x="4068959" y="4068766"/>
                  </a:lnTo>
                  <a:lnTo>
                    <a:pt x="4072077" y="4041711"/>
                  </a:lnTo>
                  <a:lnTo>
                    <a:pt x="4068293" y="4028175"/>
                  </a:lnTo>
                  <a:lnTo>
                    <a:pt x="4061839" y="4019645"/>
                  </a:lnTo>
                  <a:lnTo>
                    <a:pt x="4053458" y="4015201"/>
                  </a:lnTo>
                  <a:lnTo>
                    <a:pt x="4043895" y="4013923"/>
                  </a:lnTo>
                  <a:lnTo>
                    <a:pt x="4035882" y="4013923"/>
                  </a:lnTo>
                  <a:lnTo>
                    <a:pt x="4027436" y="4016133"/>
                  </a:lnTo>
                  <a:lnTo>
                    <a:pt x="4020324" y="4018343"/>
                  </a:lnTo>
                  <a:lnTo>
                    <a:pt x="3998348" y="4022911"/>
                  </a:lnTo>
                  <a:lnTo>
                    <a:pt x="3976604" y="4026646"/>
                  </a:lnTo>
                  <a:lnTo>
                    <a:pt x="3955080" y="4029166"/>
                  </a:lnTo>
                  <a:lnTo>
                    <a:pt x="3933761" y="4030091"/>
                  </a:lnTo>
                  <a:lnTo>
                    <a:pt x="3897596" y="4026851"/>
                  </a:lnTo>
                  <a:lnTo>
                    <a:pt x="3861950" y="4015846"/>
                  </a:lnTo>
                  <a:lnTo>
                    <a:pt x="3826774" y="3995141"/>
                  </a:lnTo>
                  <a:lnTo>
                    <a:pt x="3792016" y="3962806"/>
                  </a:lnTo>
                  <a:lnTo>
                    <a:pt x="3834205" y="3936539"/>
                  </a:lnTo>
                  <a:lnTo>
                    <a:pt x="3876973" y="3914752"/>
                  </a:lnTo>
                  <a:lnTo>
                    <a:pt x="3920177" y="3896557"/>
                  </a:lnTo>
                  <a:lnTo>
                    <a:pt x="3963673" y="3881066"/>
                  </a:lnTo>
                  <a:lnTo>
                    <a:pt x="4007315" y="3867391"/>
                  </a:lnTo>
                  <a:lnTo>
                    <a:pt x="4094460" y="3841930"/>
                  </a:lnTo>
                  <a:lnTo>
                    <a:pt x="4137675" y="3828369"/>
                  </a:lnTo>
                  <a:lnTo>
                    <a:pt x="4180459" y="3813069"/>
                  </a:lnTo>
                  <a:lnTo>
                    <a:pt x="4222666" y="3795142"/>
                  </a:lnTo>
                  <a:lnTo>
                    <a:pt x="4264153" y="3773699"/>
                  </a:lnTo>
                  <a:lnTo>
                    <a:pt x="4304775" y="3747853"/>
                  </a:lnTo>
                  <a:lnTo>
                    <a:pt x="4344387" y="3716713"/>
                  </a:lnTo>
                  <a:lnTo>
                    <a:pt x="4382846" y="3679393"/>
                  </a:lnTo>
                  <a:lnTo>
                    <a:pt x="4374563" y="3664723"/>
                  </a:lnTo>
                  <a:lnTo>
                    <a:pt x="4365601" y="3655296"/>
                  </a:lnTo>
                  <a:lnTo>
                    <a:pt x="4356155" y="3650262"/>
                  </a:lnTo>
                  <a:lnTo>
                    <a:pt x="4346422" y="3648773"/>
                  </a:lnTo>
                  <a:lnTo>
                    <a:pt x="4334192" y="3650589"/>
                  </a:lnTo>
                  <a:lnTo>
                    <a:pt x="4322194" y="3654944"/>
                  </a:lnTo>
                  <a:lnTo>
                    <a:pt x="4310800" y="3660201"/>
                  </a:lnTo>
                  <a:lnTo>
                    <a:pt x="4300385" y="3664724"/>
                  </a:lnTo>
                  <a:lnTo>
                    <a:pt x="4225230" y="3680422"/>
                  </a:lnTo>
                  <a:lnTo>
                    <a:pt x="4177232" y="3685728"/>
                  </a:lnTo>
                  <a:lnTo>
                    <a:pt x="4123804" y="3689681"/>
                  </a:lnTo>
                  <a:lnTo>
                    <a:pt x="4066085" y="3692540"/>
                  </a:lnTo>
                  <a:lnTo>
                    <a:pt x="4005212" y="3694559"/>
                  </a:lnTo>
                  <a:lnTo>
                    <a:pt x="3942325" y="3695998"/>
                  </a:lnTo>
                  <a:lnTo>
                    <a:pt x="3752959" y="3699393"/>
                  </a:lnTo>
                  <a:lnTo>
                    <a:pt x="3693395" y="3701075"/>
                  </a:lnTo>
                  <a:lnTo>
                    <a:pt x="3637509" y="3703460"/>
                  </a:lnTo>
                  <a:lnTo>
                    <a:pt x="3586437" y="3706806"/>
                  </a:lnTo>
                  <a:lnTo>
                    <a:pt x="3541319" y="3711368"/>
                  </a:lnTo>
                  <a:lnTo>
                    <a:pt x="3503292" y="3717405"/>
                  </a:lnTo>
                  <a:lnTo>
                    <a:pt x="3453066" y="3734930"/>
                  </a:lnTo>
                  <a:lnTo>
                    <a:pt x="3422979" y="3753692"/>
                  </a:lnTo>
                  <a:lnTo>
                    <a:pt x="3392512" y="3767778"/>
                  </a:lnTo>
                  <a:lnTo>
                    <a:pt x="3361751" y="3776635"/>
                  </a:lnTo>
                  <a:lnTo>
                    <a:pt x="3330778" y="3779710"/>
                  </a:lnTo>
                  <a:lnTo>
                    <a:pt x="3319587" y="3779294"/>
                  </a:lnTo>
                  <a:lnTo>
                    <a:pt x="3308381" y="3778029"/>
                  </a:lnTo>
                  <a:lnTo>
                    <a:pt x="3297166" y="3775890"/>
                  </a:lnTo>
                  <a:lnTo>
                    <a:pt x="3285947" y="3772852"/>
                  </a:lnTo>
                  <a:lnTo>
                    <a:pt x="3278228" y="3767056"/>
                  </a:lnTo>
                  <a:lnTo>
                    <a:pt x="3285173" y="3759119"/>
                  </a:lnTo>
                  <a:lnTo>
                    <a:pt x="3304648" y="3749082"/>
                  </a:lnTo>
                  <a:lnTo>
                    <a:pt x="3334518" y="3736986"/>
                  </a:lnTo>
                  <a:lnTo>
                    <a:pt x="3416907" y="3706773"/>
                  </a:lnTo>
                  <a:lnTo>
                    <a:pt x="3465157" y="3688737"/>
                  </a:lnTo>
                  <a:lnTo>
                    <a:pt x="3515266" y="3668802"/>
                  </a:lnTo>
                  <a:lnTo>
                    <a:pt x="3565099" y="3647008"/>
                  </a:lnTo>
                  <a:lnTo>
                    <a:pt x="3612522" y="3623395"/>
                  </a:lnTo>
                  <a:lnTo>
                    <a:pt x="3655402" y="3598002"/>
                  </a:lnTo>
                  <a:lnTo>
                    <a:pt x="3691603" y="3570872"/>
                  </a:lnTo>
                  <a:lnTo>
                    <a:pt x="3718991" y="3542042"/>
                  </a:lnTo>
                  <a:lnTo>
                    <a:pt x="3732041" y="3527632"/>
                  </a:lnTo>
                  <a:lnTo>
                    <a:pt x="3752924" y="3507893"/>
                  </a:lnTo>
                  <a:lnTo>
                    <a:pt x="3814656" y="3455221"/>
                  </a:lnTo>
                  <a:lnTo>
                    <a:pt x="3853740" y="3423682"/>
                  </a:lnTo>
                  <a:lnTo>
                    <a:pt x="3897127" y="3389605"/>
                  </a:lnTo>
                  <a:lnTo>
                    <a:pt x="3943932" y="3353688"/>
                  </a:lnTo>
                  <a:lnTo>
                    <a:pt x="3993275" y="3316627"/>
                  </a:lnTo>
                  <a:lnTo>
                    <a:pt x="4044271" y="3279120"/>
                  </a:lnTo>
                  <a:lnTo>
                    <a:pt x="4096039" y="3241866"/>
                  </a:lnTo>
                  <a:lnTo>
                    <a:pt x="4147695" y="3205561"/>
                  </a:lnTo>
                  <a:lnTo>
                    <a:pt x="4198357" y="3170903"/>
                  </a:lnTo>
                  <a:lnTo>
                    <a:pt x="4247142" y="3138590"/>
                  </a:lnTo>
                  <a:lnTo>
                    <a:pt x="4293167" y="3109319"/>
                  </a:lnTo>
                  <a:lnTo>
                    <a:pt x="4335551" y="3083787"/>
                  </a:lnTo>
                  <a:lnTo>
                    <a:pt x="4373410" y="3062693"/>
                  </a:lnTo>
                  <a:lnTo>
                    <a:pt x="4349669" y="3038093"/>
                  </a:lnTo>
                  <a:lnTo>
                    <a:pt x="4321302" y="3025822"/>
                  </a:lnTo>
                  <a:lnTo>
                    <a:pt x="4299554" y="3006422"/>
                  </a:lnTo>
                  <a:lnTo>
                    <a:pt x="4295673" y="2960433"/>
                  </a:lnTo>
                  <a:lnTo>
                    <a:pt x="4339880" y="2940401"/>
                  </a:lnTo>
                  <a:lnTo>
                    <a:pt x="4385614" y="2923997"/>
                  </a:lnTo>
                  <a:lnTo>
                    <a:pt x="4480844" y="2893692"/>
                  </a:lnTo>
                  <a:lnTo>
                    <a:pt x="4529927" y="2875601"/>
                  </a:lnTo>
                  <a:lnTo>
                    <a:pt x="4579715" y="2852759"/>
                  </a:lnTo>
                  <a:lnTo>
                    <a:pt x="4630000" y="2823070"/>
                  </a:lnTo>
                  <a:lnTo>
                    <a:pt x="4612378" y="2809014"/>
                  </a:lnTo>
                  <a:lnTo>
                    <a:pt x="4594009" y="2800527"/>
                  </a:lnTo>
                  <a:lnTo>
                    <a:pt x="4575086" y="2796356"/>
                  </a:lnTo>
                  <a:lnTo>
                    <a:pt x="4555807" y="2795244"/>
                  </a:lnTo>
                  <a:lnTo>
                    <a:pt x="4548817" y="2795351"/>
                  </a:lnTo>
                  <a:lnTo>
                    <a:pt x="4513881" y="2797355"/>
                  </a:lnTo>
                  <a:lnTo>
                    <a:pt x="4500079" y="2797746"/>
                  </a:lnTo>
                  <a:lnTo>
                    <a:pt x="4491777" y="2797555"/>
                  </a:lnTo>
                  <a:lnTo>
                    <a:pt x="4483568" y="2796909"/>
                  </a:lnTo>
                  <a:lnTo>
                    <a:pt x="4475471" y="2795705"/>
                  </a:lnTo>
                  <a:lnTo>
                    <a:pt x="4467504" y="2793834"/>
                  </a:lnTo>
                  <a:lnTo>
                    <a:pt x="4493955" y="2754413"/>
                  </a:lnTo>
                  <a:lnTo>
                    <a:pt x="4525494" y="2734705"/>
                  </a:lnTo>
                  <a:lnTo>
                    <a:pt x="4592294" y="2714942"/>
                  </a:lnTo>
                  <a:lnTo>
                    <a:pt x="4626161" y="2688363"/>
                  </a:lnTo>
                  <a:lnTo>
                    <a:pt x="4663894" y="2643759"/>
                  </a:lnTo>
                  <a:lnTo>
                    <a:pt x="4692553" y="2601821"/>
                  </a:lnTo>
                  <a:lnTo>
                    <a:pt x="4699203" y="2583243"/>
                  </a:lnTo>
                  <a:lnTo>
                    <a:pt x="4650119" y="2599984"/>
                  </a:lnTo>
                  <a:lnTo>
                    <a:pt x="4601916" y="2613293"/>
                  </a:lnTo>
                  <a:lnTo>
                    <a:pt x="4553632" y="2624179"/>
                  </a:lnTo>
                  <a:lnTo>
                    <a:pt x="4505294" y="2633451"/>
                  </a:lnTo>
                  <a:lnTo>
                    <a:pt x="4408571" y="2650379"/>
                  </a:lnTo>
                  <a:lnTo>
                    <a:pt x="4360243" y="2659650"/>
                  </a:lnTo>
                  <a:lnTo>
                    <a:pt x="4311974" y="2670535"/>
                  </a:lnTo>
                  <a:lnTo>
                    <a:pt x="4263792" y="2683841"/>
                  </a:lnTo>
                  <a:lnTo>
                    <a:pt x="4215726" y="2700375"/>
                  </a:lnTo>
                  <a:lnTo>
                    <a:pt x="4196279" y="2708028"/>
                  </a:lnTo>
                  <a:lnTo>
                    <a:pt x="4176839" y="2715391"/>
                  </a:lnTo>
                  <a:lnTo>
                    <a:pt x="4157808" y="2720933"/>
                  </a:lnTo>
                  <a:lnTo>
                    <a:pt x="4139590" y="2723121"/>
                  </a:lnTo>
                  <a:lnTo>
                    <a:pt x="4120914" y="2719801"/>
                  </a:lnTo>
                  <a:lnTo>
                    <a:pt x="4104262" y="2708471"/>
                  </a:lnTo>
                  <a:lnTo>
                    <a:pt x="4090177" y="2687073"/>
                  </a:lnTo>
                  <a:lnTo>
                    <a:pt x="4079201" y="2653550"/>
                  </a:lnTo>
                  <a:lnTo>
                    <a:pt x="4076937" y="2643174"/>
                  </a:lnTo>
                  <a:lnTo>
                    <a:pt x="4074844" y="2635096"/>
                  </a:lnTo>
                  <a:lnTo>
                    <a:pt x="4071652" y="2629853"/>
                  </a:lnTo>
                  <a:lnTo>
                    <a:pt x="4066095" y="2627985"/>
                  </a:lnTo>
                  <a:lnTo>
                    <a:pt x="4057738" y="2629735"/>
                  </a:lnTo>
                  <a:lnTo>
                    <a:pt x="4045253" y="2635272"/>
                  </a:lnTo>
                  <a:lnTo>
                    <a:pt x="4027631" y="2645023"/>
                  </a:lnTo>
                  <a:lnTo>
                    <a:pt x="4003865" y="2659418"/>
                  </a:lnTo>
                  <a:lnTo>
                    <a:pt x="3990060" y="2667114"/>
                  </a:lnTo>
                  <a:lnTo>
                    <a:pt x="3975657" y="2674027"/>
                  </a:lnTo>
                  <a:lnTo>
                    <a:pt x="3960965" y="2679015"/>
                  </a:lnTo>
                  <a:lnTo>
                    <a:pt x="3946296" y="2680931"/>
                  </a:lnTo>
                  <a:lnTo>
                    <a:pt x="3936028" y="2679793"/>
                  </a:lnTo>
                  <a:lnTo>
                    <a:pt x="3926043" y="2676104"/>
                  </a:lnTo>
                  <a:lnTo>
                    <a:pt x="3916453" y="2669450"/>
                  </a:lnTo>
                  <a:lnTo>
                    <a:pt x="3907370" y="2659418"/>
                  </a:lnTo>
                  <a:lnTo>
                    <a:pt x="3924173" y="2632307"/>
                  </a:lnTo>
                  <a:lnTo>
                    <a:pt x="3944974" y="2619990"/>
                  </a:lnTo>
                  <a:lnTo>
                    <a:pt x="3967562" y="2614237"/>
                  </a:lnTo>
                  <a:lnTo>
                    <a:pt x="3989730" y="2606814"/>
                  </a:lnTo>
                  <a:lnTo>
                    <a:pt x="4021765" y="2586959"/>
                  </a:lnTo>
                  <a:lnTo>
                    <a:pt x="4062872" y="2559666"/>
                  </a:lnTo>
                  <a:lnTo>
                    <a:pt x="4109991" y="2527370"/>
                  </a:lnTo>
                  <a:lnTo>
                    <a:pt x="4256824" y="2424790"/>
                  </a:lnTo>
                  <a:lnTo>
                    <a:pt x="4297395" y="2396810"/>
                  </a:lnTo>
                  <a:lnTo>
                    <a:pt x="4373904" y="2349479"/>
                  </a:lnTo>
                  <a:lnTo>
                    <a:pt x="4416047" y="2329124"/>
                  </a:lnTo>
                  <a:lnTo>
                    <a:pt x="4456040" y="2313075"/>
                  </a:lnTo>
                  <a:lnTo>
                    <a:pt x="4494811" y="2299482"/>
                  </a:lnTo>
                  <a:lnTo>
                    <a:pt x="4533293" y="2286492"/>
                  </a:lnTo>
                  <a:lnTo>
                    <a:pt x="4572415" y="2272254"/>
                  </a:lnTo>
                  <a:lnTo>
                    <a:pt x="4613107" y="2254917"/>
                  </a:lnTo>
                  <a:lnTo>
                    <a:pt x="4656300" y="2232629"/>
                  </a:lnTo>
                  <a:lnTo>
                    <a:pt x="4702924" y="2203538"/>
                  </a:lnTo>
                  <a:lnTo>
                    <a:pt x="4698796" y="2204021"/>
                  </a:lnTo>
                  <a:lnTo>
                    <a:pt x="4691837" y="2204250"/>
                  </a:lnTo>
                  <a:lnTo>
                    <a:pt x="4671919" y="2200029"/>
                  </a:lnTo>
                  <a:lnTo>
                    <a:pt x="4660009" y="2190743"/>
                  </a:lnTo>
                  <a:lnTo>
                    <a:pt x="4646772" y="2181457"/>
                  </a:lnTo>
                  <a:lnTo>
                    <a:pt x="4622876" y="2177237"/>
                  </a:lnTo>
                  <a:lnTo>
                    <a:pt x="4606998" y="2175771"/>
                  </a:lnTo>
                  <a:lnTo>
                    <a:pt x="4592877" y="2169914"/>
                  </a:lnTo>
                  <a:lnTo>
                    <a:pt x="4583173" y="2157472"/>
                  </a:lnTo>
                  <a:lnTo>
                    <a:pt x="4580547" y="2136254"/>
                  </a:lnTo>
                  <a:lnTo>
                    <a:pt x="4591702" y="2116010"/>
                  </a:lnTo>
                  <a:lnTo>
                    <a:pt x="4620810" y="2084283"/>
                  </a:lnTo>
                  <a:lnTo>
                    <a:pt x="4661334" y="2045220"/>
                  </a:lnTo>
                  <a:lnTo>
                    <a:pt x="4706740" y="2002969"/>
                  </a:lnTo>
                  <a:lnTo>
                    <a:pt x="4750491" y="1961675"/>
                  </a:lnTo>
                  <a:lnTo>
                    <a:pt x="4786051" y="1925486"/>
                  </a:lnTo>
                  <a:lnTo>
                    <a:pt x="4806884" y="1898549"/>
                  </a:lnTo>
                  <a:lnTo>
                    <a:pt x="4806454" y="1885010"/>
                  </a:lnTo>
                  <a:lnTo>
                    <a:pt x="4797223" y="1881565"/>
                  </a:lnTo>
                  <a:lnTo>
                    <a:pt x="4787187" y="1879201"/>
                  </a:lnTo>
                  <a:lnTo>
                    <a:pt x="4776424" y="1877839"/>
                  </a:lnTo>
                  <a:lnTo>
                    <a:pt x="4765014" y="1877402"/>
                  </a:lnTo>
                  <a:lnTo>
                    <a:pt x="4729791" y="1880555"/>
                  </a:lnTo>
                  <a:lnTo>
                    <a:pt x="4691868" y="1888866"/>
                  </a:lnTo>
                  <a:lnTo>
                    <a:pt x="4653107" y="1900618"/>
                  </a:lnTo>
                  <a:lnTo>
                    <a:pt x="4615370" y="1914093"/>
                  </a:lnTo>
                  <a:lnTo>
                    <a:pt x="4550381" y="1939315"/>
                  </a:lnTo>
                  <a:lnTo>
                    <a:pt x="4526852" y="1947629"/>
                  </a:lnTo>
                  <a:lnTo>
                    <a:pt x="4511776" y="1950783"/>
                  </a:lnTo>
                  <a:lnTo>
                    <a:pt x="4507801" y="1949728"/>
                  </a:lnTo>
                  <a:lnTo>
                    <a:pt x="4507142" y="1946382"/>
                  </a:lnTo>
                  <a:lnTo>
                    <a:pt x="4564960" y="1876397"/>
                  </a:lnTo>
                  <a:lnTo>
                    <a:pt x="4600303" y="1837612"/>
                  </a:lnTo>
                  <a:lnTo>
                    <a:pt x="4629540" y="1811586"/>
                  </a:lnTo>
                  <a:lnTo>
                    <a:pt x="4695913" y="1782635"/>
                  </a:lnTo>
                  <a:lnTo>
                    <a:pt x="4718685" y="1769441"/>
                  </a:lnTo>
                  <a:lnTo>
                    <a:pt x="4749026" y="1742584"/>
                  </a:lnTo>
                  <a:lnTo>
                    <a:pt x="4785043" y="1705414"/>
                  </a:lnTo>
                  <a:lnTo>
                    <a:pt x="4824844" y="1661280"/>
                  </a:lnTo>
                  <a:lnTo>
                    <a:pt x="4908232" y="1565522"/>
                  </a:lnTo>
                  <a:lnTo>
                    <a:pt x="4948033" y="1520596"/>
                  </a:lnTo>
                  <a:lnTo>
                    <a:pt x="4984050" y="1482106"/>
                  </a:lnTo>
                  <a:lnTo>
                    <a:pt x="5014391" y="1453401"/>
                  </a:lnTo>
                  <a:lnTo>
                    <a:pt x="5037162" y="1437830"/>
                  </a:lnTo>
                  <a:lnTo>
                    <a:pt x="5046095" y="1427697"/>
                  </a:lnTo>
                  <a:close/>
                </a:path>
              </a:pathLst>
            </a:custGeom>
            <a:solidFill>
              <a:srgbClr val="F3F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7125" y="2964497"/>
              <a:ext cx="1595932" cy="184330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809556" y="2718249"/>
            <a:ext cx="4906010" cy="22891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377190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child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actress,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SHIRLEY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TEMPLE,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began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her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career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in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1932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immediately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skyrocketed.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1935,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she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received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50" dirty="0">
                <a:solidFill>
                  <a:srgbClr val="231F20"/>
                </a:solidFill>
                <a:latin typeface="Candara"/>
                <a:cs typeface="Candara"/>
              </a:rPr>
              <a:t>a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special</a:t>
            </a:r>
            <a:r>
              <a:rPr sz="1450" b="1" spc="3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Academy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Award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450" b="1" spc="3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go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3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star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such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blockbusters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Curly</a:t>
            </a:r>
            <a:r>
              <a:rPr sz="1450" b="1" i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Top</a:t>
            </a:r>
            <a:r>
              <a:rPr sz="1450" b="1" i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Heidi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.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Her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program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quickly</a:t>
            </a:r>
            <a:r>
              <a:rPr sz="1450" b="1" spc="3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followed.</a:t>
            </a:r>
            <a:r>
              <a:rPr sz="1450" b="1" spc="39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She</a:t>
            </a:r>
            <a:r>
              <a:rPr sz="1450" b="1" spc="4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3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reported</a:t>
            </a:r>
            <a:r>
              <a:rPr sz="1450" b="1" spc="3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3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have</a:t>
            </a:r>
            <a:r>
              <a:rPr sz="1450" b="1" spc="3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made</a:t>
            </a:r>
            <a:r>
              <a:rPr sz="1450" b="1" spc="3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more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450" b="1" spc="4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$100,000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royalties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before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1935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her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licensing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income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1936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reportedly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$200,000.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Ideal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Toy</a:t>
            </a:r>
            <a:r>
              <a:rPr sz="1450" b="1" spc="3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produced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450" b="1" spc="3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SHIRLEY</a:t>
            </a:r>
            <a:r>
              <a:rPr sz="1450" b="1" spc="3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TEMPLE</a:t>
            </a:r>
            <a:r>
              <a:rPr sz="1450" b="1" spc="2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doll</a:t>
            </a:r>
            <a:r>
              <a:rPr sz="1450" b="1" spc="2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3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1930’s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is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believed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$41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million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these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dolls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were</a:t>
            </a:r>
            <a:r>
              <a:rPr sz="1450" b="1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sold</a:t>
            </a:r>
            <a:r>
              <a:rPr sz="1450" b="1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1941.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55669" y="1627965"/>
            <a:ext cx="186372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03580" marR="5080" indent="-691515">
              <a:lnSpc>
                <a:spcPct val="101499"/>
              </a:lnSpc>
              <a:spcBef>
                <a:spcPts val="95"/>
              </a:spcBef>
            </a:pPr>
            <a:r>
              <a:rPr dirty="0"/>
              <a:t>SHIRLEY</a:t>
            </a:r>
            <a:r>
              <a:rPr spc="45" dirty="0"/>
              <a:t> </a:t>
            </a:r>
            <a:r>
              <a:rPr spc="-10" dirty="0"/>
              <a:t>TEMPLE </a:t>
            </a:r>
            <a:r>
              <a:rPr spc="-20" dirty="0"/>
              <a:t>1935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5" y="1057275"/>
            <a:ext cx="10058400" cy="565786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99204" y="2442979"/>
            <a:ext cx="6447155" cy="277812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1759585" indent="558165" algn="just">
              <a:lnSpc>
                <a:spcPct val="102899"/>
              </a:lnSpc>
              <a:spcBef>
                <a:spcPts val="65"/>
              </a:spcBef>
            </a:pPr>
            <a:r>
              <a:rPr sz="1600" spc="-165" dirty="0">
                <a:solidFill>
                  <a:srgbClr val="231F20"/>
                </a:solidFill>
                <a:latin typeface="Candara"/>
                <a:cs typeface="Candara"/>
              </a:rPr>
              <a:t>HOPALONG</a:t>
            </a:r>
            <a:r>
              <a:rPr sz="1600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30" dirty="0">
                <a:solidFill>
                  <a:srgbClr val="231F20"/>
                </a:solidFill>
                <a:latin typeface="Candara"/>
                <a:cs typeface="Candara"/>
              </a:rPr>
              <a:t>CASSIDY,</a:t>
            </a:r>
            <a:r>
              <a:rPr sz="1600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30" dirty="0">
                <a:solidFill>
                  <a:srgbClr val="231F20"/>
                </a:solidFill>
                <a:latin typeface="Candara"/>
                <a:cs typeface="Candara"/>
              </a:rPr>
              <a:t>played</a:t>
            </a:r>
            <a:r>
              <a:rPr sz="1600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30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60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20" dirty="0">
                <a:solidFill>
                  <a:srgbClr val="231F20"/>
                </a:solidFill>
                <a:latin typeface="Candara"/>
                <a:cs typeface="Candara"/>
              </a:rPr>
              <a:t>William</a:t>
            </a:r>
            <a:r>
              <a:rPr sz="1600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30" dirty="0">
                <a:solidFill>
                  <a:srgbClr val="231F20"/>
                </a:solidFill>
                <a:latin typeface="Candara"/>
                <a:cs typeface="Candara"/>
              </a:rPr>
              <a:t>Boyd,</a:t>
            </a:r>
            <a:r>
              <a:rPr sz="1600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00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600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20" dirty="0">
                <a:solidFill>
                  <a:srgbClr val="231F20"/>
                </a:solidFill>
                <a:latin typeface="Candara"/>
                <a:cs typeface="Candara"/>
              </a:rPr>
              <a:t>ap-</a:t>
            </a:r>
            <a:r>
              <a:rPr sz="16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30" dirty="0">
                <a:solidFill>
                  <a:srgbClr val="231F20"/>
                </a:solidFill>
                <a:latin typeface="Candara"/>
                <a:cs typeface="Candara"/>
              </a:rPr>
              <a:t>peared</a:t>
            </a:r>
            <a:r>
              <a:rPr sz="1600" spc="-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40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600" spc="-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35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00" spc="-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10" dirty="0">
                <a:solidFill>
                  <a:srgbClr val="231F20"/>
                </a:solidFill>
                <a:latin typeface="Candara"/>
                <a:cs typeface="Candara"/>
              </a:rPr>
              <a:t>big </a:t>
            </a:r>
            <a:r>
              <a:rPr sz="1600" spc="-130" dirty="0">
                <a:solidFill>
                  <a:srgbClr val="231F20"/>
                </a:solidFill>
                <a:latin typeface="Candara"/>
                <a:cs typeface="Candara"/>
              </a:rPr>
              <a:t>screen</a:t>
            </a:r>
            <a:r>
              <a:rPr sz="1600" spc="-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600" spc="-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30" dirty="0">
                <a:solidFill>
                  <a:srgbClr val="231F20"/>
                </a:solidFill>
                <a:latin typeface="Candara"/>
                <a:cs typeface="Candara"/>
              </a:rPr>
              <a:t>1935</a:t>
            </a:r>
            <a:r>
              <a:rPr sz="1600" spc="-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35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600" spc="-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25" dirty="0">
                <a:solidFill>
                  <a:srgbClr val="231F20"/>
                </a:solidFill>
                <a:latin typeface="Candara"/>
                <a:cs typeface="Candara"/>
              </a:rPr>
              <a:t>achieved </a:t>
            </a:r>
            <a:r>
              <a:rPr sz="1600" spc="-140" dirty="0">
                <a:solidFill>
                  <a:srgbClr val="231F20"/>
                </a:solidFill>
                <a:latin typeface="Candara"/>
                <a:cs typeface="Candara"/>
              </a:rPr>
              <a:t>immediate</a:t>
            </a:r>
            <a:r>
              <a:rPr sz="1600" spc="-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25" dirty="0">
                <a:solidFill>
                  <a:srgbClr val="231F20"/>
                </a:solidFill>
                <a:latin typeface="Candara"/>
                <a:cs typeface="Candara"/>
              </a:rPr>
              <a:t>success.</a:t>
            </a:r>
            <a:r>
              <a:rPr sz="16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45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0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20" dirty="0">
                <a:solidFill>
                  <a:srgbClr val="231F20"/>
                </a:solidFill>
                <a:latin typeface="Candara"/>
                <a:cs typeface="Candara"/>
              </a:rPr>
              <a:t>character</a:t>
            </a:r>
            <a:r>
              <a:rPr sz="160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5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60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00" dirty="0">
                <a:solidFill>
                  <a:srgbClr val="231F20"/>
                </a:solidFill>
                <a:latin typeface="Candara"/>
                <a:cs typeface="Candara"/>
              </a:rPr>
              <a:t>originally</a:t>
            </a:r>
            <a:r>
              <a:rPr sz="160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25" dirty="0">
                <a:solidFill>
                  <a:srgbClr val="231F20"/>
                </a:solidFill>
                <a:latin typeface="Candara"/>
                <a:cs typeface="Candara"/>
              </a:rPr>
              <a:t>created</a:t>
            </a:r>
            <a:r>
              <a:rPr sz="160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600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45" dirty="0">
                <a:solidFill>
                  <a:srgbClr val="231F20"/>
                </a:solidFill>
                <a:latin typeface="Candara"/>
                <a:cs typeface="Candara"/>
              </a:rPr>
              <a:t>1904</a:t>
            </a:r>
            <a:r>
              <a:rPr sz="160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35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60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25" dirty="0">
                <a:solidFill>
                  <a:srgbClr val="231F20"/>
                </a:solidFill>
                <a:latin typeface="Candara"/>
                <a:cs typeface="Candara"/>
              </a:rPr>
              <a:t>Clarence</a:t>
            </a:r>
            <a:r>
              <a:rPr sz="160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05" dirty="0">
                <a:solidFill>
                  <a:srgbClr val="231F20"/>
                </a:solidFill>
                <a:latin typeface="Candara"/>
                <a:cs typeface="Candara"/>
              </a:rPr>
              <a:t>E.</a:t>
            </a:r>
            <a:r>
              <a:rPr sz="160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25" dirty="0">
                <a:solidFill>
                  <a:srgbClr val="231F20"/>
                </a:solidFill>
                <a:latin typeface="Candara"/>
                <a:cs typeface="Candara"/>
              </a:rPr>
              <a:t>Mul-</a:t>
            </a:r>
            <a:r>
              <a:rPr sz="160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20" dirty="0">
                <a:solidFill>
                  <a:srgbClr val="231F20"/>
                </a:solidFill>
                <a:latin typeface="Candara"/>
                <a:cs typeface="Candara"/>
              </a:rPr>
              <a:t>ford</a:t>
            </a:r>
            <a:r>
              <a:rPr sz="160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20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60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20" dirty="0">
                <a:solidFill>
                  <a:srgbClr val="231F20"/>
                </a:solidFill>
                <a:latin typeface="Candara"/>
                <a:cs typeface="Candara"/>
              </a:rPr>
              <a:t>part</a:t>
            </a:r>
            <a:r>
              <a:rPr sz="160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2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60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35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6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14" dirty="0">
                <a:solidFill>
                  <a:srgbClr val="231F20"/>
                </a:solidFill>
                <a:latin typeface="Candara"/>
                <a:cs typeface="Candara"/>
              </a:rPr>
              <a:t>series</a:t>
            </a:r>
            <a:r>
              <a:rPr sz="160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2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60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35" dirty="0">
                <a:solidFill>
                  <a:srgbClr val="231F20"/>
                </a:solidFill>
                <a:latin typeface="Candara"/>
                <a:cs typeface="Candara"/>
              </a:rPr>
              <a:t>books,</a:t>
            </a:r>
            <a:r>
              <a:rPr sz="16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35" dirty="0">
                <a:solidFill>
                  <a:srgbClr val="231F20"/>
                </a:solidFill>
                <a:latin typeface="Candara"/>
                <a:cs typeface="Candara"/>
              </a:rPr>
              <a:t>but</a:t>
            </a:r>
            <a:r>
              <a:rPr sz="160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80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6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6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60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30" dirty="0">
                <a:solidFill>
                  <a:srgbClr val="231F20"/>
                </a:solidFill>
                <a:latin typeface="Candara"/>
                <a:cs typeface="Candara"/>
              </a:rPr>
              <a:t>Boyd’s</a:t>
            </a:r>
            <a:r>
              <a:rPr sz="160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14" dirty="0">
                <a:solidFill>
                  <a:srgbClr val="231F20"/>
                </a:solidFill>
                <a:latin typeface="Candara"/>
                <a:cs typeface="Candara"/>
              </a:rPr>
              <a:t>film</a:t>
            </a:r>
            <a:r>
              <a:rPr sz="160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25" dirty="0">
                <a:solidFill>
                  <a:srgbClr val="231F20"/>
                </a:solidFill>
                <a:latin typeface="Candara"/>
                <a:cs typeface="Candara"/>
              </a:rPr>
              <a:t>version</a:t>
            </a:r>
            <a:r>
              <a:rPr sz="160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14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6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30" dirty="0">
                <a:solidFill>
                  <a:srgbClr val="231F20"/>
                </a:solidFill>
                <a:latin typeface="Candara"/>
                <a:cs typeface="Candara"/>
              </a:rPr>
              <a:t>1935</a:t>
            </a:r>
            <a:r>
              <a:rPr sz="160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14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60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45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600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20" dirty="0">
                <a:solidFill>
                  <a:srgbClr val="231F20"/>
                </a:solidFill>
                <a:latin typeface="Candara"/>
                <a:cs typeface="Candara"/>
              </a:rPr>
              <a:t>popularize</a:t>
            </a:r>
            <a:r>
              <a:rPr sz="16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80" dirty="0">
                <a:solidFill>
                  <a:srgbClr val="231F20"/>
                </a:solidFill>
                <a:latin typeface="Candara"/>
                <a:cs typeface="Candara"/>
              </a:rPr>
              <a:t>it.</a:t>
            </a:r>
            <a:r>
              <a:rPr sz="16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50" dirty="0">
                <a:solidFill>
                  <a:srgbClr val="231F20"/>
                </a:solidFill>
                <a:latin typeface="Candara"/>
                <a:cs typeface="Candara"/>
              </a:rPr>
              <a:t>Boyd</a:t>
            </a:r>
            <a:r>
              <a:rPr sz="160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40" dirty="0">
                <a:solidFill>
                  <a:srgbClr val="231F20"/>
                </a:solidFill>
                <a:latin typeface="Candara"/>
                <a:cs typeface="Candara"/>
              </a:rPr>
              <a:t>appeared</a:t>
            </a:r>
            <a:r>
              <a:rPr sz="160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40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60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3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0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35" dirty="0">
                <a:solidFill>
                  <a:srgbClr val="231F20"/>
                </a:solidFill>
                <a:latin typeface="Candara"/>
                <a:cs typeface="Candara"/>
              </a:rPr>
              <a:t>covers</a:t>
            </a:r>
            <a:r>
              <a:rPr sz="1600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05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60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i="1" spc="-125" dirty="0">
                <a:solidFill>
                  <a:srgbClr val="231F20"/>
                </a:solidFill>
                <a:latin typeface="Candara"/>
                <a:cs typeface="Candara"/>
              </a:rPr>
              <a:t>Look,</a:t>
            </a:r>
            <a:r>
              <a:rPr sz="1600" i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i="1" spc="-95" dirty="0">
                <a:solidFill>
                  <a:srgbClr val="231F20"/>
                </a:solidFill>
                <a:latin typeface="Candara"/>
                <a:cs typeface="Candara"/>
              </a:rPr>
              <a:t>Life</a:t>
            </a:r>
            <a:r>
              <a:rPr sz="1600" spc="-95" dirty="0">
                <a:solidFill>
                  <a:srgbClr val="231F20"/>
                </a:solidFill>
                <a:latin typeface="Candara"/>
                <a:cs typeface="Candara"/>
              </a:rPr>
              <a:t>,</a:t>
            </a:r>
            <a:r>
              <a:rPr sz="160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35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600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i="1" spc="-140" dirty="0">
                <a:solidFill>
                  <a:srgbClr val="231F20"/>
                </a:solidFill>
                <a:latin typeface="Candara"/>
                <a:cs typeface="Candara"/>
              </a:rPr>
              <a:t>Time</a:t>
            </a:r>
            <a:r>
              <a:rPr sz="1600" i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30" dirty="0">
                <a:solidFill>
                  <a:srgbClr val="231F20"/>
                </a:solidFill>
                <a:latin typeface="Candara"/>
                <a:cs typeface="Candara"/>
              </a:rPr>
              <a:t>and,</a:t>
            </a:r>
            <a:r>
              <a:rPr sz="1600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14" dirty="0">
                <a:solidFill>
                  <a:srgbClr val="231F20"/>
                </a:solidFill>
                <a:latin typeface="Candara"/>
                <a:cs typeface="Candara"/>
              </a:rPr>
              <a:t>reportedly,</a:t>
            </a:r>
            <a:r>
              <a:rPr sz="160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35" dirty="0">
                <a:solidFill>
                  <a:srgbClr val="231F20"/>
                </a:solidFill>
                <a:latin typeface="Candara"/>
                <a:cs typeface="Candara"/>
              </a:rPr>
              <a:t>earned</a:t>
            </a:r>
            <a:r>
              <a:rPr sz="160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10" dirty="0">
                <a:solidFill>
                  <a:srgbClr val="231F20"/>
                </a:solidFill>
                <a:latin typeface="Candara"/>
                <a:cs typeface="Candara"/>
              </a:rPr>
              <a:t>millions</a:t>
            </a:r>
            <a:r>
              <a:rPr sz="1600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2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600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14" dirty="0">
                <a:solidFill>
                  <a:srgbClr val="231F20"/>
                </a:solidFill>
                <a:latin typeface="Candara"/>
                <a:cs typeface="Candara"/>
              </a:rPr>
              <a:t>dollars</a:t>
            </a:r>
            <a:r>
              <a:rPr sz="16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40" dirty="0">
                <a:solidFill>
                  <a:srgbClr val="231F20"/>
                </a:solidFill>
                <a:latin typeface="Candara"/>
                <a:cs typeface="Candara"/>
              </a:rPr>
              <a:t>from</a:t>
            </a:r>
            <a:r>
              <a:rPr sz="1600" spc="5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10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600" spc="5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35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600" spc="5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40" dirty="0">
                <a:solidFill>
                  <a:srgbClr val="231F20"/>
                </a:solidFill>
                <a:latin typeface="Candara"/>
                <a:cs typeface="Candara"/>
              </a:rPr>
              <a:t>endorsement</a:t>
            </a:r>
            <a:r>
              <a:rPr sz="1600" spc="5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20" dirty="0">
                <a:solidFill>
                  <a:srgbClr val="231F20"/>
                </a:solidFill>
                <a:latin typeface="Candara"/>
                <a:cs typeface="Candara"/>
              </a:rPr>
              <a:t>deals.</a:t>
            </a:r>
            <a:r>
              <a:rPr sz="1600" spc="5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80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600" spc="5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90" dirty="0">
                <a:solidFill>
                  <a:srgbClr val="231F20"/>
                </a:solidFill>
                <a:latin typeface="Candara"/>
                <a:cs typeface="Candara"/>
              </a:rPr>
              <a:t>is</a:t>
            </a:r>
            <a:r>
              <a:rPr sz="1600" spc="5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20" dirty="0">
                <a:solidFill>
                  <a:srgbClr val="231F20"/>
                </a:solidFill>
                <a:latin typeface="Candara"/>
                <a:cs typeface="Candara"/>
              </a:rPr>
              <a:t>believed</a:t>
            </a:r>
            <a:r>
              <a:rPr sz="1600" spc="5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14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endParaRPr sz="1600">
              <a:latin typeface="Candara"/>
              <a:cs typeface="Candara"/>
            </a:endParaRPr>
          </a:p>
          <a:p>
            <a:pPr marL="12700" marR="5080" algn="just">
              <a:lnSpc>
                <a:spcPct val="102299"/>
              </a:lnSpc>
              <a:spcBef>
                <a:spcPts val="10"/>
              </a:spcBef>
            </a:pPr>
            <a:r>
              <a:rPr sz="1600" spc="-165" dirty="0">
                <a:solidFill>
                  <a:srgbClr val="231F20"/>
                </a:solidFill>
                <a:latin typeface="Candara"/>
                <a:cs typeface="Candara"/>
              </a:rPr>
              <a:t>HOPALONG</a:t>
            </a:r>
            <a:r>
              <a:rPr sz="1600" spc="-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40" dirty="0">
                <a:solidFill>
                  <a:srgbClr val="231F20"/>
                </a:solidFill>
                <a:latin typeface="Candara"/>
                <a:cs typeface="Candara"/>
              </a:rPr>
              <a:t>CASSIDY</a:t>
            </a:r>
            <a:r>
              <a:rPr sz="1600" spc="-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5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600" spc="-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35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00" spc="-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00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600" spc="-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20" dirty="0">
                <a:solidFill>
                  <a:srgbClr val="231F20"/>
                </a:solidFill>
                <a:latin typeface="Candara"/>
                <a:cs typeface="Candara"/>
              </a:rPr>
              <a:t>character</a:t>
            </a:r>
            <a:r>
              <a:rPr sz="1600" spc="-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30" dirty="0">
                <a:solidFill>
                  <a:srgbClr val="231F20"/>
                </a:solidFill>
                <a:latin typeface="Candara"/>
                <a:cs typeface="Candara"/>
              </a:rPr>
              <a:t>ever</a:t>
            </a:r>
            <a:r>
              <a:rPr sz="1600" spc="-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20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600" spc="-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05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600" spc="-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35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600" spc="-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00" dirty="0">
                <a:solidFill>
                  <a:srgbClr val="231F20"/>
                </a:solidFill>
                <a:latin typeface="Candara"/>
                <a:cs typeface="Candara"/>
              </a:rPr>
              <a:t>child’s</a:t>
            </a:r>
            <a:r>
              <a:rPr sz="1600" spc="-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25" dirty="0">
                <a:solidFill>
                  <a:srgbClr val="231F20"/>
                </a:solidFill>
                <a:latin typeface="Candara"/>
                <a:cs typeface="Candara"/>
              </a:rPr>
              <a:t>lunch</a:t>
            </a:r>
            <a:r>
              <a:rPr sz="1600" spc="-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45" dirty="0">
                <a:solidFill>
                  <a:srgbClr val="231F20"/>
                </a:solidFill>
                <a:latin typeface="Candara"/>
                <a:cs typeface="Candara"/>
              </a:rPr>
              <a:t>box</a:t>
            </a:r>
            <a:r>
              <a:rPr sz="1600" spc="-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45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600" spc="-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50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6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25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6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40" dirty="0">
                <a:solidFill>
                  <a:srgbClr val="231F20"/>
                </a:solidFill>
                <a:latin typeface="Candara"/>
                <a:cs typeface="Candara"/>
              </a:rPr>
              <a:t>600,000</a:t>
            </a:r>
            <a:r>
              <a:rPr sz="160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14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60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25" dirty="0">
                <a:solidFill>
                  <a:srgbClr val="231F20"/>
                </a:solidFill>
                <a:latin typeface="Candara"/>
                <a:cs typeface="Candara"/>
              </a:rPr>
              <a:t>lunch</a:t>
            </a:r>
            <a:r>
              <a:rPr sz="16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40" dirty="0">
                <a:solidFill>
                  <a:srgbClr val="231F20"/>
                </a:solidFill>
                <a:latin typeface="Candara"/>
                <a:cs typeface="Candara"/>
              </a:rPr>
              <a:t>boxes</a:t>
            </a:r>
            <a:r>
              <a:rPr sz="160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40" dirty="0">
                <a:solidFill>
                  <a:srgbClr val="231F20"/>
                </a:solidFill>
                <a:latin typeface="Candara"/>
                <a:cs typeface="Candara"/>
              </a:rPr>
              <a:t>were</a:t>
            </a:r>
            <a:r>
              <a:rPr sz="160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20" dirty="0">
                <a:solidFill>
                  <a:srgbClr val="231F20"/>
                </a:solidFill>
                <a:latin typeface="Candara"/>
                <a:cs typeface="Candara"/>
              </a:rPr>
              <a:t>reportedly</a:t>
            </a:r>
            <a:r>
              <a:rPr sz="1600" spc="-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05" dirty="0">
                <a:solidFill>
                  <a:srgbClr val="231F20"/>
                </a:solidFill>
                <a:latin typeface="Candara"/>
                <a:cs typeface="Candara"/>
              </a:rPr>
              <a:t>sold</a:t>
            </a:r>
            <a:r>
              <a:rPr sz="160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6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2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00" spc="-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90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60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25" dirty="0">
                <a:solidFill>
                  <a:srgbClr val="231F20"/>
                </a:solidFill>
                <a:latin typeface="Candara"/>
                <a:cs typeface="Candara"/>
              </a:rPr>
              <a:t>year</a:t>
            </a:r>
            <a:r>
              <a:rPr sz="160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2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60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14" dirty="0">
                <a:solidFill>
                  <a:srgbClr val="231F20"/>
                </a:solidFill>
                <a:latin typeface="Candara"/>
                <a:cs typeface="Candara"/>
              </a:rPr>
              <a:t>sales.</a:t>
            </a:r>
            <a:r>
              <a:rPr sz="160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35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60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20" dirty="0">
                <a:solidFill>
                  <a:srgbClr val="231F20"/>
                </a:solidFill>
                <a:latin typeface="Candara"/>
                <a:cs typeface="Candara"/>
              </a:rPr>
              <a:t>1950,</a:t>
            </a:r>
            <a:r>
              <a:rPr sz="16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20" dirty="0">
                <a:solidFill>
                  <a:srgbClr val="231F20"/>
                </a:solidFill>
                <a:latin typeface="Candara"/>
                <a:cs typeface="Candara"/>
              </a:rPr>
              <a:t>there</a:t>
            </a:r>
            <a:r>
              <a:rPr sz="16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55" dirty="0">
                <a:solidFill>
                  <a:srgbClr val="231F20"/>
                </a:solidFill>
                <a:latin typeface="Candara"/>
                <a:cs typeface="Candara"/>
              </a:rPr>
              <a:t>were</a:t>
            </a:r>
            <a:r>
              <a:rPr sz="16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60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6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30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60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30" dirty="0">
                <a:solidFill>
                  <a:srgbClr val="231F20"/>
                </a:solidFill>
                <a:latin typeface="Candara"/>
                <a:cs typeface="Candara"/>
              </a:rPr>
              <a:t>100</a:t>
            </a:r>
            <a:r>
              <a:rPr sz="160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65" dirty="0">
                <a:solidFill>
                  <a:srgbClr val="231F20"/>
                </a:solidFill>
                <a:latin typeface="Candara"/>
                <a:cs typeface="Candara"/>
              </a:rPr>
              <a:t>HOPALONG</a:t>
            </a:r>
            <a:r>
              <a:rPr sz="16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35" dirty="0">
                <a:solidFill>
                  <a:srgbClr val="231F20"/>
                </a:solidFill>
                <a:latin typeface="Candara"/>
                <a:cs typeface="Candara"/>
              </a:rPr>
              <a:t>CASSIDY</a:t>
            </a:r>
            <a:r>
              <a:rPr sz="160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14" dirty="0">
                <a:solidFill>
                  <a:srgbClr val="231F20"/>
                </a:solidFill>
                <a:latin typeface="Candara"/>
                <a:cs typeface="Candara"/>
              </a:rPr>
              <a:t>licensees</a:t>
            </a:r>
            <a:r>
              <a:rPr sz="160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05" dirty="0">
                <a:solidFill>
                  <a:srgbClr val="231F20"/>
                </a:solidFill>
                <a:latin typeface="Candara"/>
                <a:cs typeface="Candara"/>
              </a:rPr>
              <a:t>selling</a:t>
            </a:r>
            <a:r>
              <a:rPr sz="160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55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6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30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60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35" dirty="0">
                <a:solidFill>
                  <a:srgbClr val="231F20"/>
                </a:solidFill>
                <a:latin typeface="Candara"/>
                <a:cs typeface="Candara"/>
              </a:rPr>
              <a:t>$70</a:t>
            </a:r>
            <a:r>
              <a:rPr sz="160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05" dirty="0">
                <a:solidFill>
                  <a:srgbClr val="231F20"/>
                </a:solidFill>
                <a:latin typeface="Candara"/>
                <a:cs typeface="Candara"/>
              </a:rPr>
              <a:t>million</a:t>
            </a:r>
            <a:r>
              <a:rPr sz="160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6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14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60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25" dirty="0">
                <a:solidFill>
                  <a:srgbClr val="231F20"/>
                </a:solidFill>
                <a:latin typeface="Candara"/>
                <a:cs typeface="Candara"/>
              </a:rPr>
              <a:t>products.</a:t>
            </a:r>
            <a:endParaRPr sz="1600">
              <a:latin typeface="Candara"/>
              <a:cs typeface="Candar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11759" y="2508961"/>
            <a:ext cx="1600072" cy="168395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30816" y="1536386"/>
            <a:ext cx="226949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05510" marR="5080" indent="-893444">
              <a:lnSpc>
                <a:spcPct val="101499"/>
              </a:lnSpc>
              <a:spcBef>
                <a:spcPts val="95"/>
              </a:spcBef>
            </a:pPr>
            <a:r>
              <a:rPr dirty="0"/>
              <a:t>HOPALONG</a:t>
            </a:r>
            <a:r>
              <a:rPr spc="75" dirty="0"/>
              <a:t> </a:t>
            </a:r>
            <a:r>
              <a:rPr spc="-10" dirty="0"/>
              <a:t>CASSIDY </a:t>
            </a:r>
            <a:r>
              <a:rPr spc="-20" dirty="0"/>
              <a:t>1935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" y="1057275"/>
            <a:ext cx="10059035" cy="5658485"/>
            <a:chOff x="-12" y="1057275"/>
            <a:chExt cx="10059035" cy="5658485"/>
          </a:xfrm>
        </p:grpSpPr>
        <p:sp>
          <p:nvSpPr>
            <p:cNvPr id="3" name="object 3"/>
            <p:cNvSpPr/>
            <p:nvPr/>
          </p:nvSpPr>
          <p:spPr>
            <a:xfrm>
              <a:off x="-12" y="1057275"/>
              <a:ext cx="9005570" cy="1857375"/>
            </a:xfrm>
            <a:custGeom>
              <a:avLst/>
              <a:gdLst/>
              <a:ahLst/>
              <a:cxnLst/>
              <a:rect l="l" t="t" r="r" b="b"/>
              <a:pathLst>
                <a:path w="9005570" h="1857375">
                  <a:moveTo>
                    <a:pt x="9005011" y="0"/>
                  </a:moveTo>
                  <a:lnTo>
                    <a:pt x="0" y="0"/>
                  </a:lnTo>
                  <a:lnTo>
                    <a:pt x="0" y="1750796"/>
                  </a:lnTo>
                  <a:lnTo>
                    <a:pt x="10096" y="1750263"/>
                  </a:lnTo>
                  <a:lnTo>
                    <a:pt x="24923" y="1752066"/>
                  </a:lnTo>
                  <a:lnTo>
                    <a:pt x="55536" y="1758812"/>
                  </a:lnTo>
                  <a:lnTo>
                    <a:pt x="75285" y="1761794"/>
                  </a:lnTo>
                  <a:lnTo>
                    <a:pt x="95868" y="1756970"/>
                  </a:lnTo>
                  <a:lnTo>
                    <a:pt x="121135" y="1750655"/>
                  </a:lnTo>
                  <a:lnTo>
                    <a:pt x="150112" y="1745165"/>
                  </a:lnTo>
                  <a:lnTo>
                    <a:pt x="181825" y="1742820"/>
                  </a:lnTo>
                  <a:lnTo>
                    <a:pt x="189701" y="1742983"/>
                  </a:lnTo>
                  <a:lnTo>
                    <a:pt x="197661" y="1743489"/>
                  </a:lnTo>
                  <a:lnTo>
                    <a:pt x="205694" y="1744369"/>
                  </a:lnTo>
                  <a:lnTo>
                    <a:pt x="213791" y="1745653"/>
                  </a:lnTo>
                  <a:lnTo>
                    <a:pt x="231521" y="1745369"/>
                  </a:lnTo>
                  <a:lnTo>
                    <a:pt x="245078" y="1744252"/>
                  </a:lnTo>
                  <a:lnTo>
                    <a:pt x="302796" y="1737477"/>
                  </a:lnTo>
                  <a:lnTo>
                    <a:pt x="315460" y="1736361"/>
                  </a:lnTo>
                  <a:lnTo>
                    <a:pt x="330733" y="1735937"/>
                  </a:lnTo>
                  <a:lnTo>
                    <a:pt x="334441" y="1736217"/>
                  </a:lnTo>
                  <a:lnTo>
                    <a:pt x="337248" y="1736852"/>
                  </a:lnTo>
                  <a:lnTo>
                    <a:pt x="343611" y="1733410"/>
                  </a:lnTo>
                  <a:lnTo>
                    <a:pt x="351155" y="1732152"/>
                  </a:lnTo>
                  <a:lnTo>
                    <a:pt x="359384" y="1732152"/>
                  </a:lnTo>
                  <a:lnTo>
                    <a:pt x="373680" y="1733162"/>
                  </a:lnTo>
                  <a:lnTo>
                    <a:pt x="388742" y="1735550"/>
                  </a:lnTo>
                  <a:lnTo>
                    <a:pt x="404063" y="1738357"/>
                  </a:lnTo>
                  <a:lnTo>
                    <a:pt x="419138" y="1740623"/>
                  </a:lnTo>
                  <a:lnTo>
                    <a:pt x="427990" y="1743710"/>
                  </a:lnTo>
                  <a:lnTo>
                    <a:pt x="435444" y="1744903"/>
                  </a:lnTo>
                  <a:lnTo>
                    <a:pt x="441934" y="1744903"/>
                  </a:lnTo>
                  <a:lnTo>
                    <a:pt x="484098" y="1730895"/>
                  </a:lnTo>
                  <a:lnTo>
                    <a:pt x="493039" y="1730895"/>
                  </a:lnTo>
                  <a:lnTo>
                    <a:pt x="498545" y="1731332"/>
                  </a:lnTo>
                  <a:lnTo>
                    <a:pt x="504558" y="1732748"/>
                  </a:lnTo>
                  <a:lnTo>
                    <a:pt x="511180" y="1735305"/>
                  </a:lnTo>
                  <a:lnTo>
                    <a:pt x="518515" y="1739163"/>
                  </a:lnTo>
                  <a:lnTo>
                    <a:pt x="544821" y="1733936"/>
                  </a:lnTo>
                  <a:lnTo>
                    <a:pt x="566026" y="1729174"/>
                  </a:lnTo>
                  <a:lnTo>
                    <a:pt x="583402" y="1725708"/>
                  </a:lnTo>
                  <a:lnTo>
                    <a:pt x="598220" y="1724367"/>
                  </a:lnTo>
                  <a:lnTo>
                    <a:pt x="602221" y="1724367"/>
                  </a:lnTo>
                  <a:lnTo>
                    <a:pt x="606056" y="1724723"/>
                  </a:lnTo>
                  <a:lnTo>
                    <a:pt x="609866" y="1725536"/>
                  </a:lnTo>
                  <a:lnTo>
                    <a:pt x="633707" y="1717047"/>
                  </a:lnTo>
                  <a:lnTo>
                    <a:pt x="658402" y="1710928"/>
                  </a:lnTo>
                  <a:lnTo>
                    <a:pt x="683722" y="1707223"/>
                  </a:lnTo>
                  <a:lnTo>
                    <a:pt x="709434" y="1705978"/>
                  </a:lnTo>
                  <a:lnTo>
                    <a:pt x="714781" y="1705978"/>
                  </a:lnTo>
                  <a:lnTo>
                    <a:pt x="725500" y="1706473"/>
                  </a:lnTo>
                  <a:lnTo>
                    <a:pt x="725982" y="1710220"/>
                  </a:lnTo>
                  <a:lnTo>
                    <a:pt x="727989" y="1711591"/>
                  </a:lnTo>
                  <a:lnTo>
                    <a:pt x="730770" y="1711591"/>
                  </a:lnTo>
                  <a:lnTo>
                    <a:pt x="736484" y="1710332"/>
                  </a:lnTo>
                  <a:lnTo>
                    <a:pt x="742950" y="1707438"/>
                  </a:lnTo>
                  <a:lnTo>
                    <a:pt x="749215" y="1704240"/>
                  </a:lnTo>
                  <a:lnTo>
                    <a:pt x="754329" y="1702066"/>
                  </a:lnTo>
                  <a:lnTo>
                    <a:pt x="753084" y="1707883"/>
                  </a:lnTo>
                  <a:lnTo>
                    <a:pt x="760806" y="1712747"/>
                  </a:lnTo>
                  <a:lnTo>
                    <a:pt x="770445" y="1712747"/>
                  </a:lnTo>
                  <a:lnTo>
                    <a:pt x="772960" y="1712087"/>
                  </a:lnTo>
                  <a:lnTo>
                    <a:pt x="774877" y="1710550"/>
                  </a:lnTo>
                  <a:lnTo>
                    <a:pt x="800461" y="1708932"/>
                  </a:lnTo>
                  <a:lnTo>
                    <a:pt x="821207" y="1708429"/>
                  </a:lnTo>
                  <a:lnTo>
                    <a:pt x="858864" y="1711670"/>
                  </a:lnTo>
                  <a:lnTo>
                    <a:pt x="875434" y="1718933"/>
                  </a:lnTo>
                  <a:lnTo>
                    <a:pt x="884134" y="1726533"/>
                  </a:lnTo>
                  <a:lnTo>
                    <a:pt x="898182" y="1730781"/>
                  </a:lnTo>
                  <a:lnTo>
                    <a:pt x="947941" y="1735010"/>
                  </a:lnTo>
                  <a:lnTo>
                    <a:pt x="983980" y="1742276"/>
                  </a:lnTo>
                  <a:lnTo>
                    <a:pt x="994154" y="1743840"/>
                  </a:lnTo>
                  <a:lnTo>
                    <a:pt x="1003312" y="1744433"/>
                  </a:lnTo>
                  <a:lnTo>
                    <a:pt x="1006678" y="1744433"/>
                  </a:lnTo>
                  <a:lnTo>
                    <a:pt x="1009802" y="1744129"/>
                  </a:lnTo>
                  <a:lnTo>
                    <a:pt x="1012659" y="1743456"/>
                  </a:lnTo>
                  <a:lnTo>
                    <a:pt x="1040038" y="1748361"/>
                  </a:lnTo>
                  <a:lnTo>
                    <a:pt x="1061597" y="1753755"/>
                  </a:lnTo>
                  <a:lnTo>
                    <a:pt x="1080545" y="1758111"/>
                  </a:lnTo>
                  <a:lnTo>
                    <a:pt x="1100086" y="1759902"/>
                  </a:lnTo>
                  <a:lnTo>
                    <a:pt x="1109202" y="1759526"/>
                  </a:lnTo>
                  <a:lnTo>
                    <a:pt x="1119219" y="1758324"/>
                  </a:lnTo>
                  <a:lnTo>
                    <a:pt x="1130369" y="1756184"/>
                  </a:lnTo>
                  <a:lnTo>
                    <a:pt x="1142885" y="1752993"/>
                  </a:lnTo>
                  <a:lnTo>
                    <a:pt x="1165990" y="1755782"/>
                  </a:lnTo>
                  <a:lnTo>
                    <a:pt x="1187450" y="1757719"/>
                  </a:lnTo>
                  <a:lnTo>
                    <a:pt x="1207775" y="1758849"/>
                  </a:lnTo>
                  <a:lnTo>
                    <a:pt x="1227480" y="1759216"/>
                  </a:lnTo>
                  <a:lnTo>
                    <a:pt x="1241733" y="1759028"/>
                  </a:lnTo>
                  <a:lnTo>
                    <a:pt x="1256126" y="1758476"/>
                  </a:lnTo>
                  <a:lnTo>
                    <a:pt x="1270855" y="1757577"/>
                  </a:lnTo>
                  <a:lnTo>
                    <a:pt x="1286116" y="1756346"/>
                  </a:lnTo>
                  <a:lnTo>
                    <a:pt x="1295305" y="1763074"/>
                  </a:lnTo>
                  <a:lnTo>
                    <a:pt x="1305444" y="1768935"/>
                  </a:lnTo>
                  <a:lnTo>
                    <a:pt x="1316246" y="1773077"/>
                  </a:lnTo>
                  <a:lnTo>
                    <a:pt x="1327429" y="1774647"/>
                  </a:lnTo>
                  <a:lnTo>
                    <a:pt x="1334198" y="1774647"/>
                  </a:lnTo>
                  <a:lnTo>
                    <a:pt x="1341018" y="1772805"/>
                  </a:lnTo>
                  <a:lnTo>
                    <a:pt x="1347622" y="1768284"/>
                  </a:lnTo>
                  <a:lnTo>
                    <a:pt x="1373860" y="1777452"/>
                  </a:lnTo>
                  <a:lnTo>
                    <a:pt x="1408692" y="1797239"/>
                  </a:lnTo>
                  <a:lnTo>
                    <a:pt x="1424851" y="1800999"/>
                  </a:lnTo>
                  <a:lnTo>
                    <a:pt x="1430045" y="1800999"/>
                  </a:lnTo>
                  <a:lnTo>
                    <a:pt x="1435798" y="1799856"/>
                  </a:lnTo>
                  <a:lnTo>
                    <a:pt x="1442542" y="1797202"/>
                  </a:lnTo>
                  <a:lnTo>
                    <a:pt x="1464147" y="1802291"/>
                  </a:lnTo>
                  <a:lnTo>
                    <a:pt x="1507728" y="1822294"/>
                  </a:lnTo>
                  <a:lnTo>
                    <a:pt x="1526476" y="1826755"/>
                  </a:lnTo>
                  <a:lnTo>
                    <a:pt x="1528775" y="1826640"/>
                  </a:lnTo>
                  <a:lnTo>
                    <a:pt x="1535404" y="1827377"/>
                  </a:lnTo>
                  <a:lnTo>
                    <a:pt x="1542707" y="1827618"/>
                  </a:lnTo>
                  <a:lnTo>
                    <a:pt x="1557502" y="1827618"/>
                  </a:lnTo>
                  <a:lnTo>
                    <a:pt x="1587601" y="1826806"/>
                  </a:lnTo>
                  <a:lnTo>
                    <a:pt x="1606206" y="1826986"/>
                  </a:lnTo>
                  <a:lnTo>
                    <a:pt x="1616943" y="1827633"/>
                  </a:lnTo>
                  <a:lnTo>
                    <a:pt x="1627096" y="1828901"/>
                  </a:lnTo>
                  <a:lnTo>
                    <a:pt x="1636483" y="1830946"/>
                  </a:lnTo>
                  <a:lnTo>
                    <a:pt x="1651766" y="1820166"/>
                  </a:lnTo>
                  <a:lnTo>
                    <a:pt x="1663625" y="1814021"/>
                  </a:lnTo>
                  <a:lnTo>
                    <a:pt x="1673658" y="1811256"/>
                  </a:lnTo>
                  <a:lnTo>
                    <a:pt x="1683461" y="1810613"/>
                  </a:lnTo>
                  <a:lnTo>
                    <a:pt x="1703476" y="1810893"/>
                  </a:lnTo>
                  <a:lnTo>
                    <a:pt x="1713064" y="1810410"/>
                  </a:lnTo>
                  <a:lnTo>
                    <a:pt x="1721675" y="1810258"/>
                  </a:lnTo>
                  <a:lnTo>
                    <a:pt x="1769068" y="1812901"/>
                  </a:lnTo>
                  <a:lnTo>
                    <a:pt x="1824670" y="1819125"/>
                  </a:lnTo>
                  <a:lnTo>
                    <a:pt x="1881004" y="1826374"/>
                  </a:lnTo>
                  <a:lnTo>
                    <a:pt x="1966925" y="1836355"/>
                  </a:lnTo>
                  <a:lnTo>
                    <a:pt x="1999594" y="1841036"/>
                  </a:lnTo>
                  <a:lnTo>
                    <a:pt x="2029908" y="1844812"/>
                  </a:lnTo>
                  <a:lnTo>
                    <a:pt x="2059178" y="1846364"/>
                  </a:lnTo>
                  <a:lnTo>
                    <a:pt x="2066747" y="1846364"/>
                  </a:lnTo>
                  <a:lnTo>
                    <a:pt x="2074354" y="1846008"/>
                  </a:lnTo>
                  <a:lnTo>
                    <a:pt x="2082088" y="1845195"/>
                  </a:lnTo>
                  <a:lnTo>
                    <a:pt x="2222385" y="1841004"/>
                  </a:lnTo>
                  <a:lnTo>
                    <a:pt x="2247746" y="1842107"/>
                  </a:lnTo>
                  <a:lnTo>
                    <a:pt x="2289979" y="1846308"/>
                  </a:lnTo>
                  <a:lnTo>
                    <a:pt x="2307196" y="1847240"/>
                  </a:lnTo>
                  <a:lnTo>
                    <a:pt x="2317434" y="1846680"/>
                  </a:lnTo>
                  <a:lnTo>
                    <a:pt x="2326655" y="1844782"/>
                  </a:lnTo>
                  <a:lnTo>
                    <a:pt x="2334910" y="1841218"/>
                  </a:lnTo>
                  <a:lnTo>
                    <a:pt x="2342248" y="1835658"/>
                  </a:lnTo>
                  <a:lnTo>
                    <a:pt x="2361860" y="1839497"/>
                  </a:lnTo>
                  <a:lnTo>
                    <a:pt x="2371532" y="1840460"/>
                  </a:lnTo>
                  <a:lnTo>
                    <a:pt x="2377668" y="1840853"/>
                  </a:lnTo>
                  <a:lnTo>
                    <a:pt x="2418524" y="1850529"/>
                  </a:lnTo>
                  <a:lnTo>
                    <a:pt x="2445969" y="1857349"/>
                  </a:lnTo>
                  <a:lnTo>
                    <a:pt x="2450668" y="1847341"/>
                  </a:lnTo>
                  <a:lnTo>
                    <a:pt x="2454744" y="1844078"/>
                  </a:lnTo>
                  <a:lnTo>
                    <a:pt x="2463304" y="1844078"/>
                  </a:lnTo>
                  <a:lnTo>
                    <a:pt x="2467737" y="1846922"/>
                  </a:lnTo>
                  <a:lnTo>
                    <a:pt x="2478760" y="1852637"/>
                  </a:lnTo>
                  <a:lnTo>
                    <a:pt x="2485364" y="1855495"/>
                  </a:lnTo>
                  <a:lnTo>
                    <a:pt x="2495702" y="1855495"/>
                  </a:lnTo>
                  <a:lnTo>
                    <a:pt x="2499728" y="1855038"/>
                  </a:lnTo>
                  <a:lnTo>
                    <a:pt x="2555036" y="1839633"/>
                  </a:lnTo>
                  <a:lnTo>
                    <a:pt x="2560015" y="1837334"/>
                  </a:lnTo>
                  <a:lnTo>
                    <a:pt x="2565654" y="1836724"/>
                  </a:lnTo>
                  <a:lnTo>
                    <a:pt x="2575318" y="1836724"/>
                  </a:lnTo>
                  <a:lnTo>
                    <a:pt x="2590558" y="1837512"/>
                  </a:lnTo>
                  <a:lnTo>
                    <a:pt x="2601315" y="1837307"/>
                  </a:lnTo>
                  <a:lnTo>
                    <a:pt x="2608175" y="1836566"/>
                  </a:lnTo>
                  <a:lnTo>
                    <a:pt x="2615180" y="1835101"/>
                  </a:lnTo>
                  <a:lnTo>
                    <a:pt x="2622308" y="1832724"/>
                  </a:lnTo>
                  <a:lnTo>
                    <a:pt x="2630766" y="1837728"/>
                  </a:lnTo>
                  <a:lnTo>
                    <a:pt x="2637053" y="1839709"/>
                  </a:lnTo>
                  <a:lnTo>
                    <a:pt x="2642031" y="1839709"/>
                  </a:lnTo>
                  <a:lnTo>
                    <a:pt x="2653336" y="1835317"/>
                  </a:lnTo>
                  <a:lnTo>
                    <a:pt x="2662145" y="1825555"/>
                  </a:lnTo>
                  <a:lnTo>
                    <a:pt x="2672835" y="1815545"/>
                  </a:lnTo>
                  <a:lnTo>
                    <a:pt x="2689783" y="1810410"/>
                  </a:lnTo>
                  <a:lnTo>
                    <a:pt x="2696921" y="1812721"/>
                  </a:lnTo>
                  <a:lnTo>
                    <a:pt x="2702979" y="1814042"/>
                  </a:lnTo>
                  <a:lnTo>
                    <a:pt x="2708173" y="1814042"/>
                  </a:lnTo>
                  <a:lnTo>
                    <a:pt x="2715122" y="1813076"/>
                  </a:lnTo>
                  <a:lnTo>
                    <a:pt x="2720973" y="1810027"/>
                  </a:lnTo>
                  <a:lnTo>
                    <a:pt x="2725859" y="1804671"/>
                  </a:lnTo>
                  <a:lnTo>
                    <a:pt x="2729915" y="1796783"/>
                  </a:lnTo>
                  <a:lnTo>
                    <a:pt x="2753131" y="1804498"/>
                  </a:lnTo>
                  <a:lnTo>
                    <a:pt x="2771133" y="1809511"/>
                  </a:lnTo>
                  <a:lnTo>
                    <a:pt x="2784926" y="1812224"/>
                  </a:lnTo>
                  <a:lnTo>
                    <a:pt x="2795511" y="1813039"/>
                  </a:lnTo>
                  <a:lnTo>
                    <a:pt x="2809846" y="1810956"/>
                  </a:lnTo>
                  <a:lnTo>
                    <a:pt x="2822917" y="1806349"/>
                  </a:lnTo>
                  <a:lnTo>
                    <a:pt x="2840827" y="1801680"/>
                  </a:lnTo>
                  <a:lnTo>
                    <a:pt x="2869679" y="1799412"/>
                  </a:lnTo>
                  <a:lnTo>
                    <a:pt x="2923038" y="1800984"/>
                  </a:lnTo>
                  <a:lnTo>
                    <a:pt x="2979158" y="1801937"/>
                  </a:lnTo>
                  <a:lnTo>
                    <a:pt x="3071901" y="1802968"/>
                  </a:lnTo>
                  <a:lnTo>
                    <a:pt x="3091283" y="1803423"/>
                  </a:lnTo>
                  <a:lnTo>
                    <a:pt x="3117855" y="1804557"/>
                  </a:lnTo>
                  <a:lnTo>
                    <a:pt x="3130245" y="1804784"/>
                  </a:lnTo>
                  <a:lnTo>
                    <a:pt x="3132442" y="1804403"/>
                  </a:lnTo>
                  <a:lnTo>
                    <a:pt x="3132988" y="1803285"/>
                  </a:lnTo>
                  <a:lnTo>
                    <a:pt x="3144094" y="1808599"/>
                  </a:lnTo>
                  <a:lnTo>
                    <a:pt x="3154562" y="1812016"/>
                  </a:lnTo>
                  <a:lnTo>
                    <a:pt x="3164435" y="1813844"/>
                  </a:lnTo>
                  <a:lnTo>
                    <a:pt x="3173755" y="1814385"/>
                  </a:lnTo>
                  <a:lnTo>
                    <a:pt x="3180945" y="1814088"/>
                  </a:lnTo>
                  <a:lnTo>
                    <a:pt x="3187825" y="1813305"/>
                  </a:lnTo>
                  <a:lnTo>
                    <a:pt x="3194416" y="1812199"/>
                  </a:lnTo>
                  <a:lnTo>
                    <a:pt x="3216630" y="1807464"/>
                  </a:lnTo>
                  <a:lnTo>
                    <a:pt x="3231184" y="1807464"/>
                  </a:lnTo>
                  <a:lnTo>
                    <a:pt x="3238106" y="1809241"/>
                  </a:lnTo>
                  <a:lnTo>
                    <a:pt x="3244875" y="1814601"/>
                  </a:lnTo>
                  <a:lnTo>
                    <a:pt x="3280901" y="1808734"/>
                  </a:lnTo>
                  <a:lnTo>
                    <a:pt x="3323374" y="1798529"/>
                  </a:lnTo>
                  <a:lnTo>
                    <a:pt x="3340569" y="1796770"/>
                  </a:lnTo>
                  <a:lnTo>
                    <a:pt x="3342004" y="1796783"/>
                  </a:lnTo>
                  <a:lnTo>
                    <a:pt x="3358466" y="1787004"/>
                  </a:lnTo>
                  <a:lnTo>
                    <a:pt x="3374923" y="1774245"/>
                  </a:lnTo>
                  <a:lnTo>
                    <a:pt x="3391846" y="1763170"/>
                  </a:lnTo>
                  <a:lnTo>
                    <a:pt x="3409708" y="1758441"/>
                  </a:lnTo>
                  <a:lnTo>
                    <a:pt x="3415258" y="1758441"/>
                  </a:lnTo>
                  <a:lnTo>
                    <a:pt x="3420999" y="1759927"/>
                  </a:lnTo>
                  <a:lnTo>
                    <a:pt x="3426980" y="1763471"/>
                  </a:lnTo>
                  <a:lnTo>
                    <a:pt x="3424796" y="1756092"/>
                  </a:lnTo>
                  <a:lnTo>
                    <a:pt x="3428199" y="1754111"/>
                  </a:lnTo>
                  <a:lnTo>
                    <a:pt x="3437534" y="1754111"/>
                  </a:lnTo>
                  <a:lnTo>
                    <a:pt x="3455555" y="1756752"/>
                  </a:lnTo>
                  <a:lnTo>
                    <a:pt x="3466922" y="1756752"/>
                  </a:lnTo>
                  <a:lnTo>
                    <a:pt x="3473018" y="1755101"/>
                  </a:lnTo>
                  <a:lnTo>
                    <a:pt x="3475913" y="1749221"/>
                  </a:lnTo>
                  <a:lnTo>
                    <a:pt x="3481898" y="1740508"/>
                  </a:lnTo>
                  <a:lnTo>
                    <a:pt x="3490317" y="1736893"/>
                  </a:lnTo>
                  <a:lnTo>
                    <a:pt x="3500072" y="1735616"/>
                  </a:lnTo>
                  <a:lnTo>
                    <a:pt x="3510064" y="1733918"/>
                  </a:lnTo>
                  <a:lnTo>
                    <a:pt x="3520581" y="1727893"/>
                  </a:lnTo>
                  <a:lnTo>
                    <a:pt x="3539255" y="1723802"/>
                  </a:lnTo>
                  <a:lnTo>
                    <a:pt x="3562795" y="1721473"/>
                  </a:lnTo>
                  <a:lnTo>
                    <a:pt x="3587915" y="1720735"/>
                  </a:lnTo>
                  <a:lnTo>
                    <a:pt x="3603511" y="1721027"/>
                  </a:lnTo>
                  <a:lnTo>
                    <a:pt x="3617485" y="1721870"/>
                  </a:lnTo>
                  <a:lnTo>
                    <a:pt x="3628932" y="1723216"/>
                  </a:lnTo>
                  <a:lnTo>
                    <a:pt x="3636949" y="1725015"/>
                  </a:lnTo>
                  <a:lnTo>
                    <a:pt x="3661818" y="1719310"/>
                  </a:lnTo>
                  <a:lnTo>
                    <a:pt x="3679478" y="1712579"/>
                  </a:lnTo>
                  <a:lnTo>
                    <a:pt x="3693353" y="1706966"/>
                  </a:lnTo>
                  <a:lnTo>
                    <a:pt x="3706863" y="1704619"/>
                  </a:lnTo>
                  <a:lnTo>
                    <a:pt x="3712987" y="1705083"/>
                  </a:lnTo>
                  <a:lnTo>
                    <a:pt x="3719833" y="1706570"/>
                  </a:lnTo>
                  <a:lnTo>
                    <a:pt x="3727626" y="1709221"/>
                  </a:lnTo>
                  <a:lnTo>
                    <a:pt x="3736594" y="1713179"/>
                  </a:lnTo>
                  <a:lnTo>
                    <a:pt x="3824185" y="1679333"/>
                  </a:lnTo>
                  <a:lnTo>
                    <a:pt x="3876573" y="1676184"/>
                  </a:lnTo>
                  <a:lnTo>
                    <a:pt x="3891963" y="1674796"/>
                  </a:lnTo>
                  <a:lnTo>
                    <a:pt x="3934727" y="1668281"/>
                  </a:lnTo>
                  <a:lnTo>
                    <a:pt x="3956304" y="1665300"/>
                  </a:lnTo>
                  <a:lnTo>
                    <a:pt x="3969061" y="1667422"/>
                  </a:lnTo>
                  <a:lnTo>
                    <a:pt x="3982381" y="1668883"/>
                  </a:lnTo>
                  <a:lnTo>
                    <a:pt x="3996214" y="1669727"/>
                  </a:lnTo>
                  <a:lnTo>
                    <a:pt x="4010507" y="1669999"/>
                  </a:lnTo>
                  <a:lnTo>
                    <a:pt x="4066574" y="1666694"/>
                  </a:lnTo>
                  <a:lnTo>
                    <a:pt x="4125334" y="1658208"/>
                  </a:lnTo>
                  <a:lnTo>
                    <a:pt x="4183961" y="1646685"/>
                  </a:lnTo>
                  <a:lnTo>
                    <a:pt x="4289502" y="1623094"/>
                  </a:lnTo>
                  <a:lnTo>
                    <a:pt x="4330763" y="1615312"/>
                  </a:lnTo>
                  <a:lnTo>
                    <a:pt x="4346662" y="1614563"/>
                  </a:lnTo>
                  <a:lnTo>
                    <a:pt x="4362435" y="1612352"/>
                  </a:lnTo>
                  <a:lnTo>
                    <a:pt x="4420153" y="1602044"/>
                  </a:lnTo>
                  <a:lnTo>
                    <a:pt x="4440200" y="1598912"/>
                  </a:lnTo>
                  <a:lnTo>
                    <a:pt x="4459326" y="1596696"/>
                  </a:lnTo>
                  <a:lnTo>
                    <a:pt x="4476737" y="1595856"/>
                  </a:lnTo>
                  <a:lnTo>
                    <a:pt x="4485908" y="1596193"/>
                  </a:lnTo>
                  <a:lnTo>
                    <a:pt x="4494033" y="1597267"/>
                  </a:lnTo>
                  <a:lnTo>
                    <a:pt x="4500945" y="1599173"/>
                  </a:lnTo>
                  <a:lnTo>
                    <a:pt x="4506480" y="1602003"/>
                  </a:lnTo>
                  <a:lnTo>
                    <a:pt x="4540973" y="1605461"/>
                  </a:lnTo>
                  <a:lnTo>
                    <a:pt x="4564232" y="1609548"/>
                  </a:lnTo>
                  <a:lnTo>
                    <a:pt x="4589575" y="1616153"/>
                  </a:lnTo>
                  <a:lnTo>
                    <a:pt x="4630318" y="1627162"/>
                  </a:lnTo>
                  <a:lnTo>
                    <a:pt x="4644067" y="1624794"/>
                  </a:lnTo>
                  <a:lnTo>
                    <a:pt x="4657786" y="1623231"/>
                  </a:lnTo>
                  <a:lnTo>
                    <a:pt x="4671446" y="1622297"/>
                  </a:lnTo>
                  <a:lnTo>
                    <a:pt x="4685017" y="1621815"/>
                  </a:lnTo>
                  <a:lnTo>
                    <a:pt x="4729861" y="1621497"/>
                  </a:lnTo>
                  <a:lnTo>
                    <a:pt x="4741494" y="1625485"/>
                  </a:lnTo>
                  <a:lnTo>
                    <a:pt x="4754168" y="1631035"/>
                  </a:lnTo>
                  <a:lnTo>
                    <a:pt x="4790630" y="1629143"/>
                  </a:lnTo>
                  <a:lnTo>
                    <a:pt x="4799215" y="1622018"/>
                  </a:lnTo>
                  <a:lnTo>
                    <a:pt x="4810633" y="1623910"/>
                  </a:lnTo>
                  <a:lnTo>
                    <a:pt x="4822116" y="1622097"/>
                  </a:lnTo>
                  <a:lnTo>
                    <a:pt x="4863655" y="1614373"/>
                  </a:lnTo>
                  <a:lnTo>
                    <a:pt x="4868684" y="1615008"/>
                  </a:lnTo>
                  <a:lnTo>
                    <a:pt x="4873193" y="1612595"/>
                  </a:lnTo>
                  <a:lnTo>
                    <a:pt x="4879263" y="1614474"/>
                  </a:lnTo>
                  <a:lnTo>
                    <a:pt x="4881778" y="1612480"/>
                  </a:lnTo>
                  <a:lnTo>
                    <a:pt x="4912474" y="1617205"/>
                  </a:lnTo>
                  <a:lnTo>
                    <a:pt x="4929657" y="1618462"/>
                  </a:lnTo>
                  <a:lnTo>
                    <a:pt x="4963922" y="1625688"/>
                  </a:lnTo>
                  <a:lnTo>
                    <a:pt x="4970005" y="1622551"/>
                  </a:lnTo>
                  <a:lnTo>
                    <a:pt x="5021237" y="1626527"/>
                  </a:lnTo>
                  <a:lnTo>
                    <a:pt x="5021757" y="1624533"/>
                  </a:lnTo>
                  <a:lnTo>
                    <a:pt x="5035588" y="1616468"/>
                  </a:lnTo>
                  <a:lnTo>
                    <a:pt x="5076228" y="1607845"/>
                  </a:lnTo>
                  <a:lnTo>
                    <a:pt x="5078895" y="1604937"/>
                  </a:lnTo>
                  <a:lnTo>
                    <a:pt x="5087581" y="1604937"/>
                  </a:lnTo>
                  <a:lnTo>
                    <a:pt x="5093230" y="1605271"/>
                  </a:lnTo>
                  <a:lnTo>
                    <a:pt x="5100520" y="1606353"/>
                  </a:lnTo>
                  <a:lnTo>
                    <a:pt x="5109795" y="1608301"/>
                  </a:lnTo>
                  <a:lnTo>
                    <a:pt x="5121402" y="1611236"/>
                  </a:lnTo>
                  <a:lnTo>
                    <a:pt x="5126253" y="1605635"/>
                  </a:lnTo>
                  <a:lnTo>
                    <a:pt x="5131409" y="1603324"/>
                  </a:lnTo>
                  <a:lnTo>
                    <a:pt x="5141760" y="1603324"/>
                  </a:lnTo>
                  <a:lnTo>
                    <a:pt x="5145824" y="1603984"/>
                  </a:lnTo>
                  <a:lnTo>
                    <a:pt x="5150535" y="1605152"/>
                  </a:lnTo>
                  <a:lnTo>
                    <a:pt x="5162667" y="1602894"/>
                  </a:lnTo>
                  <a:lnTo>
                    <a:pt x="5171197" y="1598334"/>
                  </a:lnTo>
                  <a:lnTo>
                    <a:pt x="5178419" y="1593853"/>
                  </a:lnTo>
                  <a:lnTo>
                    <a:pt x="5186629" y="1591830"/>
                  </a:lnTo>
                  <a:lnTo>
                    <a:pt x="5190058" y="1591830"/>
                  </a:lnTo>
                  <a:lnTo>
                    <a:pt x="5194134" y="1592783"/>
                  </a:lnTo>
                  <a:lnTo>
                    <a:pt x="5199354" y="1595196"/>
                  </a:lnTo>
                  <a:lnTo>
                    <a:pt x="5205059" y="1589351"/>
                  </a:lnTo>
                  <a:lnTo>
                    <a:pt x="5220479" y="1586382"/>
                  </a:lnTo>
                  <a:lnTo>
                    <a:pt x="5234582" y="1583394"/>
                  </a:lnTo>
                  <a:lnTo>
                    <a:pt x="5236337" y="1577492"/>
                  </a:lnTo>
                  <a:lnTo>
                    <a:pt x="5240972" y="1574482"/>
                  </a:lnTo>
                  <a:lnTo>
                    <a:pt x="5244858" y="1573529"/>
                  </a:lnTo>
                  <a:lnTo>
                    <a:pt x="5251513" y="1573529"/>
                  </a:lnTo>
                  <a:lnTo>
                    <a:pt x="5262905" y="1576476"/>
                  </a:lnTo>
                  <a:lnTo>
                    <a:pt x="5269293" y="1576476"/>
                  </a:lnTo>
                  <a:lnTo>
                    <a:pt x="5272836" y="1575688"/>
                  </a:lnTo>
                  <a:lnTo>
                    <a:pt x="5276989" y="1573301"/>
                  </a:lnTo>
                  <a:lnTo>
                    <a:pt x="5278589" y="1573047"/>
                  </a:lnTo>
                  <a:lnTo>
                    <a:pt x="5285625" y="1572933"/>
                  </a:lnTo>
                  <a:lnTo>
                    <a:pt x="5282349" y="1576108"/>
                  </a:lnTo>
                  <a:lnTo>
                    <a:pt x="5277853" y="1582483"/>
                  </a:lnTo>
                  <a:lnTo>
                    <a:pt x="5276646" y="1585671"/>
                  </a:lnTo>
                  <a:lnTo>
                    <a:pt x="5295468" y="1585493"/>
                  </a:lnTo>
                  <a:lnTo>
                    <a:pt x="5299671" y="1586877"/>
                  </a:lnTo>
                  <a:lnTo>
                    <a:pt x="5306568" y="1589658"/>
                  </a:lnTo>
                  <a:lnTo>
                    <a:pt x="5309260" y="1591043"/>
                  </a:lnTo>
                  <a:lnTo>
                    <a:pt x="5313807" y="1591043"/>
                  </a:lnTo>
                  <a:lnTo>
                    <a:pt x="5315546" y="1590560"/>
                  </a:lnTo>
                  <a:lnTo>
                    <a:pt x="5320677" y="1587449"/>
                  </a:lnTo>
                  <a:lnTo>
                    <a:pt x="5324348" y="1583575"/>
                  </a:lnTo>
                  <a:lnTo>
                    <a:pt x="5329491" y="1576870"/>
                  </a:lnTo>
                  <a:lnTo>
                    <a:pt x="5333555" y="1577657"/>
                  </a:lnTo>
                  <a:lnTo>
                    <a:pt x="5337124" y="1578013"/>
                  </a:lnTo>
                  <a:lnTo>
                    <a:pt x="5340388" y="1578013"/>
                  </a:lnTo>
                  <a:lnTo>
                    <a:pt x="5352046" y="1576423"/>
                  </a:lnTo>
                  <a:lnTo>
                    <a:pt x="5363360" y="1572437"/>
                  </a:lnTo>
                  <a:lnTo>
                    <a:pt x="5377044" y="1567233"/>
                  </a:lnTo>
                  <a:lnTo>
                    <a:pt x="5395810" y="1561985"/>
                  </a:lnTo>
                  <a:lnTo>
                    <a:pt x="5400573" y="1563916"/>
                  </a:lnTo>
                  <a:lnTo>
                    <a:pt x="5405107" y="1564754"/>
                  </a:lnTo>
                  <a:lnTo>
                    <a:pt x="5409450" y="1564754"/>
                  </a:lnTo>
                  <a:lnTo>
                    <a:pt x="5415819" y="1564166"/>
                  </a:lnTo>
                  <a:lnTo>
                    <a:pt x="5421990" y="1562528"/>
                  </a:lnTo>
                  <a:lnTo>
                    <a:pt x="5428015" y="1560028"/>
                  </a:lnTo>
                  <a:lnTo>
                    <a:pt x="5433949" y="1556854"/>
                  </a:lnTo>
                  <a:lnTo>
                    <a:pt x="5446595" y="1556230"/>
                  </a:lnTo>
                  <a:lnTo>
                    <a:pt x="5459145" y="1554792"/>
                  </a:lnTo>
                  <a:lnTo>
                    <a:pt x="5471696" y="1552709"/>
                  </a:lnTo>
                  <a:lnTo>
                    <a:pt x="5506339" y="1545640"/>
                  </a:lnTo>
                  <a:lnTo>
                    <a:pt x="5521845" y="1548371"/>
                  </a:lnTo>
                  <a:lnTo>
                    <a:pt x="5526366" y="1547990"/>
                  </a:lnTo>
                  <a:lnTo>
                    <a:pt x="5539257" y="1547939"/>
                  </a:lnTo>
                  <a:lnTo>
                    <a:pt x="5553075" y="1546161"/>
                  </a:lnTo>
                  <a:lnTo>
                    <a:pt x="5561241" y="1538935"/>
                  </a:lnTo>
                  <a:lnTo>
                    <a:pt x="5572874" y="1540090"/>
                  </a:lnTo>
                  <a:lnTo>
                    <a:pt x="5586285" y="1534007"/>
                  </a:lnTo>
                  <a:lnTo>
                    <a:pt x="5588482" y="1537157"/>
                  </a:lnTo>
                  <a:lnTo>
                    <a:pt x="5598972" y="1541449"/>
                  </a:lnTo>
                  <a:lnTo>
                    <a:pt x="5647588" y="1518818"/>
                  </a:lnTo>
                  <a:lnTo>
                    <a:pt x="5656707" y="1515562"/>
                  </a:lnTo>
                  <a:lnTo>
                    <a:pt x="5675972" y="1510233"/>
                  </a:lnTo>
                  <a:lnTo>
                    <a:pt x="5677446" y="1508340"/>
                  </a:lnTo>
                  <a:lnTo>
                    <a:pt x="5707202" y="1502054"/>
                  </a:lnTo>
                  <a:lnTo>
                    <a:pt x="5715787" y="1494713"/>
                  </a:lnTo>
                  <a:lnTo>
                    <a:pt x="5731714" y="1489774"/>
                  </a:lnTo>
                  <a:lnTo>
                    <a:pt x="5747829" y="1486701"/>
                  </a:lnTo>
                  <a:lnTo>
                    <a:pt x="5762411" y="1482135"/>
                  </a:lnTo>
                  <a:lnTo>
                    <a:pt x="5773737" y="1472717"/>
                  </a:lnTo>
                  <a:lnTo>
                    <a:pt x="5779401" y="1468945"/>
                  </a:lnTo>
                  <a:lnTo>
                    <a:pt x="5784850" y="1467053"/>
                  </a:lnTo>
                  <a:lnTo>
                    <a:pt x="5789980" y="1466329"/>
                  </a:lnTo>
                  <a:lnTo>
                    <a:pt x="5804547" y="1466951"/>
                  </a:lnTo>
                  <a:lnTo>
                    <a:pt x="5808319" y="1472399"/>
                  </a:lnTo>
                  <a:lnTo>
                    <a:pt x="5817323" y="1469885"/>
                  </a:lnTo>
                  <a:lnTo>
                    <a:pt x="5829376" y="1472615"/>
                  </a:lnTo>
                  <a:lnTo>
                    <a:pt x="5834087" y="1472717"/>
                  </a:lnTo>
                  <a:lnTo>
                    <a:pt x="5838197" y="1459391"/>
                  </a:lnTo>
                  <a:lnTo>
                    <a:pt x="5850740" y="1456770"/>
                  </a:lnTo>
                  <a:lnTo>
                    <a:pt x="5861927" y="1455367"/>
                  </a:lnTo>
                  <a:lnTo>
                    <a:pt x="5861964" y="1445691"/>
                  </a:lnTo>
                  <a:lnTo>
                    <a:pt x="5871790" y="1441999"/>
                  </a:lnTo>
                  <a:lnTo>
                    <a:pt x="5876542" y="1437195"/>
                  </a:lnTo>
                  <a:lnTo>
                    <a:pt x="5879168" y="1433029"/>
                  </a:lnTo>
                  <a:lnTo>
                    <a:pt x="5882614" y="1431251"/>
                  </a:lnTo>
                  <a:lnTo>
                    <a:pt x="5885307" y="1431251"/>
                  </a:lnTo>
                  <a:lnTo>
                    <a:pt x="5889777" y="1433194"/>
                  </a:lnTo>
                  <a:lnTo>
                    <a:pt x="5898324" y="1438452"/>
                  </a:lnTo>
                  <a:lnTo>
                    <a:pt x="5932882" y="1415932"/>
                  </a:lnTo>
                  <a:lnTo>
                    <a:pt x="5971732" y="1391634"/>
                  </a:lnTo>
                  <a:lnTo>
                    <a:pt x="6009107" y="1365154"/>
                  </a:lnTo>
                  <a:lnTo>
                    <a:pt x="6039243" y="1336090"/>
                  </a:lnTo>
                  <a:lnTo>
                    <a:pt x="6060988" y="1330074"/>
                  </a:lnTo>
                  <a:lnTo>
                    <a:pt x="6076083" y="1327405"/>
                  </a:lnTo>
                  <a:lnTo>
                    <a:pt x="6089467" y="1324519"/>
                  </a:lnTo>
                  <a:lnTo>
                    <a:pt x="6106083" y="1317853"/>
                  </a:lnTo>
                  <a:lnTo>
                    <a:pt x="6107010" y="1305344"/>
                  </a:lnTo>
                  <a:lnTo>
                    <a:pt x="6114796" y="1302359"/>
                  </a:lnTo>
                  <a:lnTo>
                    <a:pt x="6130493" y="1302359"/>
                  </a:lnTo>
                  <a:lnTo>
                    <a:pt x="6153721" y="1304836"/>
                  </a:lnTo>
                  <a:lnTo>
                    <a:pt x="6159703" y="1304836"/>
                  </a:lnTo>
                  <a:lnTo>
                    <a:pt x="6168518" y="1304296"/>
                  </a:lnTo>
                  <a:lnTo>
                    <a:pt x="6176916" y="1302370"/>
                  </a:lnTo>
                  <a:lnTo>
                    <a:pt x="6184625" y="1298594"/>
                  </a:lnTo>
                  <a:lnTo>
                    <a:pt x="6191377" y="1292504"/>
                  </a:lnTo>
                  <a:lnTo>
                    <a:pt x="6250051" y="1276222"/>
                  </a:lnTo>
                  <a:lnTo>
                    <a:pt x="6250051" y="489089"/>
                  </a:lnTo>
                  <a:lnTo>
                    <a:pt x="8361781" y="489089"/>
                  </a:lnTo>
                  <a:lnTo>
                    <a:pt x="8366506" y="488670"/>
                  </a:lnTo>
                  <a:lnTo>
                    <a:pt x="8383494" y="464474"/>
                  </a:lnTo>
                  <a:lnTo>
                    <a:pt x="8403893" y="456358"/>
                  </a:lnTo>
                  <a:lnTo>
                    <a:pt x="8426633" y="453762"/>
                  </a:lnTo>
                  <a:lnTo>
                    <a:pt x="8450643" y="446125"/>
                  </a:lnTo>
                  <a:lnTo>
                    <a:pt x="8464055" y="442699"/>
                  </a:lnTo>
                  <a:lnTo>
                    <a:pt x="8476129" y="441110"/>
                  </a:lnTo>
                  <a:lnTo>
                    <a:pt x="8486826" y="440248"/>
                  </a:lnTo>
                  <a:lnTo>
                    <a:pt x="8496109" y="439000"/>
                  </a:lnTo>
                  <a:lnTo>
                    <a:pt x="8519261" y="431876"/>
                  </a:lnTo>
                  <a:lnTo>
                    <a:pt x="8531631" y="416483"/>
                  </a:lnTo>
                  <a:lnTo>
                    <a:pt x="8564321" y="389661"/>
                  </a:lnTo>
                  <a:lnTo>
                    <a:pt x="8568740" y="380355"/>
                  </a:lnTo>
                  <a:lnTo>
                    <a:pt x="8572828" y="363791"/>
                  </a:lnTo>
                  <a:lnTo>
                    <a:pt x="8577428" y="347799"/>
                  </a:lnTo>
                  <a:lnTo>
                    <a:pt x="8583383" y="340207"/>
                  </a:lnTo>
                  <a:lnTo>
                    <a:pt x="8585390" y="340829"/>
                  </a:lnTo>
                  <a:lnTo>
                    <a:pt x="8587282" y="341121"/>
                  </a:lnTo>
                  <a:lnTo>
                    <a:pt x="8589073" y="341121"/>
                  </a:lnTo>
                  <a:lnTo>
                    <a:pt x="8607535" y="328090"/>
                  </a:lnTo>
                  <a:lnTo>
                    <a:pt x="8622009" y="299064"/>
                  </a:lnTo>
                  <a:lnTo>
                    <a:pt x="8638710" y="269150"/>
                  </a:lnTo>
                  <a:lnTo>
                    <a:pt x="8663851" y="253453"/>
                  </a:lnTo>
                  <a:lnTo>
                    <a:pt x="8680630" y="218062"/>
                  </a:lnTo>
                  <a:lnTo>
                    <a:pt x="8702662" y="205360"/>
                  </a:lnTo>
                  <a:lnTo>
                    <a:pt x="8722865" y="202795"/>
                  </a:lnTo>
                  <a:lnTo>
                    <a:pt x="8734158" y="197815"/>
                  </a:lnTo>
                  <a:lnTo>
                    <a:pt x="8756165" y="188575"/>
                  </a:lnTo>
                  <a:lnTo>
                    <a:pt x="8767346" y="181706"/>
                  </a:lnTo>
                  <a:lnTo>
                    <a:pt x="8772829" y="172669"/>
                  </a:lnTo>
                  <a:lnTo>
                    <a:pt x="8789146" y="162293"/>
                  </a:lnTo>
                  <a:lnTo>
                    <a:pt x="8820629" y="154749"/>
                  </a:lnTo>
                  <a:lnTo>
                    <a:pt x="8849792" y="147205"/>
                  </a:lnTo>
                  <a:lnTo>
                    <a:pt x="8859151" y="136829"/>
                  </a:lnTo>
                  <a:lnTo>
                    <a:pt x="8860980" y="137579"/>
                  </a:lnTo>
                  <a:lnTo>
                    <a:pt x="8863037" y="137921"/>
                  </a:lnTo>
                  <a:lnTo>
                    <a:pt x="8865285" y="137921"/>
                  </a:lnTo>
                  <a:lnTo>
                    <a:pt x="8906249" y="119426"/>
                  </a:lnTo>
                  <a:lnTo>
                    <a:pt x="8938679" y="90728"/>
                  </a:lnTo>
                  <a:lnTo>
                    <a:pt x="8978493" y="41274"/>
                  </a:lnTo>
                  <a:lnTo>
                    <a:pt x="9005011" y="0"/>
                  </a:lnTo>
                  <a:close/>
                </a:path>
              </a:pathLst>
            </a:custGeom>
            <a:solidFill>
              <a:srgbClr val="ECEB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06193" y="1546364"/>
              <a:ext cx="1296428" cy="44528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50025" y="2328964"/>
              <a:ext cx="1219695" cy="39115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50025" y="1546364"/>
              <a:ext cx="2111743" cy="78713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266370" y="1560906"/>
              <a:ext cx="3309620" cy="4650740"/>
            </a:xfrm>
            <a:custGeom>
              <a:avLst/>
              <a:gdLst/>
              <a:ahLst/>
              <a:cxnLst/>
              <a:rect l="l" t="t" r="r" b="b"/>
              <a:pathLst>
                <a:path w="3309620" h="4650740">
                  <a:moveTo>
                    <a:pt x="3309010" y="4650562"/>
                  </a:moveTo>
                  <a:lnTo>
                    <a:pt x="3309010" y="0"/>
                  </a:lnTo>
                  <a:lnTo>
                    <a:pt x="0" y="0"/>
                  </a:lnTo>
                  <a:lnTo>
                    <a:pt x="0" y="4650562"/>
                  </a:lnTo>
                  <a:lnTo>
                    <a:pt x="3309010" y="4650562"/>
                  </a:lnTo>
                  <a:close/>
                </a:path>
              </a:pathLst>
            </a:custGeom>
            <a:solidFill>
              <a:srgbClr val="F1F1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25706" y="5842533"/>
              <a:ext cx="4733290" cy="873125"/>
            </a:xfrm>
            <a:custGeom>
              <a:avLst/>
              <a:gdLst/>
              <a:ahLst/>
              <a:cxnLst/>
              <a:rect l="l" t="t" r="r" b="b"/>
              <a:pathLst>
                <a:path w="4733290" h="873125">
                  <a:moveTo>
                    <a:pt x="4732693" y="872604"/>
                  </a:moveTo>
                  <a:lnTo>
                    <a:pt x="4732693" y="0"/>
                  </a:lnTo>
                  <a:lnTo>
                    <a:pt x="4686071" y="23825"/>
                  </a:lnTo>
                  <a:lnTo>
                    <a:pt x="4671095" y="29429"/>
                  </a:lnTo>
                  <a:lnTo>
                    <a:pt x="4656258" y="33837"/>
                  </a:lnTo>
                  <a:lnTo>
                    <a:pt x="4641658" y="36842"/>
                  </a:lnTo>
                  <a:lnTo>
                    <a:pt x="4627397" y="38239"/>
                  </a:lnTo>
                  <a:lnTo>
                    <a:pt x="4622355" y="36283"/>
                  </a:lnTo>
                  <a:lnTo>
                    <a:pt x="4618177" y="35115"/>
                  </a:lnTo>
                  <a:lnTo>
                    <a:pt x="4609134" y="35115"/>
                  </a:lnTo>
                  <a:lnTo>
                    <a:pt x="4605261" y="38036"/>
                  </a:lnTo>
                  <a:lnTo>
                    <a:pt x="4602251" y="45478"/>
                  </a:lnTo>
                  <a:lnTo>
                    <a:pt x="4583358" y="49672"/>
                  </a:lnTo>
                  <a:lnTo>
                    <a:pt x="4547678" y="64270"/>
                  </a:lnTo>
                  <a:lnTo>
                    <a:pt x="4532007" y="67449"/>
                  </a:lnTo>
                  <a:lnTo>
                    <a:pt x="4527334" y="67449"/>
                  </a:lnTo>
                  <a:lnTo>
                    <a:pt x="4522978" y="66294"/>
                  </a:lnTo>
                  <a:lnTo>
                    <a:pt x="4519053" y="63461"/>
                  </a:lnTo>
                  <a:lnTo>
                    <a:pt x="4484171" y="75127"/>
                  </a:lnTo>
                  <a:lnTo>
                    <a:pt x="4457511" y="81621"/>
                  </a:lnTo>
                  <a:lnTo>
                    <a:pt x="4439120" y="88713"/>
                  </a:lnTo>
                  <a:lnTo>
                    <a:pt x="4429048" y="102171"/>
                  </a:lnTo>
                  <a:lnTo>
                    <a:pt x="4398022" y="100926"/>
                  </a:lnTo>
                  <a:lnTo>
                    <a:pt x="4386802" y="101510"/>
                  </a:lnTo>
                  <a:lnTo>
                    <a:pt x="4375929" y="103651"/>
                  </a:lnTo>
                  <a:lnTo>
                    <a:pt x="4364005" y="107934"/>
                  </a:lnTo>
                  <a:lnTo>
                    <a:pt x="4349635" y="114947"/>
                  </a:lnTo>
                  <a:lnTo>
                    <a:pt x="4331848" y="120576"/>
                  </a:lnTo>
                  <a:lnTo>
                    <a:pt x="4319416" y="125125"/>
                  </a:lnTo>
                  <a:lnTo>
                    <a:pt x="4306298" y="128433"/>
                  </a:lnTo>
                  <a:lnTo>
                    <a:pt x="4286453" y="130340"/>
                  </a:lnTo>
                  <a:lnTo>
                    <a:pt x="4283532" y="135115"/>
                  </a:lnTo>
                  <a:lnTo>
                    <a:pt x="4280357" y="139115"/>
                  </a:lnTo>
                  <a:lnTo>
                    <a:pt x="4276915" y="142468"/>
                  </a:lnTo>
                  <a:lnTo>
                    <a:pt x="4276915" y="397979"/>
                  </a:lnTo>
                  <a:lnTo>
                    <a:pt x="3157931" y="397979"/>
                  </a:lnTo>
                  <a:lnTo>
                    <a:pt x="3157931" y="571474"/>
                  </a:lnTo>
                  <a:lnTo>
                    <a:pt x="2166543" y="571474"/>
                  </a:lnTo>
                  <a:lnTo>
                    <a:pt x="2166543" y="397979"/>
                  </a:lnTo>
                  <a:lnTo>
                    <a:pt x="2093760" y="397979"/>
                  </a:lnTo>
                  <a:lnTo>
                    <a:pt x="2089835" y="398868"/>
                  </a:lnTo>
                  <a:lnTo>
                    <a:pt x="2082495" y="398056"/>
                  </a:lnTo>
                  <a:lnTo>
                    <a:pt x="2079383" y="398056"/>
                  </a:lnTo>
                  <a:lnTo>
                    <a:pt x="2071540" y="398859"/>
                  </a:lnTo>
                  <a:lnTo>
                    <a:pt x="2065404" y="401464"/>
                  </a:lnTo>
                  <a:lnTo>
                    <a:pt x="2060806" y="406162"/>
                  </a:lnTo>
                  <a:lnTo>
                    <a:pt x="2057577" y="413245"/>
                  </a:lnTo>
                  <a:lnTo>
                    <a:pt x="2046168" y="411617"/>
                  </a:lnTo>
                  <a:lnTo>
                    <a:pt x="2036479" y="410500"/>
                  </a:lnTo>
                  <a:lnTo>
                    <a:pt x="2028349" y="409857"/>
                  </a:lnTo>
                  <a:lnTo>
                    <a:pt x="2021611" y="409651"/>
                  </a:lnTo>
                  <a:lnTo>
                    <a:pt x="2004695" y="412768"/>
                  </a:lnTo>
                  <a:lnTo>
                    <a:pt x="1997321" y="420181"/>
                  </a:lnTo>
                  <a:lnTo>
                    <a:pt x="1986876" y="428976"/>
                  </a:lnTo>
                  <a:lnTo>
                    <a:pt x="1960753" y="436245"/>
                  </a:lnTo>
                  <a:lnTo>
                    <a:pt x="1934015" y="439060"/>
                  </a:lnTo>
                  <a:lnTo>
                    <a:pt x="1906770" y="442196"/>
                  </a:lnTo>
                  <a:lnTo>
                    <a:pt x="1878683" y="444744"/>
                  </a:lnTo>
                  <a:lnTo>
                    <a:pt x="1849424" y="445795"/>
                  </a:lnTo>
                  <a:lnTo>
                    <a:pt x="1831317" y="445337"/>
                  </a:lnTo>
                  <a:lnTo>
                    <a:pt x="1812609" y="443836"/>
                  </a:lnTo>
                  <a:lnTo>
                    <a:pt x="1793226" y="441101"/>
                  </a:lnTo>
                  <a:lnTo>
                    <a:pt x="1773097" y="436943"/>
                  </a:lnTo>
                  <a:lnTo>
                    <a:pt x="1768043" y="434797"/>
                  </a:lnTo>
                  <a:lnTo>
                    <a:pt x="1762417" y="433781"/>
                  </a:lnTo>
                  <a:lnTo>
                    <a:pt x="1756778" y="433781"/>
                  </a:lnTo>
                  <a:lnTo>
                    <a:pt x="1747210" y="434739"/>
                  </a:lnTo>
                  <a:lnTo>
                    <a:pt x="1719046" y="455383"/>
                  </a:lnTo>
                  <a:lnTo>
                    <a:pt x="1709604" y="452765"/>
                  </a:lnTo>
                  <a:lnTo>
                    <a:pt x="1701253" y="451080"/>
                  </a:lnTo>
                  <a:lnTo>
                    <a:pt x="1693864" y="450177"/>
                  </a:lnTo>
                  <a:lnTo>
                    <a:pt x="1687309" y="449910"/>
                  </a:lnTo>
                  <a:lnTo>
                    <a:pt x="1680591" y="449910"/>
                  </a:lnTo>
                  <a:lnTo>
                    <a:pt x="1660817" y="453351"/>
                  </a:lnTo>
                  <a:lnTo>
                    <a:pt x="1651025" y="453351"/>
                  </a:lnTo>
                  <a:lnTo>
                    <a:pt x="1645627" y="452310"/>
                  </a:lnTo>
                  <a:lnTo>
                    <a:pt x="1638985" y="449059"/>
                  </a:lnTo>
                  <a:lnTo>
                    <a:pt x="1610735" y="459323"/>
                  </a:lnTo>
                  <a:lnTo>
                    <a:pt x="1588327" y="471652"/>
                  </a:lnTo>
                  <a:lnTo>
                    <a:pt x="1570007" y="482009"/>
                  </a:lnTo>
                  <a:lnTo>
                    <a:pt x="1554022" y="486359"/>
                  </a:lnTo>
                  <a:lnTo>
                    <a:pt x="1550822" y="486359"/>
                  </a:lnTo>
                  <a:lnTo>
                    <a:pt x="1547672" y="485711"/>
                  </a:lnTo>
                  <a:lnTo>
                    <a:pt x="1544497" y="484251"/>
                  </a:lnTo>
                  <a:lnTo>
                    <a:pt x="1516703" y="496435"/>
                  </a:lnTo>
                  <a:lnTo>
                    <a:pt x="1486688" y="510276"/>
                  </a:lnTo>
                  <a:lnTo>
                    <a:pt x="1437309" y="533768"/>
                  </a:lnTo>
                  <a:lnTo>
                    <a:pt x="1433222" y="540711"/>
                  </a:lnTo>
                  <a:lnTo>
                    <a:pt x="1426527" y="544277"/>
                  </a:lnTo>
                  <a:lnTo>
                    <a:pt x="1418461" y="546319"/>
                  </a:lnTo>
                  <a:lnTo>
                    <a:pt x="1410258" y="548690"/>
                  </a:lnTo>
                  <a:lnTo>
                    <a:pt x="1399081" y="556489"/>
                  </a:lnTo>
                  <a:lnTo>
                    <a:pt x="1379978" y="562837"/>
                  </a:lnTo>
                  <a:lnTo>
                    <a:pt x="1358195" y="567105"/>
                  </a:lnTo>
                  <a:lnTo>
                    <a:pt x="1338973" y="568667"/>
                  </a:lnTo>
                  <a:lnTo>
                    <a:pt x="1336395" y="568667"/>
                  </a:lnTo>
                  <a:lnTo>
                    <a:pt x="1332204" y="568274"/>
                  </a:lnTo>
                  <a:lnTo>
                    <a:pt x="1325270" y="566242"/>
                  </a:lnTo>
                  <a:lnTo>
                    <a:pt x="1319085" y="565391"/>
                  </a:lnTo>
                  <a:lnTo>
                    <a:pt x="1313484" y="565391"/>
                  </a:lnTo>
                  <a:lnTo>
                    <a:pt x="1302847" y="566465"/>
                  </a:lnTo>
                  <a:lnTo>
                    <a:pt x="1293434" y="569298"/>
                  </a:lnTo>
                  <a:lnTo>
                    <a:pt x="1284902" y="573304"/>
                  </a:lnTo>
                  <a:lnTo>
                    <a:pt x="1269120" y="582498"/>
                  </a:lnTo>
                  <a:lnTo>
                    <a:pt x="1261186" y="586509"/>
                  </a:lnTo>
                  <a:lnTo>
                    <a:pt x="1252766" y="589346"/>
                  </a:lnTo>
                  <a:lnTo>
                    <a:pt x="1243520" y="590423"/>
                  </a:lnTo>
                  <a:lnTo>
                    <a:pt x="1239951" y="590423"/>
                  </a:lnTo>
                  <a:lnTo>
                    <a:pt x="1236154" y="589953"/>
                  </a:lnTo>
                  <a:lnTo>
                    <a:pt x="1232039" y="588899"/>
                  </a:lnTo>
                  <a:lnTo>
                    <a:pt x="1164145" y="612736"/>
                  </a:lnTo>
                  <a:lnTo>
                    <a:pt x="1121295" y="617435"/>
                  </a:lnTo>
                  <a:lnTo>
                    <a:pt x="1086091" y="647217"/>
                  </a:lnTo>
                  <a:lnTo>
                    <a:pt x="1054023" y="649935"/>
                  </a:lnTo>
                  <a:lnTo>
                    <a:pt x="1045780" y="653140"/>
                  </a:lnTo>
                  <a:lnTo>
                    <a:pt x="1019583" y="657436"/>
                  </a:lnTo>
                  <a:lnTo>
                    <a:pt x="990622" y="666012"/>
                  </a:lnTo>
                  <a:lnTo>
                    <a:pt x="975602" y="671339"/>
                  </a:lnTo>
                  <a:lnTo>
                    <a:pt x="957757" y="676559"/>
                  </a:lnTo>
                  <a:lnTo>
                    <a:pt x="929030" y="682294"/>
                  </a:lnTo>
                  <a:lnTo>
                    <a:pt x="893476" y="691979"/>
                  </a:lnTo>
                  <a:lnTo>
                    <a:pt x="865139" y="702771"/>
                  </a:lnTo>
                  <a:lnTo>
                    <a:pt x="841037" y="711543"/>
                  </a:lnTo>
                  <a:lnTo>
                    <a:pt x="818184" y="715162"/>
                  </a:lnTo>
                  <a:lnTo>
                    <a:pt x="809831" y="714620"/>
                  </a:lnTo>
                  <a:lnTo>
                    <a:pt x="801125" y="712900"/>
                  </a:lnTo>
                  <a:lnTo>
                    <a:pt x="791938" y="709863"/>
                  </a:lnTo>
                  <a:lnTo>
                    <a:pt x="782142" y="705370"/>
                  </a:lnTo>
                  <a:lnTo>
                    <a:pt x="739695" y="720371"/>
                  </a:lnTo>
                  <a:lnTo>
                    <a:pt x="671471" y="744034"/>
                  </a:lnTo>
                  <a:lnTo>
                    <a:pt x="588609" y="754472"/>
                  </a:lnTo>
                  <a:lnTo>
                    <a:pt x="548609" y="755750"/>
                  </a:lnTo>
                  <a:lnTo>
                    <a:pt x="510908" y="755929"/>
                  </a:lnTo>
                  <a:lnTo>
                    <a:pt x="470014" y="757796"/>
                  </a:lnTo>
                  <a:lnTo>
                    <a:pt x="407801" y="789200"/>
                  </a:lnTo>
                  <a:lnTo>
                    <a:pt x="399233" y="793447"/>
                  </a:lnTo>
                  <a:lnTo>
                    <a:pt x="394144" y="795058"/>
                  </a:lnTo>
                  <a:lnTo>
                    <a:pt x="316623" y="792861"/>
                  </a:lnTo>
                  <a:lnTo>
                    <a:pt x="273240" y="794588"/>
                  </a:lnTo>
                  <a:lnTo>
                    <a:pt x="267119" y="797648"/>
                  </a:lnTo>
                  <a:lnTo>
                    <a:pt x="262242" y="798817"/>
                  </a:lnTo>
                  <a:lnTo>
                    <a:pt x="256082" y="798817"/>
                  </a:lnTo>
                  <a:lnTo>
                    <a:pt x="252501" y="798004"/>
                  </a:lnTo>
                  <a:lnTo>
                    <a:pt x="203047" y="794664"/>
                  </a:lnTo>
                  <a:lnTo>
                    <a:pt x="198221" y="797585"/>
                  </a:lnTo>
                  <a:lnTo>
                    <a:pt x="154952" y="800684"/>
                  </a:lnTo>
                  <a:lnTo>
                    <a:pt x="154635" y="802233"/>
                  </a:lnTo>
                  <a:lnTo>
                    <a:pt x="153073" y="805751"/>
                  </a:lnTo>
                  <a:lnTo>
                    <a:pt x="150025" y="808494"/>
                  </a:lnTo>
                  <a:lnTo>
                    <a:pt x="143852" y="809650"/>
                  </a:lnTo>
                  <a:lnTo>
                    <a:pt x="150914" y="819658"/>
                  </a:lnTo>
                  <a:lnTo>
                    <a:pt x="150482" y="821982"/>
                  </a:lnTo>
                  <a:lnTo>
                    <a:pt x="143891" y="821982"/>
                  </a:lnTo>
                  <a:lnTo>
                    <a:pt x="130733" y="820242"/>
                  </a:lnTo>
                  <a:lnTo>
                    <a:pt x="122478" y="820407"/>
                  </a:lnTo>
                  <a:lnTo>
                    <a:pt x="116649" y="823417"/>
                  </a:lnTo>
                  <a:lnTo>
                    <a:pt x="108864" y="824268"/>
                  </a:lnTo>
                  <a:lnTo>
                    <a:pt x="94881" y="824268"/>
                  </a:lnTo>
                  <a:lnTo>
                    <a:pt x="71996" y="822833"/>
                  </a:lnTo>
                  <a:lnTo>
                    <a:pt x="59690" y="822833"/>
                  </a:lnTo>
                  <a:lnTo>
                    <a:pt x="53403" y="823493"/>
                  </a:lnTo>
                  <a:lnTo>
                    <a:pt x="48818" y="825728"/>
                  </a:lnTo>
                  <a:lnTo>
                    <a:pt x="23152" y="869048"/>
                  </a:lnTo>
                  <a:lnTo>
                    <a:pt x="21361" y="870089"/>
                  </a:lnTo>
                  <a:lnTo>
                    <a:pt x="18542" y="870864"/>
                  </a:lnTo>
                  <a:lnTo>
                    <a:pt x="13931" y="871308"/>
                  </a:lnTo>
                  <a:lnTo>
                    <a:pt x="7010" y="871423"/>
                  </a:lnTo>
                  <a:lnTo>
                    <a:pt x="0" y="872604"/>
                  </a:lnTo>
                  <a:lnTo>
                    <a:pt x="4732693" y="872604"/>
                  </a:lnTo>
                  <a:close/>
                </a:path>
              </a:pathLst>
            </a:custGeom>
            <a:solidFill>
              <a:srgbClr val="ECEB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83638" y="5985002"/>
              <a:ext cx="1118984" cy="25551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19466" y="6211468"/>
              <a:ext cx="72783" cy="2904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469441" y="5999188"/>
              <a:ext cx="2106295" cy="212725"/>
            </a:xfrm>
            <a:custGeom>
              <a:avLst/>
              <a:gdLst/>
              <a:ahLst/>
              <a:cxnLst/>
              <a:rect l="l" t="t" r="r" b="b"/>
              <a:pathLst>
                <a:path w="2106295" h="212725">
                  <a:moveTo>
                    <a:pt x="832294" y="66344"/>
                  </a:moveTo>
                  <a:lnTo>
                    <a:pt x="824547" y="73190"/>
                  </a:lnTo>
                  <a:lnTo>
                    <a:pt x="818781" y="75552"/>
                  </a:lnTo>
                  <a:lnTo>
                    <a:pt x="808253" y="75552"/>
                  </a:lnTo>
                  <a:lnTo>
                    <a:pt x="803706" y="72542"/>
                  </a:lnTo>
                  <a:lnTo>
                    <a:pt x="793381" y="66522"/>
                  </a:lnTo>
                  <a:lnTo>
                    <a:pt x="787590" y="63512"/>
                  </a:lnTo>
                  <a:lnTo>
                    <a:pt x="777252" y="63512"/>
                  </a:lnTo>
                  <a:lnTo>
                    <a:pt x="774814" y="63741"/>
                  </a:lnTo>
                  <a:lnTo>
                    <a:pt x="772160" y="64274"/>
                  </a:lnTo>
                  <a:lnTo>
                    <a:pt x="764387" y="68681"/>
                  </a:lnTo>
                  <a:lnTo>
                    <a:pt x="758024" y="71145"/>
                  </a:lnTo>
                  <a:lnTo>
                    <a:pt x="746518" y="71145"/>
                  </a:lnTo>
                  <a:lnTo>
                    <a:pt x="741413" y="68567"/>
                  </a:lnTo>
                  <a:lnTo>
                    <a:pt x="736219" y="62814"/>
                  </a:lnTo>
                  <a:lnTo>
                    <a:pt x="719295" y="72374"/>
                  </a:lnTo>
                  <a:lnTo>
                    <a:pt x="706593" y="78462"/>
                  </a:lnTo>
                  <a:lnTo>
                    <a:pt x="697267" y="81675"/>
                  </a:lnTo>
                  <a:lnTo>
                    <a:pt x="690473" y="82613"/>
                  </a:lnTo>
                  <a:lnTo>
                    <a:pt x="685038" y="82613"/>
                  </a:lnTo>
                  <a:lnTo>
                    <a:pt x="681799" y="80416"/>
                  </a:lnTo>
                  <a:lnTo>
                    <a:pt x="673519" y="76034"/>
                  </a:lnTo>
                  <a:lnTo>
                    <a:pt x="668489" y="73837"/>
                  </a:lnTo>
                  <a:lnTo>
                    <a:pt x="653821" y="73837"/>
                  </a:lnTo>
                  <a:lnTo>
                    <a:pt x="646658" y="74688"/>
                  </a:lnTo>
                  <a:lnTo>
                    <a:pt x="637209" y="76898"/>
                  </a:lnTo>
                  <a:lnTo>
                    <a:pt x="599783" y="82962"/>
                  </a:lnTo>
                  <a:lnTo>
                    <a:pt x="565619" y="83969"/>
                  </a:lnTo>
                  <a:lnTo>
                    <a:pt x="530475" y="90000"/>
                  </a:lnTo>
                  <a:lnTo>
                    <a:pt x="490105" y="111137"/>
                  </a:lnTo>
                  <a:lnTo>
                    <a:pt x="489216" y="112052"/>
                  </a:lnTo>
                  <a:lnTo>
                    <a:pt x="488340" y="112902"/>
                  </a:lnTo>
                  <a:lnTo>
                    <a:pt x="487451" y="113703"/>
                  </a:lnTo>
                  <a:lnTo>
                    <a:pt x="831176" y="113703"/>
                  </a:lnTo>
                  <a:lnTo>
                    <a:pt x="831176" y="73291"/>
                  </a:lnTo>
                  <a:lnTo>
                    <a:pt x="832294" y="66344"/>
                  </a:lnTo>
                  <a:close/>
                </a:path>
                <a:path w="2106295" h="212725">
                  <a:moveTo>
                    <a:pt x="883958" y="75564"/>
                  </a:moveTo>
                  <a:lnTo>
                    <a:pt x="876490" y="74155"/>
                  </a:lnTo>
                  <a:lnTo>
                    <a:pt x="860755" y="74244"/>
                  </a:lnTo>
                  <a:lnTo>
                    <a:pt x="857910" y="74333"/>
                  </a:lnTo>
                  <a:lnTo>
                    <a:pt x="855052" y="74434"/>
                  </a:lnTo>
                  <a:lnTo>
                    <a:pt x="839431" y="74523"/>
                  </a:lnTo>
                  <a:lnTo>
                    <a:pt x="831176" y="73291"/>
                  </a:lnTo>
                  <a:lnTo>
                    <a:pt x="831176" y="113703"/>
                  </a:lnTo>
                  <a:lnTo>
                    <a:pt x="879348" y="113703"/>
                  </a:lnTo>
                  <a:lnTo>
                    <a:pt x="879348" y="83832"/>
                  </a:lnTo>
                  <a:lnTo>
                    <a:pt x="883958" y="75564"/>
                  </a:lnTo>
                  <a:close/>
                </a:path>
                <a:path w="2106295" h="212725">
                  <a:moveTo>
                    <a:pt x="936379" y="113703"/>
                  </a:moveTo>
                  <a:lnTo>
                    <a:pt x="936379" y="76406"/>
                  </a:lnTo>
                  <a:lnTo>
                    <a:pt x="928903" y="79235"/>
                  </a:lnTo>
                  <a:lnTo>
                    <a:pt x="925322" y="77508"/>
                  </a:lnTo>
                  <a:lnTo>
                    <a:pt x="922172" y="76822"/>
                  </a:lnTo>
                  <a:lnTo>
                    <a:pt x="913765" y="76822"/>
                  </a:lnTo>
                  <a:lnTo>
                    <a:pt x="909281" y="79400"/>
                  </a:lnTo>
                  <a:lnTo>
                    <a:pt x="895934" y="87147"/>
                  </a:lnTo>
                  <a:lnTo>
                    <a:pt x="887196" y="87147"/>
                  </a:lnTo>
                  <a:lnTo>
                    <a:pt x="883958" y="86332"/>
                  </a:lnTo>
                  <a:lnTo>
                    <a:pt x="883564" y="86232"/>
                  </a:lnTo>
                  <a:lnTo>
                    <a:pt x="879348" y="83832"/>
                  </a:lnTo>
                  <a:lnTo>
                    <a:pt x="879348" y="113703"/>
                  </a:lnTo>
                  <a:lnTo>
                    <a:pt x="936379" y="113703"/>
                  </a:lnTo>
                  <a:close/>
                </a:path>
                <a:path w="2106295" h="212725">
                  <a:moveTo>
                    <a:pt x="1580210" y="91389"/>
                  </a:moveTo>
                  <a:lnTo>
                    <a:pt x="1574863" y="88938"/>
                  </a:lnTo>
                  <a:lnTo>
                    <a:pt x="1566608" y="88938"/>
                  </a:lnTo>
                  <a:lnTo>
                    <a:pt x="1563662" y="89712"/>
                  </a:lnTo>
                  <a:lnTo>
                    <a:pt x="1561744" y="91465"/>
                  </a:lnTo>
                  <a:lnTo>
                    <a:pt x="1538756" y="95988"/>
                  </a:lnTo>
                  <a:lnTo>
                    <a:pt x="1521018" y="98944"/>
                  </a:lnTo>
                  <a:lnTo>
                    <a:pt x="1507734" y="100554"/>
                  </a:lnTo>
                  <a:lnTo>
                    <a:pt x="1498104" y="101041"/>
                  </a:lnTo>
                  <a:lnTo>
                    <a:pt x="1487258" y="101041"/>
                  </a:lnTo>
                  <a:lnTo>
                    <a:pt x="1484160" y="98602"/>
                  </a:lnTo>
                  <a:lnTo>
                    <a:pt x="1476057" y="93738"/>
                  </a:lnTo>
                  <a:lnTo>
                    <a:pt x="1471041" y="91300"/>
                  </a:lnTo>
                  <a:lnTo>
                    <a:pt x="1456232" y="91300"/>
                  </a:lnTo>
                  <a:lnTo>
                    <a:pt x="1454111" y="91668"/>
                  </a:lnTo>
                  <a:lnTo>
                    <a:pt x="1452118" y="91833"/>
                  </a:lnTo>
                  <a:lnTo>
                    <a:pt x="1450238" y="91833"/>
                  </a:lnTo>
                  <a:lnTo>
                    <a:pt x="1440943" y="90253"/>
                  </a:lnTo>
                  <a:lnTo>
                    <a:pt x="1433468" y="86088"/>
                  </a:lnTo>
                  <a:lnTo>
                    <a:pt x="1427306" y="80201"/>
                  </a:lnTo>
                  <a:lnTo>
                    <a:pt x="1421955" y="73456"/>
                  </a:lnTo>
                  <a:lnTo>
                    <a:pt x="1416915" y="66706"/>
                  </a:lnTo>
                  <a:lnTo>
                    <a:pt x="1411671" y="60820"/>
                  </a:lnTo>
                  <a:lnTo>
                    <a:pt x="1405717" y="56658"/>
                  </a:lnTo>
                  <a:lnTo>
                    <a:pt x="1398549" y="55079"/>
                  </a:lnTo>
                  <a:lnTo>
                    <a:pt x="1392885" y="55079"/>
                  </a:lnTo>
                  <a:lnTo>
                    <a:pt x="1385912" y="57708"/>
                  </a:lnTo>
                  <a:lnTo>
                    <a:pt x="1376819" y="64363"/>
                  </a:lnTo>
                  <a:lnTo>
                    <a:pt x="1372819" y="64414"/>
                  </a:lnTo>
                  <a:lnTo>
                    <a:pt x="1327391" y="58927"/>
                  </a:lnTo>
                  <a:lnTo>
                    <a:pt x="1317091" y="56913"/>
                  </a:lnTo>
                  <a:lnTo>
                    <a:pt x="1306910" y="55156"/>
                  </a:lnTo>
                  <a:lnTo>
                    <a:pt x="1296699" y="53913"/>
                  </a:lnTo>
                  <a:lnTo>
                    <a:pt x="1286306" y="53441"/>
                  </a:lnTo>
                  <a:lnTo>
                    <a:pt x="1277315" y="53831"/>
                  </a:lnTo>
                  <a:lnTo>
                    <a:pt x="1267998" y="55103"/>
                  </a:lnTo>
                  <a:lnTo>
                    <a:pt x="1258269" y="57411"/>
                  </a:lnTo>
                  <a:lnTo>
                    <a:pt x="1247978" y="60909"/>
                  </a:lnTo>
                  <a:lnTo>
                    <a:pt x="1228320" y="61055"/>
                  </a:lnTo>
                  <a:lnTo>
                    <a:pt x="1206868" y="61441"/>
                  </a:lnTo>
                  <a:lnTo>
                    <a:pt x="1184196" y="61986"/>
                  </a:lnTo>
                  <a:lnTo>
                    <a:pt x="1138091" y="63235"/>
                  </a:lnTo>
                  <a:lnTo>
                    <a:pt x="1116117" y="63780"/>
                  </a:lnTo>
                  <a:lnTo>
                    <a:pt x="1095843" y="64166"/>
                  </a:lnTo>
                  <a:lnTo>
                    <a:pt x="1078001" y="64312"/>
                  </a:lnTo>
                  <a:lnTo>
                    <a:pt x="1073492" y="64300"/>
                  </a:lnTo>
                  <a:lnTo>
                    <a:pt x="1053321" y="61856"/>
                  </a:lnTo>
                  <a:lnTo>
                    <a:pt x="1037863" y="58202"/>
                  </a:lnTo>
                  <a:lnTo>
                    <a:pt x="1025261" y="54879"/>
                  </a:lnTo>
                  <a:lnTo>
                    <a:pt x="1014196" y="53495"/>
                  </a:lnTo>
                  <a:lnTo>
                    <a:pt x="1007160" y="53428"/>
                  </a:lnTo>
                  <a:lnTo>
                    <a:pt x="1000264" y="55003"/>
                  </a:lnTo>
                  <a:lnTo>
                    <a:pt x="991565" y="59347"/>
                  </a:lnTo>
                  <a:lnTo>
                    <a:pt x="984559" y="50999"/>
                  </a:lnTo>
                  <a:lnTo>
                    <a:pt x="978889" y="45561"/>
                  </a:lnTo>
                  <a:lnTo>
                    <a:pt x="974254" y="42609"/>
                  </a:lnTo>
                  <a:lnTo>
                    <a:pt x="970356" y="41719"/>
                  </a:lnTo>
                  <a:lnTo>
                    <a:pt x="964311" y="43895"/>
                  </a:lnTo>
                  <a:lnTo>
                    <a:pt x="957964" y="48842"/>
                  </a:lnTo>
                  <a:lnTo>
                    <a:pt x="949650" y="54187"/>
                  </a:lnTo>
                  <a:lnTo>
                    <a:pt x="937704" y="57556"/>
                  </a:lnTo>
                  <a:lnTo>
                    <a:pt x="929285" y="63120"/>
                  </a:lnTo>
                  <a:lnTo>
                    <a:pt x="932675" y="70219"/>
                  </a:lnTo>
                  <a:lnTo>
                    <a:pt x="936379" y="76406"/>
                  </a:lnTo>
                  <a:lnTo>
                    <a:pt x="936379" y="113703"/>
                  </a:lnTo>
                  <a:lnTo>
                    <a:pt x="1014196" y="113703"/>
                  </a:lnTo>
                  <a:lnTo>
                    <a:pt x="1014196" y="212280"/>
                  </a:lnTo>
                  <a:lnTo>
                    <a:pt x="1579867" y="212280"/>
                  </a:lnTo>
                  <a:lnTo>
                    <a:pt x="1579867" y="95135"/>
                  </a:lnTo>
                  <a:lnTo>
                    <a:pt x="1580210" y="91389"/>
                  </a:lnTo>
                  <a:close/>
                </a:path>
                <a:path w="2106295" h="212725">
                  <a:moveTo>
                    <a:pt x="2105939" y="212280"/>
                  </a:moveTo>
                  <a:lnTo>
                    <a:pt x="2105939" y="0"/>
                  </a:lnTo>
                  <a:lnTo>
                    <a:pt x="2099818" y="1109"/>
                  </a:lnTo>
                  <a:lnTo>
                    <a:pt x="2093442" y="1830"/>
                  </a:lnTo>
                  <a:lnTo>
                    <a:pt x="2086819" y="2219"/>
                  </a:lnTo>
                  <a:lnTo>
                    <a:pt x="2069091" y="2129"/>
                  </a:lnTo>
                  <a:lnTo>
                    <a:pt x="2057719" y="1650"/>
                  </a:lnTo>
                  <a:lnTo>
                    <a:pt x="2045863" y="1115"/>
                  </a:lnTo>
                  <a:lnTo>
                    <a:pt x="2033549" y="736"/>
                  </a:lnTo>
                  <a:lnTo>
                    <a:pt x="2015400" y="6493"/>
                  </a:lnTo>
                  <a:lnTo>
                    <a:pt x="1994390" y="17213"/>
                  </a:lnTo>
                  <a:lnTo>
                    <a:pt x="1972125" y="27559"/>
                  </a:lnTo>
                  <a:lnTo>
                    <a:pt x="1950212" y="32194"/>
                  </a:lnTo>
                  <a:lnTo>
                    <a:pt x="1943712" y="31629"/>
                  </a:lnTo>
                  <a:lnTo>
                    <a:pt x="1937450" y="29829"/>
                  </a:lnTo>
                  <a:lnTo>
                    <a:pt x="1931475" y="26633"/>
                  </a:lnTo>
                  <a:lnTo>
                    <a:pt x="1925840" y="21882"/>
                  </a:lnTo>
                  <a:lnTo>
                    <a:pt x="1923211" y="23558"/>
                  </a:lnTo>
                  <a:lnTo>
                    <a:pt x="1920214" y="24193"/>
                  </a:lnTo>
                  <a:lnTo>
                    <a:pt x="1912429" y="24193"/>
                  </a:lnTo>
                  <a:lnTo>
                    <a:pt x="1907400" y="22910"/>
                  </a:lnTo>
                  <a:lnTo>
                    <a:pt x="1892084" y="19088"/>
                  </a:lnTo>
                  <a:lnTo>
                    <a:pt x="1879625" y="19088"/>
                  </a:lnTo>
                  <a:lnTo>
                    <a:pt x="1872843" y="22326"/>
                  </a:lnTo>
                  <a:lnTo>
                    <a:pt x="1868525" y="33959"/>
                  </a:lnTo>
                  <a:lnTo>
                    <a:pt x="1860169" y="32689"/>
                  </a:lnTo>
                  <a:lnTo>
                    <a:pt x="1852955" y="32232"/>
                  </a:lnTo>
                  <a:lnTo>
                    <a:pt x="1837817" y="32232"/>
                  </a:lnTo>
                  <a:lnTo>
                    <a:pt x="1830476" y="33058"/>
                  </a:lnTo>
                  <a:lnTo>
                    <a:pt x="1816595" y="34709"/>
                  </a:lnTo>
                  <a:lnTo>
                    <a:pt x="1810054" y="35534"/>
                  </a:lnTo>
                  <a:lnTo>
                    <a:pt x="1802955" y="35534"/>
                  </a:lnTo>
                  <a:lnTo>
                    <a:pt x="1796109" y="35266"/>
                  </a:lnTo>
                  <a:lnTo>
                    <a:pt x="1788769" y="34361"/>
                  </a:lnTo>
                  <a:lnTo>
                    <a:pt x="1780763" y="32668"/>
                  </a:lnTo>
                  <a:lnTo>
                    <a:pt x="1771916" y="30035"/>
                  </a:lnTo>
                  <a:lnTo>
                    <a:pt x="1751027" y="35600"/>
                  </a:lnTo>
                  <a:lnTo>
                    <a:pt x="1743546" y="46777"/>
                  </a:lnTo>
                  <a:lnTo>
                    <a:pt x="1735896" y="57749"/>
                  </a:lnTo>
                  <a:lnTo>
                    <a:pt x="1714500" y="62699"/>
                  </a:lnTo>
                  <a:lnTo>
                    <a:pt x="1709991" y="62699"/>
                  </a:lnTo>
                  <a:lnTo>
                    <a:pt x="1704695" y="62369"/>
                  </a:lnTo>
                  <a:lnTo>
                    <a:pt x="1698472" y="61633"/>
                  </a:lnTo>
                  <a:lnTo>
                    <a:pt x="1676304" y="71687"/>
                  </a:lnTo>
                  <a:lnTo>
                    <a:pt x="1652898" y="79600"/>
                  </a:lnTo>
                  <a:lnTo>
                    <a:pt x="1628549" y="85289"/>
                  </a:lnTo>
                  <a:lnTo>
                    <a:pt x="1603552" y="88671"/>
                  </a:lnTo>
                  <a:lnTo>
                    <a:pt x="1602867" y="86423"/>
                  </a:lnTo>
                  <a:lnTo>
                    <a:pt x="1601431" y="85559"/>
                  </a:lnTo>
                  <a:lnTo>
                    <a:pt x="1594002" y="85559"/>
                  </a:lnTo>
                  <a:lnTo>
                    <a:pt x="1584655" y="93217"/>
                  </a:lnTo>
                  <a:lnTo>
                    <a:pt x="1579867" y="95135"/>
                  </a:lnTo>
                  <a:lnTo>
                    <a:pt x="1579867" y="212280"/>
                  </a:lnTo>
                  <a:lnTo>
                    <a:pt x="2105939" y="212280"/>
                  </a:lnTo>
                  <a:close/>
                </a:path>
                <a:path w="2106295" h="212725">
                  <a:moveTo>
                    <a:pt x="22809" y="212280"/>
                  </a:moveTo>
                  <a:lnTo>
                    <a:pt x="22809" y="200939"/>
                  </a:lnTo>
                  <a:lnTo>
                    <a:pt x="15762" y="203475"/>
                  </a:lnTo>
                  <a:lnTo>
                    <a:pt x="9090" y="206133"/>
                  </a:lnTo>
                  <a:lnTo>
                    <a:pt x="3574" y="209029"/>
                  </a:lnTo>
                  <a:lnTo>
                    <a:pt x="0" y="212280"/>
                  </a:lnTo>
                  <a:lnTo>
                    <a:pt x="22809" y="212280"/>
                  </a:lnTo>
                  <a:close/>
                </a:path>
              </a:pathLst>
            </a:custGeom>
            <a:solidFill>
              <a:srgbClr val="E1E0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92250" y="6112890"/>
              <a:ext cx="991387" cy="30111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92250" y="6112890"/>
              <a:ext cx="991387" cy="9857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7251" y="3507277"/>
              <a:ext cx="5751830" cy="168615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44346" y="2930017"/>
              <a:ext cx="1760537" cy="2301811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3163962" y="1944069"/>
            <a:ext cx="125730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3065" marR="5080" indent="-381000">
              <a:lnSpc>
                <a:spcPct val="101499"/>
              </a:lnSpc>
              <a:spcBef>
                <a:spcPts val="95"/>
              </a:spcBef>
            </a:pPr>
            <a:r>
              <a:rPr sz="1950" b="1" dirty="0">
                <a:solidFill>
                  <a:srgbClr val="231F20"/>
                </a:solidFill>
                <a:latin typeface="Candara"/>
                <a:cs typeface="Candara"/>
              </a:rPr>
              <a:t>RED</a:t>
            </a:r>
            <a:r>
              <a:rPr sz="1950" b="1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50" b="1" spc="-10" dirty="0">
                <a:solidFill>
                  <a:srgbClr val="231F20"/>
                </a:solidFill>
                <a:latin typeface="Candara"/>
                <a:cs typeface="Candara"/>
              </a:rPr>
              <a:t>RYDER </a:t>
            </a:r>
            <a:r>
              <a:rPr sz="1950" b="1" spc="-20" dirty="0">
                <a:solidFill>
                  <a:srgbClr val="231F20"/>
                </a:solidFill>
                <a:latin typeface="Candara"/>
                <a:cs typeface="Candara"/>
              </a:rPr>
              <a:t>1938</a:t>
            </a:r>
            <a:endParaRPr sz="195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39464" y="1057275"/>
            <a:ext cx="6219190" cy="5658485"/>
          </a:xfrm>
          <a:custGeom>
            <a:avLst/>
            <a:gdLst/>
            <a:ahLst/>
            <a:cxnLst/>
            <a:rect l="l" t="t" r="r" b="b"/>
            <a:pathLst>
              <a:path w="6219190" h="5658484">
                <a:moveTo>
                  <a:pt x="6218936" y="5657862"/>
                </a:moveTo>
                <a:lnTo>
                  <a:pt x="6218936" y="0"/>
                </a:lnTo>
                <a:lnTo>
                  <a:pt x="302171" y="0"/>
                </a:lnTo>
                <a:lnTo>
                  <a:pt x="308038" y="32067"/>
                </a:lnTo>
                <a:lnTo>
                  <a:pt x="313385" y="63703"/>
                </a:lnTo>
                <a:lnTo>
                  <a:pt x="318096" y="65798"/>
                </a:lnTo>
                <a:lnTo>
                  <a:pt x="318096" y="69989"/>
                </a:lnTo>
                <a:lnTo>
                  <a:pt x="316115" y="77749"/>
                </a:lnTo>
                <a:lnTo>
                  <a:pt x="324920" y="121302"/>
                </a:lnTo>
                <a:lnTo>
                  <a:pt x="341636" y="162255"/>
                </a:lnTo>
                <a:lnTo>
                  <a:pt x="354284" y="194978"/>
                </a:lnTo>
                <a:lnTo>
                  <a:pt x="350888" y="213842"/>
                </a:lnTo>
                <a:lnTo>
                  <a:pt x="348357" y="229338"/>
                </a:lnTo>
                <a:lnTo>
                  <a:pt x="342879" y="252634"/>
                </a:lnTo>
                <a:lnTo>
                  <a:pt x="338342" y="279350"/>
                </a:lnTo>
                <a:lnTo>
                  <a:pt x="338632" y="305104"/>
                </a:lnTo>
                <a:lnTo>
                  <a:pt x="343747" y="322749"/>
                </a:lnTo>
                <a:lnTo>
                  <a:pt x="344176" y="351404"/>
                </a:lnTo>
                <a:lnTo>
                  <a:pt x="342776" y="380823"/>
                </a:lnTo>
                <a:lnTo>
                  <a:pt x="342404" y="400761"/>
                </a:lnTo>
                <a:lnTo>
                  <a:pt x="345700" y="405567"/>
                </a:lnTo>
                <a:lnTo>
                  <a:pt x="347133" y="414320"/>
                </a:lnTo>
                <a:lnTo>
                  <a:pt x="348792" y="422722"/>
                </a:lnTo>
                <a:lnTo>
                  <a:pt x="352767" y="426478"/>
                </a:lnTo>
                <a:lnTo>
                  <a:pt x="354558" y="426123"/>
                </a:lnTo>
                <a:lnTo>
                  <a:pt x="358965" y="428840"/>
                </a:lnTo>
                <a:lnTo>
                  <a:pt x="359168" y="436600"/>
                </a:lnTo>
                <a:lnTo>
                  <a:pt x="355396" y="440791"/>
                </a:lnTo>
                <a:lnTo>
                  <a:pt x="358270" y="452643"/>
                </a:lnTo>
                <a:lnTo>
                  <a:pt x="358393" y="458397"/>
                </a:lnTo>
                <a:lnTo>
                  <a:pt x="355714" y="465200"/>
                </a:lnTo>
                <a:lnTo>
                  <a:pt x="358773" y="474412"/>
                </a:lnTo>
                <a:lnTo>
                  <a:pt x="363464" y="483193"/>
                </a:lnTo>
                <a:lnTo>
                  <a:pt x="366112" y="491779"/>
                </a:lnTo>
                <a:lnTo>
                  <a:pt x="363042" y="500405"/>
                </a:lnTo>
                <a:lnTo>
                  <a:pt x="369881" y="512187"/>
                </a:lnTo>
                <a:lnTo>
                  <a:pt x="369949" y="531336"/>
                </a:lnTo>
                <a:lnTo>
                  <a:pt x="367719" y="553590"/>
                </a:lnTo>
                <a:lnTo>
                  <a:pt x="367664" y="574687"/>
                </a:lnTo>
                <a:lnTo>
                  <a:pt x="374950" y="608715"/>
                </a:lnTo>
                <a:lnTo>
                  <a:pt x="377021" y="642416"/>
                </a:lnTo>
                <a:lnTo>
                  <a:pt x="381431" y="671774"/>
                </a:lnTo>
                <a:lnTo>
                  <a:pt x="395732" y="692772"/>
                </a:lnTo>
                <a:lnTo>
                  <a:pt x="393304" y="725261"/>
                </a:lnTo>
                <a:lnTo>
                  <a:pt x="395046" y="754746"/>
                </a:lnTo>
                <a:lnTo>
                  <a:pt x="398493" y="782267"/>
                </a:lnTo>
                <a:lnTo>
                  <a:pt x="401180" y="808863"/>
                </a:lnTo>
                <a:lnTo>
                  <a:pt x="401903" y="819870"/>
                </a:lnTo>
                <a:lnTo>
                  <a:pt x="400515" y="829648"/>
                </a:lnTo>
                <a:lnTo>
                  <a:pt x="400167" y="838932"/>
                </a:lnTo>
                <a:lnTo>
                  <a:pt x="404012" y="848461"/>
                </a:lnTo>
                <a:lnTo>
                  <a:pt x="404846" y="878044"/>
                </a:lnTo>
                <a:lnTo>
                  <a:pt x="406582" y="916151"/>
                </a:lnTo>
                <a:lnTo>
                  <a:pt x="402896" y="958027"/>
                </a:lnTo>
                <a:lnTo>
                  <a:pt x="387464" y="998918"/>
                </a:lnTo>
                <a:lnTo>
                  <a:pt x="345135" y="1138593"/>
                </a:lnTo>
                <a:lnTo>
                  <a:pt x="328356" y="1184430"/>
                </a:lnTo>
                <a:lnTo>
                  <a:pt x="322634" y="1200650"/>
                </a:lnTo>
                <a:lnTo>
                  <a:pt x="317474" y="1217066"/>
                </a:lnTo>
                <a:lnTo>
                  <a:pt x="317053" y="1231589"/>
                </a:lnTo>
                <a:lnTo>
                  <a:pt x="318114" y="1245631"/>
                </a:lnTo>
                <a:lnTo>
                  <a:pt x="318487" y="1261107"/>
                </a:lnTo>
                <a:lnTo>
                  <a:pt x="316001" y="1279931"/>
                </a:lnTo>
                <a:lnTo>
                  <a:pt x="314934" y="1293090"/>
                </a:lnTo>
                <a:lnTo>
                  <a:pt x="311470" y="1308507"/>
                </a:lnTo>
                <a:lnTo>
                  <a:pt x="307811" y="1323099"/>
                </a:lnTo>
                <a:lnTo>
                  <a:pt x="306057" y="1333741"/>
                </a:lnTo>
                <a:lnTo>
                  <a:pt x="304304" y="1333715"/>
                </a:lnTo>
                <a:lnTo>
                  <a:pt x="302971" y="1338872"/>
                </a:lnTo>
                <a:lnTo>
                  <a:pt x="303949" y="1341323"/>
                </a:lnTo>
                <a:lnTo>
                  <a:pt x="302170" y="1363891"/>
                </a:lnTo>
                <a:lnTo>
                  <a:pt x="298673" y="1370260"/>
                </a:lnTo>
                <a:lnTo>
                  <a:pt x="296217" y="1373580"/>
                </a:lnTo>
                <a:lnTo>
                  <a:pt x="297561" y="1387005"/>
                </a:lnTo>
                <a:lnTo>
                  <a:pt x="294478" y="1396783"/>
                </a:lnTo>
                <a:lnTo>
                  <a:pt x="288615" y="1401864"/>
                </a:lnTo>
                <a:lnTo>
                  <a:pt x="284107" y="1407611"/>
                </a:lnTo>
                <a:lnTo>
                  <a:pt x="285089" y="1419390"/>
                </a:lnTo>
                <a:lnTo>
                  <a:pt x="282258" y="1434134"/>
                </a:lnTo>
                <a:lnTo>
                  <a:pt x="278779" y="1446906"/>
                </a:lnTo>
                <a:lnTo>
                  <a:pt x="276283" y="1459775"/>
                </a:lnTo>
                <a:lnTo>
                  <a:pt x="276402" y="1474812"/>
                </a:lnTo>
                <a:lnTo>
                  <a:pt x="274164" y="1489557"/>
                </a:lnTo>
                <a:lnTo>
                  <a:pt x="271700" y="1503348"/>
                </a:lnTo>
                <a:lnTo>
                  <a:pt x="269726" y="1516727"/>
                </a:lnTo>
                <a:lnTo>
                  <a:pt x="268960" y="1530235"/>
                </a:lnTo>
                <a:lnTo>
                  <a:pt x="265925" y="1536319"/>
                </a:lnTo>
                <a:lnTo>
                  <a:pt x="264248" y="1542605"/>
                </a:lnTo>
                <a:lnTo>
                  <a:pt x="266865" y="1550670"/>
                </a:lnTo>
                <a:lnTo>
                  <a:pt x="256806" y="1608924"/>
                </a:lnTo>
                <a:lnTo>
                  <a:pt x="256832" y="1612049"/>
                </a:lnTo>
                <a:lnTo>
                  <a:pt x="257428" y="1613001"/>
                </a:lnTo>
                <a:lnTo>
                  <a:pt x="258838" y="1613001"/>
                </a:lnTo>
                <a:lnTo>
                  <a:pt x="261594" y="1610829"/>
                </a:lnTo>
                <a:lnTo>
                  <a:pt x="262610" y="1610829"/>
                </a:lnTo>
                <a:lnTo>
                  <a:pt x="262877" y="1611642"/>
                </a:lnTo>
                <a:lnTo>
                  <a:pt x="262572" y="1614271"/>
                </a:lnTo>
                <a:lnTo>
                  <a:pt x="261192" y="1620089"/>
                </a:lnTo>
                <a:lnTo>
                  <a:pt x="262633" y="1630239"/>
                </a:lnTo>
                <a:lnTo>
                  <a:pt x="260896" y="1636064"/>
                </a:lnTo>
                <a:lnTo>
                  <a:pt x="260108" y="1635302"/>
                </a:lnTo>
                <a:lnTo>
                  <a:pt x="258000" y="1635302"/>
                </a:lnTo>
                <a:lnTo>
                  <a:pt x="255536" y="1663433"/>
                </a:lnTo>
                <a:lnTo>
                  <a:pt x="253034" y="1663306"/>
                </a:lnTo>
                <a:lnTo>
                  <a:pt x="254649" y="1672512"/>
                </a:lnTo>
                <a:lnTo>
                  <a:pt x="252982" y="1680406"/>
                </a:lnTo>
                <a:lnTo>
                  <a:pt x="250293" y="1688262"/>
                </a:lnTo>
                <a:lnTo>
                  <a:pt x="248843" y="1697355"/>
                </a:lnTo>
                <a:lnTo>
                  <a:pt x="250396" y="1704512"/>
                </a:lnTo>
                <a:lnTo>
                  <a:pt x="251985" y="1713279"/>
                </a:lnTo>
                <a:lnTo>
                  <a:pt x="252553" y="1721338"/>
                </a:lnTo>
                <a:lnTo>
                  <a:pt x="251040" y="1726374"/>
                </a:lnTo>
                <a:lnTo>
                  <a:pt x="254455" y="1744003"/>
                </a:lnTo>
                <a:lnTo>
                  <a:pt x="254122" y="1750947"/>
                </a:lnTo>
                <a:lnTo>
                  <a:pt x="252353" y="1756555"/>
                </a:lnTo>
                <a:lnTo>
                  <a:pt x="251460" y="1770176"/>
                </a:lnTo>
                <a:lnTo>
                  <a:pt x="251105" y="1784224"/>
                </a:lnTo>
                <a:lnTo>
                  <a:pt x="249653" y="1793382"/>
                </a:lnTo>
                <a:lnTo>
                  <a:pt x="249577" y="1803327"/>
                </a:lnTo>
                <a:lnTo>
                  <a:pt x="253352" y="1819732"/>
                </a:lnTo>
                <a:lnTo>
                  <a:pt x="256184" y="1825917"/>
                </a:lnTo>
                <a:lnTo>
                  <a:pt x="255866" y="1835975"/>
                </a:lnTo>
                <a:lnTo>
                  <a:pt x="252615" y="1842262"/>
                </a:lnTo>
                <a:lnTo>
                  <a:pt x="250723" y="1844979"/>
                </a:lnTo>
                <a:lnTo>
                  <a:pt x="253703" y="1856412"/>
                </a:lnTo>
                <a:lnTo>
                  <a:pt x="254395" y="1871383"/>
                </a:lnTo>
                <a:lnTo>
                  <a:pt x="256489" y="1877987"/>
                </a:lnTo>
                <a:lnTo>
                  <a:pt x="254536" y="1893075"/>
                </a:lnTo>
                <a:lnTo>
                  <a:pt x="251675" y="1905266"/>
                </a:lnTo>
                <a:lnTo>
                  <a:pt x="249834" y="1914923"/>
                </a:lnTo>
                <a:lnTo>
                  <a:pt x="250939" y="1922411"/>
                </a:lnTo>
                <a:lnTo>
                  <a:pt x="248791" y="1935666"/>
                </a:lnTo>
                <a:lnTo>
                  <a:pt x="241820" y="1973961"/>
                </a:lnTo>
                <a:lnTo>
                  <a:pt x="238467" y="1976894"/>
                </a:lnTo>
                <a:lnTo>
                  <a:pt x="239623" y="1982241"/>
                </a:lnTo>
                <a:lnTo>
                  <a:pt x="238887" y="1987270"/>
                </a:lnTo>
                <a:lnTo>
                  <a:pt x="237000" y="1993924"/>
                </a:lnTo>
                <a:lnTo>
                  <a:pt x="236137" y="2004201"/>
                </a:lnTo>
                <a:lnTo>
                  <a:pt x="236179" y="2014890"/>
                </a:lnTo>
                <a:lnTo>
                  <a:pt x="237007" y="2022779"/>
                </a:lnTo>
                <a:lnTo>
                  <a:pt x="233019" y="2045004"/>
                </a:lnTo>
                <a:lnTo>
                  <a:pt x="233182" y="2070391"/>
                </a:lnTo>
                <a:lnTo>
                  <a:pt x="229131" y="2090934"/>
                </a:lnTo>
                <a:lnTo>
                  <a:pt x="228202" y="2109962"/>
                </a:lnTo>
                <a:lnTo>
                  <a:pt x="237731" y="2130806"/>
                </a:lnTo>
                <a:lnTo>
                  <a:pt x="236541" y="2137526"/>
                </a:lnTo>
                <a:lnTo>
                  <a:pt x="231491" y="2141809"/>
                </a:lnTo>
                <a:lnTo>
                  <a:pt x="230301" y="2148522"/>
                </a:lnTo>
                <a:lnTo>
                  <a:pt x="230091" y="2158075"/>
                </a:lnTo>
                <a:lnTo>
                  <a:pt x="231463" y="2162384"/>
                </a:lnTo>
                <a:lnTo>
                  <a:pt x="231284" y="2166417"/>
                </a:lnTo>
                <a:lnTo>
                  <a:pt x="226415" y="2175141"/>
                </a:lnTo>
                <a:lnTo>
                  <a:pt x="226366" y="2197731"/>
                </a:lnTo>
                <a:lnTo>
                  <a:pt x="224193" y="2217000"/>
                </a:lnTo>
                <a:lnTo>
                  <a:pt x="223000" y="2235642"/>
                </a:lnTo>
                <a:lnTo>
                  <a:pt x="225894" y="2256345"/>
                </a:lnTo>
                <a:lnTo>
                  <a:pt x="225437" y="2256002"/>
                </a:lnTo>
                <a:lnTo>
                  <a:pt x="223437" y="2266461"/>
                </a:lnTo>
                <a:lnTo>
                  <a:pt x="222602" y="2290173"/>
                </a:lnTo>
                <a:lnTo>
                  <a:pt x="222590" y="2315640"/>
                </a:lnTo>
                <a:lnTo>
                  <a:pt x="223062" y="2331364"/>
                </a:lnTo>
                <a:lnTo>
                  <a:pt x="223197" y="2347269"/>
                </a:lnTo>
                <a:lnTo>
                  <a:pt x="224853" y="2405545"/>
                </a:lnTo>
                <a:lnTo>
                  <a:pt x="224506" y="2420032"/>
                </a:lnTo>
                <a:lnTo>
                  <a:pt x="225636" y="2426615"/>
                </a:lnTo>
                <a:lnTo>
                  <a:pt x="225587" y="2432668"/>
                </a:lnTo>
                <a:lnTo>
                  <a:pt x="221703" y="2445562"/>
                </a:lnTo>
                <a:lnTo>
                  <a:pt x="221875" y="2459893"/>
                </a:lnTo>
                <a:lnTo>
                  <a:pt x="222507" y="2476590"/>
                </a:lnTo>
                <a:lnTo>
                  <a:pt x="223314" y="2490870"/>
                </a:lnTo>
                <a:lnTo>
                  <a:pt x="224015" y="2497950"/>
                </a:lnTo>
                <a:lnTo>
                  <a:pt x="223596" y="2499004"/>
                </a:lnTo>
                <a:lnTo>
                  <a:pt x="222758" y="2503512"/>
                </a:lnTo>
                <a:lnTo>
                  <a:pt x="222961" y="2506230"/>
                </a:lnTo>
                <a:lnTo>
                  <a:pt x="223596" y="2508224"/>
                </a:lnTo>
                <a:lnTo>
                  <a:pt x="224853" y="2510104"/>
                </a:lnTo>
                <a:lnTo>
                  <a:pt x="225272" y="2516390"/>
                </a:lnTo>
                <a:lnTo>
                  <a:pt x="227050" y="2528760"/>
                </a:lnTo>
                <a:lnTo>
                  <a:pt x="226415" y="2531160"/>
                </a:lnTo>
                <a:lnTo>
                  <a:pt x="227685" y="2549817"/>
                </a:lnTo>
                <a:lnTo>
                  <a:pt x="226313" y="2551277"/>
                </a:lnTo>
                <a:lnTo>
                  <a:pt x="225691" y="2552852"/>
                </a:lnTo>
                <a:lnTo>
                  <a:pt x="225590" y="2555582"/>
                </a:lnTo>
                <a:lnTo>
                  <a:pt x="223329" y="2554528"/>
                </a:lnTo>
                <a:lnTo>
                  <a:pt x="220599" y="2554528"/>
                </a:lnTo>
                <a:lnTo>
                  <a:pt x="223177" y="2559316"/>
                </a:lnTo>
                <a:lnTo>
                  <a:pt x="223596" y="2565946"/>
                </a:lnTo>
                <a:lnTo>
                  <a:pt x="221741" y="2565603"/>
                </a:lnTo>
                <a:lnTo>
                  <a:pt x="217974" y="2568886"/>
                </a:lnTo>
                <a:lnTo>
                  <a:pt x="216633" y="2576439"/>
                </a:lnTo>
                <a:lnTo>
                  <a:pt x="215716" y="2584816"/>
                </a:lnTo>
                <a:lnTo>
                  <a:pt x="213220" y="2590571"/>
                </a:lnTo>
                <a:lnTo>
                  <a:pt x="214274" y="2603360"/>
                </a:lnTo>
                <a:lnTo>
                  <a:pt x="214477" y="2610065"/>
                </a:lnTo>
                <a:lnTo>
                  <a:pt x="214058" y="2616352"/>
                </a:lnTo>
                <a:lnTo>
                  <a:pt x="214477" y="2621280"/>
                </a:lnTo>
                <a:lnTo>
                  <a:pt x="214477" y="2628925"/>
                </a:lnTo>
                <a:lnTo>
                  <a:pt x="213842" y="2631643"/>
                </a:lnTo>
                <a:lnTo>
                  <a:pt x="209315" y="2636174"/>
                </a:lnTo>
                <a:lnTo>
                  <a:pt x="204001" y="2638583"/>
                </a:lnTo>
                <a:lnTo>
                  <a:pt x="200414" y="2642841"/>
                </a:lnTo>
                <a:lnTo>
                  <a:pt x="201066" y="2652915"/>
                </a:lnTo>
                <a:lnTo>
                  <a:pt x="197542" y="2665574"/>
                </a:lnTo>
                <a:lnTo>
                  <a:pt x="193479" y="2676296"/>
                </a:lnTo>
                <a:lnTo>
                  <a:pt x="190381" y="2687352"/>
                </a:lnTo>
                <a:lnTo>
                  <a:pt x="189750" y="2701010"/>
                </a:lnTo>
                <a:lnTo>
                  <a:pt x="186775" y="2713834"/>
                </a:lnTo>
                <a:lnTo>
                  <a:pt x="183646" y="2725724"/>
                </a:lnTo>
                <a:lnTo>
                  <a:pt x="181029" y="2737358"/>
                </a:lnTo>
                <a:lnTo>
                  <a:pt x="179590" y="2749410"/>
                </a:lnTo>
                <a:lnTo>
                  <a:pt x="176237" y="2754122"/>
                </a:lnTo>
                <a:lnTo>
                  <a:pt x="174244" y="2759468"/>
                </a:lnTo>
                <a:lnTo>
                  <a:pt x="176441" y="2767330"/>
                </a:lnTo>
                <a:lnTo>
                  <a:pt x="173193" y="2777009"/>
                </a:lnTo>
                <a:lnTo>
                  <a:pt x="170259" y="2783568"/>
                </a:lnTo>
                <a:lnTo>
                  <a:pt x="168425" y="2789577"/>
                </a:lnTo>
                <a:lnTo>
                  <a:pt x="168478" y="2797606"/>
                </a:lnTo>
                <a:lnTo>
                  <a:pt x="159054" y="2801912"/>
                </a:lnTo>
                <a:lnTo>
                  <a:pt x="161874" y="2804414"/>
                </a:lnTo>
                <a:lnTo>
                  <a:pt x="163245" y="2810395"/>
                </a:lnTo>
                <a:lnTo>
                  <a:pt x="163245" y="2811119"/>
                </a:lnTo>
                <a:lnTo>
                  <a:pt x="161988" y="2811653"/>
                </a:lnTo>
                <a:lnTo>
                  <a:pt x="160934" y="2814053"/>
                </a:lnTo>
                <a:lnTo>
                  <a:pt x="159893" y="2821597"/>
                </a:lnTo>
                <a:lnTo>
                  <a:pt x="159372" y="2827896"/>
                </a:lnTo>
                <a:lnTo>
                  <a:pt x="158940" y="2828734"/>
                </a:lnTo>
                <a:lnTo>
                  <a:pt x="157162" y="2845917"/>
                </a:lnTo>
                <a:lnTo>
                  <a:pt x="156959" y="2852407"/>
                </a:lnTo>
                <a:lnTo>
                  <a:pt x="151841" y="2853753"/>
                </a:lnTo>
                <a:lnTo>
                  <a:pt x="152488" y="2872879"/>
                </a:lnTo>
                <a:lnTo>
                  <a:pt x="146240" y="2872879"/>
                </a:lnTo>
                <a:lnTo>
                  <a:pt x="145161" y="2872333"/>
                </a:lnTo>
                <a:lnTo>
                  <a:pt x="143865" y="2871050"/>
                </a:lnTo>
                <a:lnTo>
                  <a:pt x="143332" y="2877197"/>
                </a:lnTo>
                <a:lnTo>
                  <a:pt x="144767" y="2882798"/>
                </a:lnTo>
                <a:lnTo>
                  <a:pt x="142963" y="2882798"/>
                </a:lnTo>
                <a:lnTo>
                  <a:pt x="140500" y="2880067"/>
                </a:lnTo>
                <a:lnTo>
                  <a:pt x="140093" y="2882798"/>
                </a:lnTo>
                <a:lnTo>
                  <a:pt x="139255" y="2884043"/>
                </a:lnTo>
                <a:lnTo>
                  <a:pt x="138201" y="2884678"/>
                </a:lnTo>
                <a:lnTo>
                  <a:pt x="137782" y="2884678"/>
                </a:lnTo>
                <a:lnTo>
                  <a:pt x="136423" y="2903753"/>
                </a:lnTo>
                <a:lnTo>
                  <a:pt x="135470" y="2905734"/>
                </a:lnTo>
                <a:lnTo>
                  <a:pt x="135470" y="2918828"/>
                </a:lnTo>
                <a:lnTo>
                  <a:pt x="135051" y="2925229"/>
                </a:lnTo>
                <a:lnTo>
                  <a:pt x="135889" y="2927743"/>
                </a:lnTo>
                <a:lnTo>
                  <a:pt x="136321" y="2930042"/>
                </a:lnTo>
                <a:lnTo>
                  <a:pt x="136105" y="2932874"/>
                </a:lnTo>
                <a:lnTo>
                  <a:pt x="134747" y="2936748"/>
                </a:lnTo>
                <a:lnTo>
                  <a:pt x="134213" y="2937586"/>
                </a:lnTo>
                <a:lnTo>
                  <a:pt x="134632" y="2946069"/>
                </a:lnTo>
                <a:lnTo>
                  <a:pt x="134950" y="2948901"/>
                </a:lnTo>
                <a:lnTo>
                  <a:pt x="135686" y="2951734"/>
                </a:lnTo>
                <a:lnTo>
                  <a:pt x="136626" y="2954350"/>
                </a:lnTo>
                <a:lnTo>
                  <a:pt x="130089" y="2970563"/>
                </a:lnTo>
                <a:lnTo>
                  <a:pt x="126685" y="2988865"/>
                </a:lnTo>
                <a:lnTo>
                  <a:pt x="124325" y="3008324"/>
                </a:lnTo>
                <a:lnTo>
                  <a:pt x="120916" y="3028010"/>
                </a:lnTo>
                <a:lnTo>
                  <a:pt x="122434" y="3048987"/>
                </a:lnTo>
                <a:lnTo>
                  <a:pt x="124255" y="3063805"/>
                </a:lnTo>
                <a:lnTo>
                  <a:pt x="124168" y="3076441"/>
                </a:lnTo>
                <a:lnTo>
                  <a:pt x="119964" y="3090875"/>
                </a:lnTo>
                <a:lnTo>
                  <a:pt x="118266" y="3099898"/>
                </a:lnTo>
                <a:lnTo>
                  <a:pt x="117114" y="3111447"/>
                </a:lnTo>
                <a:lnTo>
                  <a:pt x="115136" y="3126042"/>
                </a:lnTo>
                <a:lnTo>
                  <a:pt x="110959" y="3144202"/>
                </a:lnTo>
                <a:lnTo>
                  <a:pt x="107256" y="3162789"/>
                </a:lnTo>
                <a:lnTo>
                  <a:pt x="101231" y="3198277"/>
                </a:lnTo>
                <a:lnTo>
                  <a:pt x="94537" y="3230329"/>
                </a:lnTo>
                <a:lnTo>
                  <a:pt x="90860" y="3243388"/>
                </a:lnTo>
                <a:lnTo>
                  <a:pt x="88747" y="3252025"/>
                </a:lnTo>
                <a:lnTo>
                  <a:pt x="81641" y="3278535"/>
                </a:lnTo>
                <a:lnTo>
                  <a:pt x="69304" y="3323317"/>
                </a:lnTo>
                <a:lnTo>
                  <a:pt x="65362" y="3352844"/>
                </a:lnTo>
                <a:lnTo>
                  <a:pt x="61426" y="3366731"/>
                </a:lnTo>
                <a:lnTo>
                  <a:pt x="57686" y="3381467"/>
                </a:lnTo>
                <a:lnTo>
                  <a:pt x="57243" y="3405654"/>
                </a:lnTo>
                <a:lnTo>
                  <a:pt x="55837" y="3416187"/>
                </a:lnTo>
                <a:lnTo>
                  <a:pt x="53623" y="3425837"/>
                </a:lnTo>
                <a:lnTo>
                  <a:pt x="50926" y="3431387"/>
                </a:lnTo>
                <a:lnTo>
                  <a:pt x="49669" y="3435896"/>
                </a:lnTo>
                <a:lnTo>
                  <a:pt x="49987" y="3441763"/>
                </a:lnTo>
                <a:lnTo>
                  <a:pt x="46316" y="3442817"/>
                </a:lnTo>
                <a:lnTo>
                  <a:pt x="42240" y="3444798"/>
                </a:lnTo>
                <a:lnTo>
                  <a:pt x="45021" y="3460343"/>
                </a:lnTo>
                <a:lnTo>
                  <a:pt x="42049" y="3460343"/>
                </a:lnTo>
                <a:lnTo>
                  <a:pt x="41287" y="3459784"/>
                </a:lnTo>
                <a:lnTo>
                  <a:pt x="41240" y="3468620"/>
                </a:lnTo>
                <a:lnTo>
                  <a:pt x="38325" y="3475764"/>
                </a:lnTo>
                <a:lnTo>
                  <a:pt x="34272" y="3482123"/>
                </a:lnTo>
                <a:lnTo>
                  <a:pt x="30810" y="3488601"/>
                </a:lnTo>
                <a:lnTo>
                  <a:pt x="32270" y="3494049"/>
                </a:lnTo>
                <a:lnTo>
                  <a:pt x="30492" y="3498862"/>
                </a:lnTo>
                <a:lnTo>
                  <a:pt x="24206" y="3513543"/>
                </a:lnTo>
                <a:lnTo>
                  <a:pt x="19596" y="3555022"/>
                </a:lnTo>
                <a:lnTo>
                  <a:pt x="20535" y="3564877"/>
                </a:lnTo>
                <a:lnTo>
                  <a:pt x="19799" y="3567912"/>
                </a:lnTo>
                <a:lnTo>
                  <a:pt x="16027" y="3570846"/>
                </a:lnTo>
                <a:lnTo>
                  <a:pt x="15405" y="3573475"/>
                </a:lnTo>
                <a:lnTo>
                  <a:pt x="16763" y="3580485"/>
                </a:lnTo>
                <a:lnTo>
                  <a:pt x="13335" y="3580447"/>
                </a:lnTo>
                <a:lnTo>
                  <a:pt x="16040" y="3588296"/>
                </a:lnTo>
                <a:lnTo>
                  <a:pt x="16141" y="3594214"/>
                </a:lnTo>
                <a:lnTo>
                  <a:pt x="15824" y="3632568"/>
                </a:lnTo>
                <a:lnTo>
                  <a:pt x="13728" y="3656241"/>
                </a:lnTo>
                <a:lnTo>
                  <a:pt x="14986" y="3663569"/>
                </a:lnTo>
                <a:lnTo>
                  <a:pt x="14431" y="3675610"/>
                </a:lnTo>
                <a:lnTo>
                  <a:pt x="13215" y="3687514"/>
                </a:lnTo>
                <a:lnTo>
                  <a:pt x="12726" y="3698551"/>
                </a:lnTo>
                <a:lnTo>
                  <a:pt x="14350" y="3707993"/>
                </a:lnTo>
                <a:lnTo>
                  <a:pt x="14884" y="3712603"/>
                </a:lnTo>
                <a:lnTo>
                  <a:pt x="14770" y="3716693"/>
                </a:lnTo>
                <a:lnTo>
                  <a:pt x="14249" y="3720566"/>
                </a:lnTo>
                <a:lnTo>
                  <a:pt x="11950" y="3730840"/>
                </a:lnTo>
                <a:lnTo>
                  <a:pt x="5867" y="3751059"/>
                </a:lnTo>
                <a:lnTo>
                  <a:pt x="9793" y="3758219"/>
                </a:lnTo>
                <a:lnTo>
                  <a:pt x="9151" y="3773006"/>
                </a:lnTo>
                <a:lnTo>
                  <a:pt x="7883" y="3787604"/>
                </a:lnTo>
                <a:lnTo>
                  <a:pt x="9931" y="3794201"/>
                </a:lnTo>
                <a:lnTo>
                  <a:pt x="11214" y="3793807"/>
                </a:lnTo>
                <a:lnTo>
                  <a:pt x="12865" y="3807650"/>
                </a:lnTo>
                <a:lnTo>
                  <a:pt x="17679" y="3821166"/>
                </a:lnTo>
                <a:lnTo>
                  <a:pt x="20963" y="3834544"/>
                </a:lnTo>
                <a:lnTo>
                  <a:pt x="18021" y="3847973"/>
                </a:lnTo>
                <a:lnTo>
                  <a:pt x="17977" y="3870952"/>
                </a:lnTo>
                <a:lnTo>
                  <a:pt x="16242" y="3921032"/>
                </a:lnTo>
                <a:lnTo>
                  <a:pt x="16141" y="3943540"/>
                </a:lnTo>
                <a:lnTo>
                  <a:pt x="15392" y="3942854"/>
                </a:lnTo>
                <a:lnTo>
                  <a:pt x="12026" y="3942854"/>
                </a:lnTo>
                <a:lnTo>
                  <a:pt x="12992" y="3966057"/>
                </a:lnTo>
                <a:lnTo>
                  <a:pt x="14191" y="3979644"/>
                </a:lnTo>
                <a:lnTo>
                  <a:pt x="15690" y="4010941"/>
                </a:lnTo>
                <a:lnTo>
                  <a:pt x="17183" y="4032072"/>
                </a:lnTo>
                <a:lnTo>
                  <a:pt x="17389" y="4052524"/>
                </a:lnTo>
                <a:lnTo>
                  <a:pt x="18586" y="4072081"/>
                </a:lnTo>
                <a:lnTo>
                  <a:pt x="18583" y="4091227"/>
                </a:lnTo>
                <a:lnTo>
                  <a:pt x="15189" y="4110443"/>
                </a:lnTo>
                <a:lnTo>
                  <a:pt x="16662" y="4112221"/>
                </a:lnTo>
                <a:lnTo>
                  <a:pt x="17818" y="4114419"/>
                </a:lnTo>
                <a:lnTo>
                  <a:pt x="18656" y="4116832"/>
                </a:lnTo>
                <a:lnTo>
                  <a:pt x="20535" y="4124477"/>
                </a:lnTo>
                <a:lnTo>
                  <a:pt x="19494" y="4130040"/>
                </a:lnTo>
                <a:lnTo>
                  <a:pt x="19913" y="4132859"/>
                </a:lnTo>
                <a:lnTo>
                  <a:pt x="20637" y="4134751"/>
                </a:lnTo>
                <a:lnTo>
                  <a:pt x="21894" y="4136529"/>
                </a:lnTo>
                <a:lnTo>
                  <a:pt x="26504" y="4175823"/>
                </a:lnTo>
                <a:lnTo>
                  <a:pt x="25247" y="4177398"/>
                </a:lnTo>
                <a:lnTo>
                  <a:pt x="24625" y="4179062"/>
                </a:lnTo>
                <a:lnTo>
                  <a:pt x="24726" y="4181792"/>
                </a:lnTo>
                <a:lnTo>
                  <a:pt x="22618" y="4181043"/>
                </a:lnTo>
                <a:lnTo>
                  <a:pt x="19507" y="4181043"/>
                </a:lnTo>
                <a:lnTo>
                  <a:pt x="22478" y="4185640"/>
                </a:lnTo>
                <a:lnTo>
                  <a:pt x="23164" y="4192371"/>
                </a:lnTo>
                <a:lnTo>
                  <a:pt x="21716" y="4192181"/>
                </a:lnTo>
                <a:lnTo>
                  <a:pt x="17814" y="4195521"/>
                </a:lnTo>
                <a:lnTo>
                  <a:pt x="16729" y="4203234"/>
                </a:lnTo>
                <a:lnTo>
                  <a:pt x="16191" y="4211860"/>
                </a:lnTo>
                <a:lnTo>
                  <a:pt x="13931" y="4217936"/>
                </a:lnTo>
                <a:lnTo>
                  <a:pt x="14770" y="4224121"/>
                </a:lnTo>
                <a:lnTo>
                  <a:pt x="16141" y="4238688"/>
                </a:lnTo>
                <a:lnTo>
                  <a:pt x="15925" y="4243603"/>
                </a:lnTo>
                <a:lnTo>
                  <a:pt x="16560" y="4248531"/>
                </a:lnTo>
                <a:lnTo>
                  <a:pt x="16865" y="4256176"/>
                </a:lnTo>
                <a:lnTo>
                  <a:pt x="16344" y="4259008"/>
                </a:lnTo>
                <a:lnTo>
                  <a:pt x="15189" y="4260367"/>
                </a:lnTo>
                <a:lnTo>
                  <a:pt x="15303" y="4261002"/>
                </a:lnTo>
                <a:lnTo>
                  <a:pt x="17703" y="4265714"/>
                </a:lnTo>
                <a:lnTo>
                  <a:pt x="20853" y="4266234"/>
                </a:lnTo>
                <a:lnTo>
                  <a:pt x="12573" y="4276191"/>
                </a:lnTo>
                <a:lnTo>
                  <a:pt x="14072" y="4283622"/>
                </a:lnTo>
                <a:lnTo>
                  <a:pt x="13390" y="4290363"/>
                </a:lnTo>
                <a:lnTo>
                  <a:pt x="11724" y="4298321"/>
                </a:lnTo>
                <a:lnTo>
                  <a:pt x="10274" y="4309402"/>
                </a:lnTo>
                <a:lnTo>
                  <a:pt x="13830" y="4315269"/>
                </a:lnTo>
                <a:lnTo>
                  <a:pt x="12890" y="4321454"/>
                </a:lnTo>
                <a:lnTo>
                  <a:pt x="10579" y="4327956"/>
                </a:lnTo>
                <a:lnTo>
                  <a:pt x="11318" y="4340088"/>
                </a:lnTo>
                <a:lnTo>
                  <a:pt x="10874" y="4352574"/>
                </a:lnTo>
                <a:lnTo>
                  <a:pt x="9996" y="4365609"/>
                </a:lnTo>
                <a:lnTo>
                  <a:pt x="9436" y="4379391"/>
                </a:lnTo>
                <a:lnTo>
                  <a:pt x="1257" y="4430636"/>
                </a:lnTo>
                <a:lnTo>
                  <a:pt x="1892" y="4479556"/>
                </a:lnTo>
                <a:lnTo>
                  <a:pt x="3352" y="4485640"/>
                </a:lnTo>
                <a:lnTo>
                  <a:pt x="6603" y="4496854"/>
                </a:lnTo>
                <a:lnTo>
                  <a:pt x="5234" y="4504370"/>
                </a:lnTo>
                <a:lnTo>
                  <a:pt x="5948" y="4513378"/>
                </a:lnTo>
                <a:lnTo>
                  <a:pt x="5602" y="4521483"/>
                </a:lnTo>
                <a:lnTo>
                  <a:pt x="1054" y="4526292"/>
                </a:lnTo>
                <a:lnTo>
                  <a:pt x="3035" y="4533734"/>
                </a:lnTo>
                <a:lnTo>
                  <a:pt x="7759" y="4536249"/>
                </a:lnTo>
                <a:lnTo>
                  <a:pt x="939" y="4537189"/>
                </a:lnTo>
                <a:lnTo>
                  <a:pt x="1371" y="4539805"/>
                </a:lnTo>
                <a:lnTo>
                  <a:pt x="1054" y="4541697"/>
                </a:lnTo>
                <a:lnTo>
                  <a:pt x="0" y="4543894"/>
                </a:lnTo>
                <a:lnTo>
                  <a:pt x="4508" y="4560443"/>
                </a:lnTo>
                <a:lnTo>
                  <a:pt x="4292" y="4563071"/>
                </a:lnTo>
                <a:lnTo>
                  <a:pt x="8178" y="4573435"/>
                </a:lnTo>
                <a:lnTo>
                  <a:pt x="22570" y="4617764"/>
                </a:lnTo>
                <a:lnTo>
                  <a:pt x="24523" y="4621936"/>
                </a:lnTo>
                <a:lnTo>
                  <a:pt x="24147" y="4635328"/>
                </a:lnTo>
                <a:lnTo>
                  <a:pt x="27495" y="4638698"/>
                </a:lnTo>
                <a:lnTo>
                  <a:pt x="32081" y="4641819"/>
                </a:lnTo>
                <a:lnTo>
                  <a:pt x="35420" y="4654461"/>
                </a:lnTo>
                <a:lnTo>
                  <a:pt x="31791" y="4665200"/>
                </a:lnTo>
                <a:lnTo>
                  <a:pt x="33818" y="4674276"/>
                </a:lnTo>
                <a:lnTo>
                  <a:pt x="38243" y="4687661"/>
                </a:lnTo>
                <a:lnTo>
                  <a:pt x="41808" y="4711331"/>
                </a:lnTo>
                <a:lnTo>
                  <a:pt x="44781" y="4725800"/>
                </a:lnTo>
                <a:lnTo>
                  <a:pt x="46566" y="4739328"/>
                </a:lnTo>
                <a:lnTo>
                  <a:pt x="49428" y="4754647"/>
                </a:lnTo>
                <a:lnTo>
                  <a:pt x="55638" y="4774488"/>
                </a:lnTo>
                <a:lnTo>
                  <a:pt x="59005" y="4802005"/>
                </a:lnTo>
                <a:lnTo>
                  <a:pt x="62393" y="4835107"/>
                </a:lnTo>
                <a:lnTo>
                  <a:pt x="67576" y="4891239"/>
                </a:lnTo>
                <a:lnTo>
                  <a:pt x="64471" y="4902423"/>
                </a:lnTo>
                <a:lnTo>
                  <a:pt x="65041" y="4906283"/>
                </a:lnTo>
                <a:lnTo>
                  <a:pt x="67142" y="4909427"/>
                </a:lnTo>
                <a:lnTo>
                  <a:pt x="68630" y="4918468"/>
                </a:lnTo>
                <a:lnTo>
                  <a:pt x="69697" y="4917198"/>
                </a:lnTo>
                <a:lnTo>
                  <a:pt x="70459" y="4916652"/>
                </a:lnTo>
                <a:lnTo>
                  <a:pt x="72707" y="4916652"/>
                </a:lnTo>
                <a:lnTo>
                  <a:pt x="72161" y="4922177"/>
                </a:lnTo>
                <a:lnTo>
                  <a:pt x="71818" y="4933213"/>
                </a:lnTo>
                <a:lnTo>
                  <a:pt x="72021" y="4938737"/>
                </a:lnTo>
                <a:lnTo>
                  <a:pt x="75234" y="4938737"/>
                </a:lnTo>
                <a:lnTo>
                  <a:pt x="77012" y="4938293"/>
                </a:lnTo>
                <a:lnTo>
                  <a:pt x="76796" y="4941887"/>
                </a:lnTo>
                <a:lnTo>
                  <a:pt x="75336" y="4951107"/>
                </a:lnTo>
                <a:lnTo>
                  <a:pt x="75857" y="4957826"/>
                </a:lnTo>
                <a:lnTo>
                  <a:pt x="73761" y="4960950"/>
                </a:lnTo>
                <a:lnTo>
                  <a:pt x="72923" y="4971948"/>
                </a:lnTo>
                <a:lnTo>
                  <a:pt x="72923" y="4975872"/>
                </a:lnTo>
                <a:lnTo>
                  <a:pt x="73342" y="4979873"/>
                </a:lnTo>
                <a:lnTo>
                  <a:pt x="77822" y="4995510"/>
                </a:lnTo>
                <a:lnTo>
                  <a:pt x="78609" y="5010937"/>
                </a:lnTo>
                <a:lnTo>
                  <a:pt x="79831" y="5026792"/>
                </a:lnTo>
                <a:lnTo>
                  <a:pt x="84455" y="5039626"/>
                </a:lnTo>
                <a:lnTo>
                  <a:pt x="86657" y="5046416"/>
                </a:lnTo>
                <a:lnTo>
                  <a:pt x="88590" y="5056317"/>
                </a:lnTo>
                <a:lnTo>
                  <a:pt x="89582" y="5066405"/>
                </a:lnTo>
                <a:lnTo>
                  <a:pt x="88963" y="5073751"/>
                </a:lnTo>
                <a:lnTo>
                  <a:pt x="89166" y="5078806"/>
                </a:lnTo>
                <a:lnTo>
                  <a:pt x="91262" y="5083162"/>
                </a:lnTo>
                <a:lnTo>
                  <a:pt x="88430" y="5088013"/>
                </a:lnTo>
                <a:lnTo>
                  <a:pt x="85394" y="5094782"/>
                </a:lnTo>
                <a:lnTo>
                  <a:pt x="94195" y="5105349"/>
                </a:lnTo>
                <a:lnTo>
                  <a:pt x="89268" y="5107051"/>
                </a:lnTo>
                <a:lnTo>
                  <a:pt x="102895" y="5213464"/>
                </a:lnTo>
                <a:lnTo>
                  <a:pt x="102362" y="5214594"/>
                </a:lnTo>
                <a:lnTo>
                  <a:pt x="99542" y="5225110"/>
                </a:lnTo>
                <a:lnTo>
                  <a:pt x="101003" y="5234686"/>
                </a:lnTo>
                <a:lnTo>
                  <a:pt x="104775" y="5238584"/>
                </a:lnTo>
                <a:lnTo>
                  <a:pt x="113238" y="5255093"/>
                </a:lnTo>
                <a:lnTo>
                  <a:pt x="119094" y="5272355"/>
                </a:lnTo>
                <a:lnTo>
                  <a:pt x="127508" y="5306669"/>
                </a:lnTo>
                <a:lnTo>
                  <a:pt x="128737" y="5320150"/>
                </a:lnTo>
                <a:lnTo>
                  <a:pt x="127274" y="5326997"/>
                </a:lnTo>
                <a:lnTo>
                  <a:pt x="127424" y="5334171"/>
                </a:lnTo>
                <a:lnTo>
                  <a:pt x="133489" y="5348630"/>
                </a:lnTo>
                <a:lnTo>
                  <a:pt x="130441" y="5354447"/>
                </a:lnTo>
                <a:lnTo>
                  <a:pt x="130860" y="5358714"/>
                </a:lnTo>
                <a:lnTo>
                  <a:pt x="133794" y="5364619"/>
                </a:lnTo>
                <a:lnTo>
                  <a:pt x="133792" y="5372761"/>
                </a:lnTo>
                <a:lnTo>
                  <a:pt x="132099" y="5379146"/>
                </a:lnTo>
                <a:lnTo>
                  <a:pt x="131387" y="5384949"/>
                </a:lnTo>
                <a:lnTo>
                  <a:pt x="134327" y="5391340"/>
                </a:lnTo>
                <a:lnTo>
                  <a:pt x="132360" y="5395219"/>
                </a:lnTo>
                <a:lnTo>
                  <a:pt x="132793" y="5410741"/>
                </a:lnTo>
                <a:lnTo>
                  <a:pt x="131076" y="5414213"/>
                </a:lnTo>
                <a:lnTo>
                  <a:pt x="130238" y="5414010"/>
                </a:lnTo>
                <a:lnTo>
                  <a:pt x="129622" y="5420514"/>
                </a:lnTo>
                <a:lnTo>
                  <a:pt x="132801" y="5429013"/>
                </a:lnTo>
                <a:lnTo>
                  <a:pt x="132549" y="5435282"/>
                </a:lnTo>
                <a:lnTo>
                  <a:pt x="132664" y="5437492"/>
                </a:lnTo>
                <a:lnTo>
                  <a:pt x="132943" y="5438279"/>
                </a:lnTo>
                <a:lnTo>
                  <a:pt x="133832" y="5438279"/>
                </a:lnTo>
                <a:lnTo>
                  <a:pt x="136639" y="5433618"/>
                </a:lnTo>
                <a:lnTo>
                  <a:pt x="137922" y="5433618"/>
                </a:lnTo>
                <a:lnTo>
                  <a:pt x="138480" y="5434431"/>
                </a:lnTo>
                <a:lnTo>
                  <a:pt x="138937" y="5436717"/>
                </a:lnTo>
                <a:lnTo>
                  <a:pt x="141035" y="5443477"/>
                </a:lnTo>
                <a:lnTo>
                  <a:pt x="143479" y="5447163"/>
                </a:lnTo>
                <a:lnTo>
                  <a:pt x="143783" y="5451601"/>
                </a:lnTo>
                <a:lnTo>
                  <a:pt x="139458" y="5460619"/>
                </a:lnTo>
                <a:lnTo>
                  <a:pt x="141490" y="5468386"/>
                </a:lnTo>
                <a:lnTo>
                  <a:pt x="141276" y="5475870"/>
                </a:lnTo>
                <a:lnTo>
                  <a:pt x="140178" y="5484884"/>
                </a:lnTo>
                <a:lnTo>
                  <a:pt x="139560" y="5497245"/>
                </a:lnTo>
                <a:lnTo>
                  <a:pt x="141236" y="5502402"/>
                </a:lnTo>
                <a:lnTo>
                  <a:pt x="136626" y="5509006"/>
                </a:lnTo>
                <a:lnTo>
                  <a:pt x="134747" y="5512676"/>
                </a:lnTo>
                <a:lnTo>
                  <a:pt x="133591" y="5517070"/>
                </a:lnTo>
                <a:lnTo>
                  <a:pt x="134213" y="5522937"/>
                </a:lnTo>
                <a:lnTo>
                  <a:pt x="138384" y="5538960"/>
                </a:lnTo>
                <a:lnTo>
                  <a:pt x="135794" y="5544448"/>
                </a:lnTo>
                <a:lnTo>
                  <a:pt x="132338" y="5554313"/>
                </a:lnTo>
                <a:lnTo>
                  <a:pt x="133908" y="5583466"/>
                </a:lnTo>
                <a:lnTo>
                  <a:pt x="135788" y="5586247"/>
                </a:lnTo>
                <a:lnTo>
                  <a:pt x="134632" y="5594070"/>
                </a:lnTo>
                <a:lnTo>
                  <a:pt x="132435" y="5594108"/>
                </a:lnTo>
                <a:lnTo>
                  <a:pt x="133388" y="5597639"/>
                </a:lnTo>
                <a:lnTo>
                  <a:pt x="138302" y="5605145"/>
                </a:lnTo>
                <a:lnTo>
                  <a:pt x="134848" y="5607291"/>
                </a:lnTo>
                <a:lnTo>
                  <a:pt x="136091" y="5621427"/>
                </a:lnTo>
                <a:lnTo>
                  <a:pt x="138201" y="5635040"/>
                </a:lnTo>
                <a:lnTo>
                  <a:pt x="143128" y="5653011"/>
                </a:lnTo>
                <a:lnTo>
                  <a:pt x="140500" y="5657862"/>
                </a:lnTo>
                <a:lnTo>
                  <a:pt x="6218936" y="5657862"/>
                </a:lnTo>
                <a:close/>
              </a:path>
            </a:pathLst>
          </a:custGeom>
          <a:solidFill>
            <a:srgbClr val="ECEB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4836" y="2814876"/>
            <a:ext cx="1998484" cy="257820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0939" y="2730403"/>
            <a:ext cx="4252595" cy="269684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indent="203200" algn="just">
              <a:lnSpc>
                <a:spcPct val="92200"/>
              </a:lnSpc>
              <a:spcBef>
                <a:spcPts val="27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MARVEL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COMICS,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which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ultimately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become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major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force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licensing,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formed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in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1939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Martin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Goodman.</a:t>
            </a:r>
            <a:r>
              <a:rPr sz="1450" b="1" spc="310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Its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publication,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entitled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MARVEL</a:t>
            </a:r>
            <a:r>
              <a:rPr sz="1450" b="1" i="1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Comics</a:t>
            </a:r>
            <a:r>
              <a:rPr sz="1450" b="1" i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TORCH.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MARVEL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go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develop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some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most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famous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superhero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characters</a:t>
            </a:r>
            <a:r>
              <a:rPr sz="1450" b="1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industry</a:t>
            </a:r>
            <a:r>
              <a:rPr sz="1450" b="1" spc="2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#1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,</a:t>
            </a:r>
            <a:r>
              <a:rPr sz="1450" b="1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appeared</a:t>
            </a:r>
            <a:r>
              <a:rPr sz="1450" b="1" spc="2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October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1939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introduced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several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new</a:t>
            </a:r>
            <a:r>
              <a:rPr sz="1450" b="1" spc="2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superheroes,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including,</a:t>
            </a:r>
            <a:r>
              <a:rPr sz="1450" b="1" spc="3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HUMAN,</a:t>
            </a:r>
            <a:r>
              <a:rPr sz="1450" b="1" spc="3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many</a:t>
            </a:r>
            <a:r>
              <a:rPr sz="1450" b="1" spc="3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which</a:t>
            </a:r>
            <a:r>
              <a:rPr sz="1450" b="1" spc="3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were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extensively</a:t>
            </a:r>
            <a:r>
              <a:rPr sz="1450" b="1" spc="3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450" b="1" spc="3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3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adapted</a:t>
            </a:r>
            <a:r>
              <a:rPr sz="1450" b="1" spc="3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3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motion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pictures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television.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Some</a:t>
            </a:r>
            <a:r>
              <a:rPr sz="1450" b="1" spc="3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3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its</a:t>
            </a:r>
            <a:r>
              <a:rPr sz="1450" b="1" spc="3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most</a:t>
            </a:r>
            <a:r>
              <a:rPr sz="1450" b="1" spc="3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famous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superhero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characters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include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SPIDER-MAN,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IRON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MAN,</a:t>
            </a:r>
            <a:r>
              <a:rPr sz="1450" b="1" spc="4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X-MEN,</a:t>
            </a:r>
            <a:r>
              <a:rPr sz="1450" b="1" spc="4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WOLVERINE,</a:t>
            </a:r>
            <a:r>
              <a:rPr sz="1450" b="1" spc="4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4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HULK,</a:t>
            </a:r>
            <a:r>
              <a:rPr sz="1450" b="1" spc="4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FANTASTIC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FOUR,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CAPTAIN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AMERICA,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GHOST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RIDER.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009594" y="1682550"/>
            <a:ext cx="187452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02945" marR="5080" indent="-690880">
              <a:lnSpc>
                <a:spcPct val="101499"/>
              </a:lnSpc>
              <a:spcBef>
                <a:spcPts val="95"/>
              </a:spcBef>
            </a:pPr>
            <a:r>
              <a:rPr dirty="0"/>
              <a:t>MARVEL</a:t>
            </a:r>
            <a:r>
              <a:rPr spc="45" dirty="0"/>
              <a:t> </a:t>
            </a:r>
            <a:r>
              <a:rPr spc="-10" dirty="0"/>
              <a:t>COMICS </a:t>
            </a:r>
            <a:r>
              <a:rPr spc="-20" dirty="0"/>
              <a:t>1939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" y="1057275"/>
            <a:ext cx="9319895" cy="5658485"/>
            <a:chOff x="-12" y="1057275"/>
            <a:chExt cx="9319895" cy="5658485"/>
          </a:xfrm>
        </p:grpSpPr>
        <p:sp>
          <p:nvSpPr>
            <p:cNvPr id="3" name="object 3"/>
            <p:cNvSpPr/>
            <p:nvPr/>
          </p:nvSpPr>
          <p:spPr>
            <a:xfrm>
              <a:off x="-12" y="1057275"/>
              <a:ext cx="1636395" cy="5658485"/>
            </a:xfrm>
            <a:custGeom>
              <a:avLst/>
              <a:gdLst/>
              <a:ahLst/>
              <a:cxnLst/>
              <a:rect l="l" t="t" r="r" b="b"/>
              <a:pathLst>
                <a:path w="1636395" h="5658484">
                  <a:moveTo>
                    <a:pt x="1636369" y="5657862"/>
                  </a:moveTo>
                  <a:lnTo>
                    <a:pt x="1592848" y="5632128"/>
                  </a:lnTo>
                  <a:lnTo>
                    <a:pt x="1506427" y="5579632"/>
                  </a:lnTo>
                  <a:lnTo>
                    <a:pt x="1462915" y="5554512"/>
                  </a:lnTo>
                  <a:lnTo>
                    <a:pt x="1418794" y="5531239"/>
                  </a:lnTo>
                  <a:lnTo>
                    <a:pt x="1373760" y="5510636"/>
                  </a:lnTo>
                  <a:lnTo>
                    <a:pt x="1289035" y="5479274"/>
                  </a:lnTo>
                  <a:lnTo>
                    <a:pt x="1253650" y="5459739"/>
                  </a:lnTo>
                  <a:lnTo>
                    <a:pt x="1223973" y="5432856"/>
                  </a:lnTo>
                  <a:lnTo>
                    <a:pt x="1202626" y="5396560"/>
                  </a:lnTo>
                  <a:lnTo>
                    <a:pt x="738911" y="5396560"/>
                  </a:lnTo>
                  <a:lnTo>
                    <a:pt x="738911" y="4371251"/>
                  </a:lnTo>
                  <a:lnTo>
                    <a:pt x="699216" y="4339300"/>
                  </a:lnTo>
                  <a:lnTo>
                    <a:pt x="659674" y="4306881"/>
                  </a:lnTo>
                  <a:lnTo>
                    <a:pt x="620610" y="4273491"/>
                  </a:lnTo>
                  <a:lnTo>
                    <a:pt x="582353" y="4238629"/>
                  </a:lnTo>
                  <a:lnTo>
                    <a:pt x="545227" y="4201792"/>
                  </a:lnTo>
                  <a:lnTo>
                    <a:pt x="509560" y="4162478"/>
                  </a:lnTo>
                  <a:lnTo>
                    <a:pt x="475678" y="4120184"/>
                  </a:lnTo>
                  <a:lnTo>
                    <a:pt x="521295" y="4130560"/>
                  </a:lnTo>
                  <a:lnTo>
                    <a:pt x="564975" y="4147425"/>
                  </a:lnTo>
                  <a:lnTo>
                    <a:pt x="607647" y="4168646"/>
                  </a:lnTo>
                  <a:lnTo>
                    <a:pt x="650241" y="4192088"/>
                  </a:lnTo>
                  <a:lnTo>
                    <a:pt x="693686" y="4215617"/>
                  </a:lnTo>
                  <a:lnTo>
                    <a:pt x="738911" y="4237101"/>
                  </a:lnTo>
                  <a:lnTo>
                    <a:pt x="738911" y="4197299"/>
                  </a:lnTo>
                  <a:lnTo>
                    <a:pt x="702519" y="4156371"/>
                  </a:lnTo>
                  <a:lnTo>
                    <a:pt x="664568" y="4119389"/>
                  </a:lnTo>
                  <a:lnTo>
                    <a:pt x="625466" y="4085523"/>
                  </a:lnTo>
                  <a:lnTo>
                    <a:pt x="585623" y="4053942"/>
                  </a:lnTo>
                  <a:lnTo>
                    <a:pt x="545445" y="4023814"/>
                  </a:lnTo>
                  <a:lnTo>
                    <a:pt x="505342" y="3994309"/>
                  </a:lnTo>
                  <a:lnTo>
                    <a:pt x="465721" y="3964597"/>
                  </a:lnTo>
                  <a:lnTo>
                    <a:pt x="392550" y="3905189"/>
                  </a:lnTo>
                  <a:lnTo>
                    <a:pt x="354682" y="3878786"/>
                  </a:lnTo>
                  <a:lnTo>
                    <a:pt x="313778" y="3858983"/>
                  </a:lnTo>
                  <a:lnTo>
                    <a:pt x="297082" y="3852658"/>
                  </a:lnTo>
                  <a:lnTo>
                    <a:pt x="281085" y="3841381"/>
                  </a:lnTo>
                  <a:lnTo>
                    <a:pt x="272095" y="3823504"/>
                  </a:lnTo>
                  <a:lnTo>
                    <a:pt x="276415" y="3797376"/>
                  </a:lnTo>
                  <a:lnTo>
                    <a:pt x="282805" y="3785969"/>
                  </a:lnTo>
                  <a:lnTo>
                    <a:pt x="290247" y="3778619"/>
                  </a:lnTo>
                  <a:lnTo>
                    <a:pt x="298548" y="3774682"/>
                  </a:lnTo>
                  <a:lnTo>
                    <a:pt x="307517" y="3773512"/>
                  </a:lnTo>
                  <a:lnTo>
                    <a:pt x="316330" y="3774351"/>
                  </a:lnTo>
                  <a:lnTo>
                    <a:pt x="325400" y="3776514"/>
                  </a:lnTo>
                  <a:lnTo>
                    <a:pt x="334569" y="3779476"/>
                  </a:lnTo>
                  <a:lnTo>
                    <a:pt x="343674" y="3782707"/>
                  </a:lnTo>
                  <a:lnTo>
                    <a:pt x="389631" y="3796276"/>
                  </a:lnTo>
                  <a:lnTo>
                    <a:pt x="438629" y="3803243"/>
                  </a:lnTo>
                  <a:lnTo>
                    <a:pt x="491832" y="3805810"/>
                  </a:lnTo>
                  <a:lnTo>
                    <a:pt x="550405" y="3806177"/>
                  </a:lnTo>
                  <a:lnTo>
                    <a:pt x="521811" y="3770630"/>
                  </a:lnTo>
                  <a:lnTo>
                    <a:pt x="489305" y="3745344"/>
                  </a:lnTo>
                  <a:lnTo>
                    <a:pt x="454346" y="3726808"/>
                  </a:lnTo>
                  <a:lnTo>
                    <a:pt x="418395" y="3711509"/>
                  </a:lnTo>
                  <a:lnTo>
                    <a:pt x="382910" y="3695936"/>
                  </a:lnTo>
                  <a:lnTo>
                    <a:pt x="349351" y="3676577"/>
                  </a:lnTo>
                  <a:lnTo>
                    <a:pt x="319179" y="3649919"/>
                  </a:lnTo>
                  <a:lnTo>
                    <a:pt x="293852" y="3612451"/>
                  </a:lnTo>
                  <a:lnTo>
                    <a:pt x="304711" y="3609864"/>
                  </a:lnTo>
                  <a:lnTo>
                    <a:pt x="315331" y="3608096"/>
                  </a:lnTo>
                  <a:lnTo>
                    <a:pt x="325728" y="3607084"/>
                  </a:lnTo>
                  <a:lnTo>
                    <a:pt x="335915" y="3606761"/>
                  </a:lnTo>
                  <a:lnTo>
                    <a:pt x="375841" y="3611238"/>
                  </a:lnTo>
                  <a:lnTo>
                    <a:pt x="413456" y="3621617"/>
                  </a:lnTo>
                  <a:lnTo>
                    <a:pt x="449731" y="3633325"/>
                  </a:lnTo>
                  <a:lnTo>
                    <a:pt x="485635" y="3641788"/>
                  </a:lnTo>
                  <a:lnTo>
                    <a:pt x="493572" y="3643058"/>
                  </a:lnTo>
                  <a:lnTo>
                    <a:pt x="500621" y="3643718"/>
                  </a:lnTo>
                  <a:lnTo>
                    <a:pt x="506831" y="3643718"/>
                  </a:lnTo>
                  <a:lnTo>
                    <a:pt x="529059" y="3639260"/>
                  </a:lnTo>
                  <a:lnTo>
                    <a:pt x="541388" y="3625311"/>
                  </a:lnTo>
                  <a:lnTo>
                    <a:pt x="544839" y="3601011"/>
                  </a:lnTo>
                  <a:lnTo>
                    <a:pt x="540435" y="3565499"/>
                  </a:lnTo>
                  <a:lnTo>
                    <a:pt x="534466" y="3510590"/>
                  </a:lnTo>
                  <a:lnTo>
                    <a:pt x="541097" y="3469670"/>
                  </a:lnTo>
                  <a:lnTo>
                    <a:pt x="560332" y="3444111"/>
                  </a:lnTo>
                  <a:lnTo>
                    <a:pt x="592175" y="3435286"/>
                  </a:lnTo>
                  <a:lnTo>
                    <a:pt x="600762" y="3435717"/>
                  </a:lnTo>
                  <a:lnTo>
                    <a:pt x="609947" y="3437020"/>
                  </a:lnTo>
                  <a:lnTo>
                    <a:pt x="619730" y="3439208"/>
                  </a:lnTo>
                  <a:lnTo>
                    <a:pt x="641968" y="3446107"/>
                  </a:lnTo>
                  <a:lnTo>
                    <a:pt x="652616" y="3448770"/>
                  </a:lnTo>
                  <a:lnTo>
                    <a:pt x="662094" y="3450333"/>
                  </a:lnTo>
                  <a:lnTo>
                    <a:pt x="670445" y="3450843"/>
                  </a:lnTo>
                  <a:lnTo>
                    <a:pt x="691385" y="3445057"/>
                  </a:lnTo>
                  <a:lnTo>
                    <a:pt x="700852" y="3429077"/>
                  </a:lnTo>
                  <a:lnTo>
                    <a:pt x="700599" y="3404975"/>
                  </a:lnTo>
                  <a:lnTo>
                    <a:pt x="692378" y="3374821"/>
                  </a:lnTo>
                  <a:lnTo>
                    <a:pt x="681341" y="3327404"/>
                  </a:lnTo>
                  <a:lnTo>
                    <a:pt x="681779" y="3283106"/>
                  </a:lnTo>
                  <a:lnTo>
                    <a:pt x="690227" y="3240797"/>
                  </a:lnTo>
                  <a:lnTo>
                    <a:pt x="703216" y="3199343"/>
                  </a:lnTo>
                  <a:lnTo>
                    <a:pt x="717283" y="3157613"/>
                  </a:lnTo>
                  <a:lnTo>
                    <a:pt x="732169" y="3099938"/>
                  </a:lnTo>
                  <a:lnTo>
                    <a:pt x="734740" y="3051119"/>
                  </a:lnTo>
                  <a:lnTo>
                    <a:pt x="724638" y="3007365"/>
                  </a:lnTo>
                  <a:lnTo>
                    <a:pt x="701506" y="2964884"/>
                  </a:lnTo>
                  <a:lnTo>
                    <a:pt x="664984" y="2919882"/>
                  </a:lnTo>
                  <a:lnTo>
                    <a:pt x="632950" y="2887886"/>
                  </a:lnTo>
                  <a:lnTo>
                    <a:pt x="599287" y="2857541"/>
                  </a:lnTo>
                  <a:lnTo>
                    <a:pt x="562357" y="2828295"/>
                  </a:lnTo>
                  <a:lnTo>
                    <a:pt x="520522" y="2799600"/>
                  </a:lnTo>
                  <a:lnTo>
                    <a:pt x="563519" y="2787968"/>
                  </a:lnTo>
                  <a:lnTo>
                    <a:pt x="580546" y="2771563"/>
                  </a:lnTo>
                  <a:lnTo>
                    <a:pt x="579797" y="2751720"/>
                  </a:lnTo>
                  <a:lnTo>
                    <a:pt x="569462" y="2729773"/>
                  </a:lnTo>
                  <a:lnTo>
                    <a:pt x="557734" y="2707056"/>
                  </a:lnTo>
                  <a:lnTo>
                    <a:pt x="552804" y="2684904"/>
                  </a:lnTo>
                  <a:lnTo>
                    <a:pt x="562864" y="2664650"/>
                  </a:lnTo>
                  <a:lnTo>
                    <a:pt x="568655" y="2663596"/>
                  </a:lnTo>
                  <a:lnTo>
                    <a:pt x="574370" y="2663101"/>
                  </a:lnTo>
                  <a:lnTo>
                    <a:pt x="580034" y="2663101"/>
                  </a:lnTo>
                  <a:lnTo>
                    <a:pt x="608580" y="2667021"/>
                  </a:lnTo>
                  <a:lnTo>
                    <a:pt x="636636" y="2677356"/>
                  </a:lnTo>
                  <a:lnTo>
                    <a:pt x="664671" y="2691968"/>
                  </a:lnTo>
                  <a:lnTo>
                    <a:pt x="715651" y="2721703"/>
                  </a:lnTo>
                  <a:lnTo>
                    <a:pt x="727171" y="2727895"/>
                  </a:lnTo>
                  <a:lnTo>
                    <a:pt x="738911" y="2733725"/>
                  </a:lnTo>
                  <a:lnTo>
                    <a:pt x="738911" y="2664079"/>
                  </a:lnTo>
                  <a:lnTo>
                    <a:pt x="649334" y="2615474"/>
                  </a:lnTo>
                  <a:lnTo>
                    <a:pt x="605648" y="2590872"/>
                  </a:lnTo>
                  <a:lnTo>
                    <a:pt x="563202" y="2564806"/>
                  </a:lnTo>
                  <a:lnTo>
                    <a:pt x="522376" y="2536326"/>
                  </a:lnTo>
                  <a:lnTo>
                    <a:pt x="483549" y="2504484"/>
                  </a:lnTo>
                  <a:lnTo>
                    <a:pt x="447100" y="2468331"/>
                  </a:lnTo>
                  <a:lnTo>
                    <a:pt x="413410" y="2426919"/>
                  </a:lnTo>
                  <a:lnTo>
                    <a:pt x="420838" y="2419005"/>
                  </a:lnTo>
                  <a:lnTo>
                    <a:pt x="428247" y="2414014"/>
                  </a:lnTo>
                  <a:lnTo>
                    <a:pt x="435613" y="2411411"/>
                  </a:lnTo>
                  <a:lnTo>
                    <a:pt x="442912" y="2410663"/>
                  </a:lnTo>
                  <a:lnTo>
                    <a:pt x="448894" y="2410663"/>
                  </a:lnTo>
                  <a:lnTo>
                    <a:pt x="471868" y="2416035"/>
                  </a:lnTo>
                  <a:lnTo>
                    <a:pt x="481876" y="2416035"/>
                  </a:lnTo>
                  <a:lnTo>
                    <a:pt x="486346" y="2415044"/>
                  </a:lnTo>
                  <a:lnTo>
                    <a:pt x="490626" y="2412250"/>
                  </a:lnTo>
                  <a:lnTo>
                    <a:pt x="490626" y="2411450"/>
                  </a:lnTo>
                  <a:lnTo>
                    <a:pt x="492760" y="2411183"/>
                  </a:lnTo>
                  <a:lnTo>
                    <a:pt x="540804" y="2412365"/>
                  </a:lnTo>
                  <a:lnTo>
                    <a:pt x="579149" y="2410741"/>
                  </a:lnTo>
                  <a:lnTo>
                    <a:pt x="622057" y="2404074"/>
                  </a:lnTo>
                  <a:lnTo>
                    <a:pt x="665604" y="2389665"/>
                  </a:lnTo>
                  <a:lnTo>
                    <a:pt x="705863" y="2364816"/>
                  </a:lnTo>
                  <a:lnTo>
                    <a:pt x="738911" y="2326830"/>
                  </a:lnTo>
                  <a:lnTo>
                    <a:pt x="738911" y="1645678"/>
                  </a:lnTo>
                  <a:lnTo>
                    <a:pt x="715825" y="1636749"/>
                  </a:lnTo>
                  <a:lnTo>
                    <a:pt x="674983" y="1622717"/>
                  </a:lnTo>
                  <a:lnTo>
                    <a:pt x="657821" y="1611476"/>
                  </a:lnTo>
                  <a:lnTo>
                    <a:pt x="642993" y="1591964"/>
                  </a:lnTo>
                  <a:lnTo>
                    <a:pt x="632599" y="1561147"/>
                  </a:lnTo>
                  <a:lnTo>
                    <a:pt x="659362" y="1567741"/>
                  </a:lnTo>
                  <a:lnTo>
                    <a:pt x="685993" y="1574846"/>
                  </a:lnTo>
                  <a:lnTo>
                    <a:pt x="712506" y="1582419"/>
                  </a:lnTo>
                  <a:lnTo>
                    <a:pt x="738911" y="1590420"/>
                  </a:lnTo>
                  <a:lnTo>
                    <a:pt x="738911" y="578700"/>
                  </a:lnTo>
                  <a:lnTo>
                    <a:pt x="697965" y="562237"/>
                  </a:lnTo>
                  <a:lnTo>
                    <a:pt x="656864" y="546445"/>
                  </a:lnTo>
                  <a:lnTo>
                    <a:pt x="572660" y="514882"/>
                  </a:lnTo>
                  <a:lnTo>
                    <a:pt x="528789" y="498113"/>
                  </a:lnTo>
                  <a:lnTo>
                    <a:pt x="483229" y="480018"/>
                  </a:lnTo>
                  <a:lnTo>
                    <a:pt x="435595" y="460101"/>
                  </a:lnTo>
                  <a:lnTo>
                    <a:pt x="385504" y="437860"/>
                  </a:lnTo>
                  <a:lnTo>
                    <a:pt x="332572" y="412799"/>
                  </a:lnTo>
                  <a:lnTo>
                    <a:pt x="276415" y="384416"/>
                  </a:lnTo>
                  <a:lnTo>
                    <a:pt x="296943" y="376517"/>
                  </a:lnTo>
                  <a:lnTo>
                    <a:pt x="316436" y="371373"/>
                  </a:lnTo>
                  <a:lnTo>
                    <a:pt x="334990" y="368582"/>
                  </a:lnTo>
                  <a:lnTo>
                    <a:pt x="352704" y="367741"/>
                  </a:lnTo>
                  <a:lnTo>
                    <a:pt x="379050" y="369384"/>
                  </a:lnTo>
                  <a:lnTo>
                    <a:pt x="403929" y="373268"/>
                  </a:lnTo>
                  <a:lnTo>
                    <a:pt x="427713" y="377824"/>
                  </a:lnTo>
                  <a:lnTo>
                    <a:pt x="492974" y="388427"/>
                  </a:lnTo>
                  <a:lnTo>
                    <a:pt x="517527" y="396450"/>
                  </a:lnTo>
                  <a:lnTo>
                    <a:pt x="531490" y="405191"/>
                  </a:lnTo>
                  <a:lnTo>
                    <a:pt x="541923" y="414292"/>
                  </a:lnTo>
                  <a:lnTo>
                    <a:pt x="555884" y="423392"/>
                  </a:lnTo>
                  <a:lnTo>
                    <a:pt x="580433" y="432133"/>
                  </a:lnTo>
                  <a:lnTo>
                    <a:pt x="648408" y="444996"/>
                  </a:lnTo>
                  <a:lnTo>
                    <a:pt x="673876" y="450654"/>
                  </a:lnTo>
                  <a:lnTo>
                    <a:pt x="699355" y="455353"/>
                  </a:lnTo>
                  <a:lnTo>
                    <a:pt x="725170" y="457314"/>
                  </a:lnTo>
                  <a:lnTo>
                    <a:pt x="729716" y="457314"/>
                  </a:lnTo>
                  <a:lnTo>
                    <a:pt x="738911" y="456653"/>
                  </a:lnTo>
                  <a:lnTo>
                    <a:pt x="738911" y="261315"/>
                  </a:lnTo>
                  <a:lnTo>
                    <a:pt x="1346377" y="261315"/>
                  </a:lnTo>
                  <a:lnTo>
                    <a:pt x="1325042" y="221036"/>
                  </a:lnTo>
                  <a:lnTo>
                    <a:pt x="1295703" y="191346"/>
                  </a:lnTo>
                  <a:lnTo>
                    <a:pt x="1257093" y="170916"/>
                  </a:lnTo>
                  <a:lnTo>
                    <a:pt x="1207947" y="158419"/>
                  </a:lnTo>
                  <a:lnTo>
                    <a:pt x="1183314" y="157227"/>
                  </a:lnTo>
                  <a:lnTo>
                    <a:pt x="1158444" y="155486"/>
                  </a:lnTo>
                  <a:lnTo>
                    <a:pt x="1110818" y="134950"/>
                  </a:lnTo>
                  <a:lnTo>
                    <a:pt x="1084198" y="93282"/>
                  </a:lnTo>
                  <a:lnTo>
                    <a:pt x="1088402" y="73342"/>
                  </a:lnTo>
                  <a:lnTo>
                    <a:pt x="1092975" y="64875"/>
                  </a:lnTo>
                  <a:lnTo>
                    <a:pt x="1099154" y="59299"/>
                  </a:lnTo>
                  <a:lnTo>
                    <a:pt x="1106546" y="56233"/>
                  </a:lnTo>
                  <a:lnTo>
                    <a:pt x="1114755" y="55295"/>
                  </a:lnTo>
                  <a:lnTo>
                    <a:pt x="1120813" y="55295"/>
                  </a:lnTo>
                  <a:lnTo>
                    <a:pt x="1127188" y="56629"/>
                  </a:lnTo>
                  <a:lnTo>
                    <a:pt x="1133246" y="58674"/>
                  </a:lnTo>
                  <a:lnTo>
                    <a:pt x="1177102" y="75431"/>
                  </a:lnTo>
                  <a:lnTo>
                    <a:pt x="1221809" y="87823"/>
                  </a:lnTo>
                  <a:lnTo>
                    <a:pt x="1267009" y="97117"/>
                  </a:lnTo>
                  <a:lnTo>
                    <a:pt x="1312346" y="104580"/>
                  </a:lnTo>
                  <a:lnTo>
                    <a:pt x="1357464" y="111480"/>
                  </a:lnTo>
                  <a:lnTo>
                    <a:pt x="1361973" y="112547"/>
                  </a:lnTo>
                  <a:lnTo>
                    <a:pt x="1366494" y="114007"/>
                  </a:lnTo>
                  <a:lnTo>
                    <a:pt x="1371028" y="114007"/>
                  </a:lnTo>
                  <a:lnTo>
                    <a:pt x="1376955" y="113026"/>
                  </a:lnTo>
                  <a:lnTo>
                    <a:pt x="1382887" y="109467"/>
                  </a:lnTo>
                  <a:lnTo>
                    <a:pt x="1388823" y="102413"/>
                  </a:lnTo>
                  <a:lnTo>
                    <a:pt x="1394764" y="90944"/>
                  </a:lnTo>
                  <a:lnTo>
                    <a:pt x="1342722" y="74163"/>
                  </a:lnTo>
                  <a:lnTo>
                    <a:pt x="1291042" y="55974"/>
                  </a:lnTo>
                  <a:lnTo>
                    <a:pt x="1187803" y="18188"/>
                  </a:lnTo>
                  <a:lnTo>
                    <a:pt x="1135761" y="0"/>
                  </a:lnTo>
                  <a:lnTo>
                    <a:pt x="0" y="0"/>
                  </a:lnTo>
                  <a:lnTo>
                    <a:pt x="0" y="5657862"/>
                  </a:lnTo>
                  <a:lnTo>
                    <a:pt x="1636369" y="5657862"/>
                  </a:lnTo>
                  <a:close/>
                </a:path>
              </a:pathLst>
            </a:custGeom>
            <a:solidFill>
              <a:srgbClr val="F3F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8898" y="1323035"/>
              <a:ext cx="8580564" cy="72988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1026" y="2042858"/>
              <a:ext cx="8218436" cy="441097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4369" y="6047435"/>
              <a:ext cx="286727" cy="2667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8898" y="3151835"/>
              <a:ext cx="372198" cy="28897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8898" y="2656535"/>
              <a:ext cx="372198" cy="30692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8898" y="5428526"/>
              <a:ext cx="533793" cy="102530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8898" y="5254574"/>
              <a:ext cx="40640" cy="5490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8898" y="3721354"/>
              <a:ext cx="130301" cy="9025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8898" y="1635975"/>
              <a:ext cx="860158" cy="17481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8898" y="1318590"/>
              <a:ext cx="620966" cy="21924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864026" y="1389280"/>
            <a:ext cx="230759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17195" marR="30480" indent="-379730">
              <a:lnSpc>
                <a:spcPct val="101499"/>
              </a:lnSpc>
              <a:spcBef>
                <a:spcPts val="95"/>
              </a:spcBef>
            </a:pPr>
            <a:r>
              <a:rPr sz="1950" b="1" dirty="0">
                <a:solidFill>
                  <a:srgbClr val="231F20"/>
                </a:solidFill>
                <a:latin typeface="Candara"/>
                <a:cs typeface="Candara"/>
              </a:rPr>
              <a:t>BIRTH</a:t>
            </a:r>
            <a:r>
              <a:rPr sz="1950" b="1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950" b="1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50" b="1" spc="-10" dirty="0">
                <a:solidFill>
                  <a:srgbClr val="231F20"/>
                </a:solidFill>
                <a:latin typeface="Candara"/>
                <a:cs typeface="Candara"/>
              </a:rPr>
              <a:t>LICENSING </a:t>
            </a:r>
            <a:r>
              <a:rPr sz="1950" b="1" dirty="0">
                <a:solidFill>
                  <a:srgbClr val="231F20"/>
                </a:solidFill>
                <a:latin typeface="Candara"/>
                <a:cs typeface="Candara"/>
              </a:rPr>
              <a:t>18</a:t>
            </a:r>
            <a:r>
              <a:rPr sz="1950" b="1" baseline="25641" dirty="0">
                <a:solidFill>
                  <a:srgbClr val="231F20"/>
                </a:solidFill>
                <a:latin typeface="Candara"/>
                <a:cs typeface="Candara"/>
              </a:rPr>
              <a:t>TH</a:t>
            </a:r>
            <a:r>
              <a:rPr sz="1950" b="1" spc="262" baseline="25641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50" b="1" spc="-10" dirty="0">
                <a:solidFill>
                  <a:srgbClr val="231F20"/>
                </a:solidFill>
                <a:latin typeface="Candara"/>
                <a:cs typeface="Candara"/>
              </a:rPr>
              <a:t>CENTURY</a:t>
            </a:r>
            <a:endParaRPr sz="195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066" y="1057275"/>
            <a:ext cx="10016490" cy="5658485"/>
            <a:chOff x="42066" y="1057275"/>
            <a:chExt cx="10016490" cy="5658485"/>
          </a:xfrm>
        </p:grpSpPr>
        <p:sp>
          <p:nvSpPr>
            <p:cNvPr id="3" name="object 3"/>
            <p:cNvSpPr/>
            <p:nvPr/>
          </p:nvSpPr>
          <p:spPr>
            <a:xfrm>
              <a:off x="8422017" y="1057275"/>
              <a:ext cx="1636395" cy="5658485"/>
            </a:xfrm>
            <a:custGeom>
              <a:avLst/>
              <a:gdLst/>
              <a:ahLst/>
              <a:cxnLst/>
              <a:rect l="l" t="t" r="r" b="b"/>
              <a:pathLst>
                <a:path w="1636395" h="5658484">
                  <a:moveTo>
                    <a:pt x="1636382" y="5657862"/>
                  </a:moveTo>
                  <a:lnTo>
                    <a:pt x="1636382" y="0"/>
                  </a:lnTo>
                  <a:lnTo>
                    <a:pt x="500621" y="0"/>
                  </a:lnTo>
                  <a:lnTo>
                    <a:pt x="448579" y="18188"/>
                  </a:lnTo>
                  <a:lnTo>
                    <a:pt x="345339" y="55974"/>
                  </a:lnTo>
                  <a:lnTo>
                    <a:pt x="293659" y="74163"/>
                  </a:lnTo>
                  <a:lnTo>
                    <a:pt x="241617" y="90944"/>
                  </a:lnTo>
                  <a:lnTo>
                    <a:pt x="247558" y="102413"/>
                  </a:lnTo>
                  <a:lnTo>
                    <a:pt x="253495" y="109467"/>
                  </a:lnTo>
                  <a:lnTo>
                    <a:pt x="259426" y="113026"/>
                  </a:lnTo>
                  <a:lnTo>
                    <a:pt x="265353" y="114007"/>
                  </a:lnTo>
                  <a:lnTo>
                    <a:pt x="269887" y="114007"/>
                  </a:lnTo>
                  <a:lnTo>
                    <a:pt x="274408" y="112547"/>
                  </a:lnTo>
                  <a:lnTo>
                    <a:pt x="278917" y="111480"/>
                  </a:lnTo>
                  <a:lnTo>
                    <a:pt x="324035" y="104580"/>
                  </a:lnTo>
                  <a:lnTo>
                    <a:pt x="369372" y="97117"/>
                  </a:lnTo>
                  <a:lnTo>
                    <a:pt x="414573" y="87823"/>
                  </a:lnTo>
                  <a:lnTo>
                    <a:pt x="459279" y="75431"/>
                  </a:lnTo>
                  <a:lnTo>
                    <a:pt x="503135" y="58674"/>
                  </a:lnTo>
                  <a:lnTo>
                    <a:pt x="509193" y="56629"/>
                  </a:lnTo>
                  <a:lnTo>
                    <a:pt x="515569" y="55295"/>
                  </a:lnTo>
                  <a:lnTo>
                    <a:pt x="521627" y="55295"/>
                  </a:lnTo>
                  <a:lnTo>
                    <a:pt x="552183" y="93282"/>
                  </a:lnTo>
                  <a:lnTo>
                    <a:pt x="547966" y="109647"/>
                  </a:lnTo>
                  <a:lnTo>
                    <a:pt x="502333" y="149343"/>
                  </a:lnTo>
                  <a:lnTo>
                    <a:pt x="453067" y="157227"/>
                  </a:lnTo>
                  <a:lnTo>
                    <a:pt x="428434" y="158419"/>
                  </a:lnTo>
                  <a:lnTo>
                    <a:pt x="380105" y="170611"/>
                  </a:lnTo>
                  <a:lnTo>
                    <a:pt x="341945" y="190421"/>
                  </a:lnTo>
                  <a:lnTo>
                    <a:pt x="312756" y="219107"/>
                  </a:lnTo>
                  <a:lnTo>
                    <a:pt x="291341" y="257928"/>
                  </a:lnTo>
                  <a:lnTo>
                    <a:pt x="276504" y="308140"/>
                  </a:lnTo>
                  <a:lnTo>
                    <a:pt x="294962" y="300563"/>
                  </a:lnTo>
                  <a:lnTo>
                    <a:pt x="313412" y="295746"/>
                  </a:lnTo>
                  <a:lnTo>
                    <a:pt x="331845" y="293207"/>
                  </a:lnTo>
                  <a:lnTo>
                    <a:pt x="350253" y="292468"/>
                  </a:lnTo>
                  <a:lnTo>
                    <a:pt x="362847" y="292752"/>
                  </a:lnTo>
                  <a:lnTo>
                    <a:pt x="375424" y="293500"/>
                  </a:lnTo>
                  <a:lnTo>
                    <a:pt x="425519" y="298040"/>
                  </a:lnTo>
                  <a:lnTo>
                    <a:pt x="437978" y="298788"/>
                  </a:lnTo>
                  <a:lnTo>
                    <a:pt x="478128" y="297229"/>
                  </a:lnTo>
                  <a:lnTo>
                    <a:pt x="509409" y="289432"/>
                  </a:lnTo>
                  <a:lnTo>
                    <a:pt x="513537" y="288848"/>
                  </a:lnTo>
                  <a:lnTo>
                    <a:pt x="517690" y="288848"/>
                  </a:lnTo>
                  <a:lnTo>
                    <a:pt x="530648" y="290934"/>
                  </a:lnTo>
                  <a:lnTo>
                    <a:pt x="541254" y="297484"/>
                  </a:lnTo>
                  <a:lnTo>
                    <a:pt x="547022" y="308940"/>
                  </a:lnTo>
                  <a:lnTo>
                    <a:pt x="545464" y="325742"/>
                  </a:lnTo>
                  <a:lnTo>
                    <a:pt x="536665" y="344302"/>
                  </a:lnTo>
                  <a:lnTo>
                    <a:pt x="528672" y="359516"/>
                  </a:lnTo>
                  <a:lnTo>
                    <a:pt x="529037" y="369803"/>
                  </a:lnTo>
                  <a:lnTo>
                    <a:pt x="545312" y="373583"/>
                  </a:lnTo>
                  <a:lnTo>
                    <a:pt x="549465" y="373583"/>
                  </a:lnTo>
                  <a:lnTo>
                    <a:pt x="587064" y="364888"/>
                  </a:lnTo>
                  <a:lnTo>
                    <a:pt x="617892" y="324000"/>
                  </a:lnTo>
                  <a:lnTo>
                    <a:pt x="627710" y="296405"/>
                  </a:lnTo>
                  <a:lnTo>
                    <a:pt x="634710" y="286172"/>
                  </a:lnTo>
                  <a:lnTo>
                    <a:pt x="644258" y="278210"/>
                  </a:lnTo>
                  <a:lnTo>
                    <a:pt x="655463" y="273047"/>
                  </a:lnTo>
                  <a:lnTo>
                    <a:pt x="667435" y="271208"/>
                  </a:lnTo>
                  <a:lnTo>
                    <a:pt x="673480" y="271208"/>
                  </a:lnTo>
                  <a:lnTo>
                    <a:pt x="703016" y="305206"/>
                  </a:lnTo>
                  <a:lnTo>
                    <a:pt x="703184" y="324550"/>
                  </a:lnTo>
                  <a:lnTo>
                    <a:pt x="702411" y="343344"/>
                  </a:lnTo>
                  <a:lnTo>
                    <a:pt x="690262" y="393217"/>
                  </a:lnTo>
                  <a:lnTo>
                    <a:pt x="650138" y="416687"/>
                  </a:lnTo>
                  <a:lnTo>
                    <a:pt x="618136" y="426038"/>
                  </a:lnTo>
                  <a:lnTo>
                    <a:pt x="584992" y="436489"/>
                  </a:lnTo>
                  <a:lnTo>
                    <a:pt x="510578" y="460692"/>
                  </a:lnTo>
                  <a:lnTo>
                    <a:pt x="531171" y="469646"/>
                  </a:lnTo>
                  <a:lnTo>
                    <a:pt x="550662" y="475824"/>
                  </a:lnTo>
                  <a:lnTo>
                    <a:pt x="569196" y="479401"/>
                  </a:lnTo>
                  <a:lnTo>
                    <a:pt x="586917" y="480555"/>
                  </a:lnTo>
                  <a:lnTo>
                    <a:pt x="605931" y="479193"/>
                  </a:lnTo>
                  <a:lnTo>
                    <a:pt x="624324" y="475267"/>
                  </a:lnTo>
                  <a:lnTo>
                    <a:pt x="642305" y="469019"/>
                  </a:lnTo>
                  <a:lnTo>
                    <a:pt x="690878" y="446128"/>
                  </a:lnTo>
                  <a:lnTo>
                    <a:pt x="723474" y="432488"/>
                  </a:lnTo>
                  <a:lnTo>
                    <a:pt x="756337" y="422387"/>
                  </a:lnTo>
                  <a:lnTo>
                    <a:pt x="787933" y="418439"/>
                  </a:lnTo>
                  <a:lnTo>
                    <a:pt x="799845" y="419164"/>
                  </a:lnTo>
                  <a:lnTo>
                    <a:pt x="811209" y="421449"/>
                  </a:lnTo>
                  <a:lnTo>
                    <a:pt x="821930" y="425458"/>
                  </a:lnTo>
                  <a:lnTo>
                    <a:pt x="852676" y="443716"/>
                  </a:lnTo>
                  <a:lnTo>
                    <a:pt x="872736" y="451716"/>
                  </a:lnTo>
                  <a:lnTo>
                    <a:pt x="892212" y="456026"/>
                  </a:lnTo>
                  <a:lnTo>
                    <a:pt x="911224" y="457314"/>
                  </a:lnTo>
                  <a:lnTo>
                    <a:pt x="937029" y="455353"/>
                  </a:lnTo>
                  <a:lnTo>
                    <a:pt x="962496" y="450654"/>
                  </a:lnTo>
                  <a:lnTo>
                    <a:pt x="987947" y="444996"/>
                  </a:lnTo>
                  <a:lnTo>
                    <a:pt x="1055916" y="432133"/>
                  </a:lnTo>
                  <a:lnTo>
                    <a:pt x="1080479" y="423392"/>
                  </a:lnTo>
                  <a:lnTo>
                    <a:pt x="1094451" y="414292"/>
                  </a:lnTo>
                  <a:lnTo>
                    <a:pt x="1104892" y="405191"/>
                  </a:lnTo>
                  <a:lnTo>
                    <a:pt x="1118863" y="396450"/>
                  </a:lnTo>
                  <a:lnTo>
                    <a:pt x="1143423" y="388427"/>
                  </a:lnTo>
                  <a:lnTo>
                    <a:pt x="1208677" y="377824"/>
                  </a:lnTo>
                  <a:lnTo>
                    <a:pt x="1232449" y="373268"/>
                  </a:lnTo>
                  <a:lnTo>
                    <a:pt x="1257321" y="369384"/>
                  </a:lnTo>
                  <a:lnTo>
                    <a:pt x="1283665" y="367741"/>
                  </a:lnTo>
                  <a:lnTo>
                    <a:pt x="1301373" y="368582"/>
                  </a:lnTo>
                  <a:lnTo>
                    <a:pt x="1319931" y="371373"/>
                  </a:lnTo>
                  <a:lnTo>
                    <a:pt x="1339434" y="376517"/>
                  </a:lnTo>
                  <a:lnTo>
                    <a:pt x="1359979" y="384416"/>
                  </a:lnTo>
                  <a:lnTo>
                    <a:pt x="1304124" y="412654"/>
                  </a:lnTo>
                  <a:lnTo>
                    <a:pt x="1251459" y="437605"/>
                  </a:lnTo>
                  <a:lnTo>
                    <a:pt x="1201606" y="459759"/>
                  </a:lnTo>
                  <a:lnTo>
                    <a:pt x="1154190" y="479609"/>
                  </a:lnTo>
                  <a:lnTo>
                    <a:pt x="1108831" y="497643"/>
                  </a:lnTo>
                  <a:lnTo>
                    <a:pt x="1065154" y="514355"/>
                  </a:lnTo>
                  <a:lnTo>
                    <a:pt x="981335" y="545771"/>
                  </a:lnTo>
                  <a:lnTo>
                    <a:pt x="940439" y="561458"/>
                  </a:lnTo>
                  <a:lnTo>
                    <a:pt x="899715" y="577785"/>
                  </a:lnTo>
                  <a:lnTo>
                    <a:pt x="858786" y="595244"/>
                  </a:lnTo>
                  <a:lnTo>
                    <a:pt x="817276" y="614324"/>
                  </a:lnTo>
                  <a:lnTo>
                    <a:pt x="774806" y="635518"/>
                  </a:lnTo>
                  <a:lnTo>
                    <a:pt x="731000" y="659316"/>
                  </a:lnTo>
                  <a:lnTo>
                    <a:pt x="685481" y="686209"/>
                  </a:lnTo>
                  <a:lnTo>
                    <a:pt x="637871" y="716687"/>
                  </a:lnTo>
                  <a:lnTo>
                    <a:pt x="587794" y="751243"/>
                  </a:lnTo>
                  <a:lnTo>
                    <a:pt x="594029" y="761504"/>
                  </a:lnTo>
                  <a:lnTo>
                    <a:pt x="600265" y="764438"/>
                  </a:lnTo>
                  <a:lnTo>
                    <a:pt x="612724" y="764438"/>
                  </a:lnTo>
                  <a:lnTo>
                    <a:pt x="618959" y="761504"/>
                  </a:lnTo>
                  <a:lnTo>
                    <a:pt x="625195" y="760031"/>
                  </a:lnTo>
                  <a:lnTo>
                    <a:pt x="644687" y="756484"/>
                  </a:lnTo>
                  <a:lnTo>
                    <a:pt x="651040" y="756030"/>
                  </a:lnTo>
                  <a:lnTo>
                    <a:pt x="659209" y="757208"/>
                  </a:lnTo>
                  <a:lnTo>
                    <a:pt x="666227" y="761461"/>
                  </a:lnTo>
                  <a:lnTo>
                    <a:pt x="671633" y="769870"/>
                  </a:lnTo>
                  <a:lnTo>
                    <a:pt x="674966" y="783513"/>
                  </a:lnTo>
                  <a:lnTo>
                    <a:pt x="673691" y="802804"/>
                  </a:lnTo>
                  <a:lnTo>
                    <a:pt x="666570" y="816873"/>
                  </a:lnTo>
                  <a:lnTo>
                    <a:pt x="654323" y="825994"/>
                  </a:lnTo>
                  <a:lnTo>
                    <a:pt x="584739" y="844209"/>
                  </a:lnTo>
                  <a:lnTo>
                    <a:pt x="533936" y="865701"/>
                  </a:lnTo>
                  <a:lnTo>
                    <a:pt x="484547" y="891594"/>
                  </a:lnTo>
                  <a:lnTo>
                    <a:pt x="435863" y="918565"/>
                  </a:lnTo>
                  <a:lnTo>
                    <a:pt x="395111" y="948269"/>
                  </a:lnTo>
                  <a:lnTo>
                    <a:pt x="384420" y="972609"/>
                  </a:lnTo>
                  <a:lnTo>
                    <a:pt x="386105" y="1006576"/>
                  </a:lnTo>
                  <a:lnTo>
                    <a:pt x="392518" y="1010361"/>
                  </a:lnTo>
                  <a:lnTo>
                    <a:pt x="398449" y="1011808"/>
                  </a:lnTo>
                  <a:lnTo>
                    <a:pt x="404050" y="1011808"/>
                  </a:lnTo>
                  <a:lnTo>
                    <a:pt x="415683" y="1009921"/>
                  </a:lnTo>
                  <a:lnTo>
                    <a:pt x="426693" y="1005606"/>
                  </a:lnTo>
                  <a:lnTo>
                    <a:pt x="437452" y="1000884"/>
                  </a:lnTo>
                  <a:lnTo>
                    <a:pt x="448335" y="997775"/>
                  </a:lnTo>
                  <a:lnTo>
                    <a:pt x="450468" y="997457"/>
                  </a:lnTo>
                  <a:lnTo>
                    <a:pt x="455548" y="997305"/>
                  </a:lnTo>
                  <a:lnTo>
                    <a:pt x="473889" y="999023"/>
                  </a:lnTo>
                  <a:lnTo>
                    <a:pt x="491820" y="1003393"/>
                  </a:lnTo>
                  <a:lnTo>
                    <a:pt x="503512" y="1009237"/>
                  </a:lnTo>
                  <a:lnTo>
                    <a:pt x="503135" y="1015377"/>
                  </a:lnTo>
                  <a:lnTo>
                    <a:pt x="485493" y="1039363"/>
                  </a:lnTo>
                  <a:lnTo>
                    <a:pt x="490579" y="1068559"/>
                  </a:lnTo>
                  <a:lnTo>
                    <a:pt x="502243" y="1096911"/>
                  </a:lnTo>
                  <a:lnTo>
                    <a:pt x="504335" y="1118362"/>
                  </a:lnTo>
                  <a:lnTo>
                    <a:pt x="480707" y="1126858"/>
                  </a:lnTo>
                  <a:lnTo>
                    <a:pt x="451337" y="1129998"/>
                  </a:lnTo>
                  <a:lnTo>
                    <a:pt x="424022" y="1138637"/>
                  </a:lnTo>
                  <a:lnTo>
                    <a:pt x="398349" y="1151600"/>
                  </a:lnTo>
                  <a:lnTo>
                    <a:pt x="373900" y="1167714"/>
                  </a:lnTo>
                  <a:lnTo>
                    <a:pt x="661517" y="1167714"/>
                  </a:lnTo>
                  <a:lnTo>
                    <a:pt x="661517" y="1675396"/>
                  </a:lnTo>
                  <a:lnTo>
                    <a:pt x="709726" y="1656834"/>
                  </a:lnTo>
                  <a:lnTo>
                    <a:pt x="758065" y="1638569"/>
                  </a:lnTo>
                  <a:lnTo>
                    <a:pt x="806592" y="1620871"/>
                  </a:lnTo>
                  <a:lnTo>
                    <a:pt x="855366" y="1604009"/>
                  </a:lnTo>
                  <a:lnTo>
                    <a:pt x="904443" y="1588255"/>
                  </a:lnTo>
                  <a:lnTo>
                    <a:pt x="953883" y="1573877"/>
                  </a:lnTo>
                  <a:lnTo>
                    <a:pt x="1003744" y="1561147"/>
                  </a:lnTo>
                  <a:lnTo>
                    <a:pt x="993370" y="1591964"/>
                  </a:lnTo>
                  <a:lnTo>
                    <a:pt x="978563" y="1611476"/>
                  </a:lnTo>
                  <a:lnTo>
                    <a:pt x="961417" y="1622717"/>
                  </a:lnTo>
                  <a:lnTo>
                    <a:pt x="944029" y="1628724"/>
                  </a:lnTo>
                  <a:lnTo>
                    <a:pt x="894462" y="1646922"/>
                  </a:lnTo>
                  <a:lnTo>
                    <a:pt x="846327" y="1668808"/>
                  </a:lnTo>
                  <a:lnTo>
                    <a:pt x="799296" y="1693551"/>
                  </a:lnTo>
                  <a:lnTo>
                    <a:pt x="753038" y="1720322"/>
                  </a:lnTo>
                  <a:lnTo>
                    <a:pt x="707221" y="1748291"/>
                  </a:lnTo>
                  <a:lnTo>
                    <a:pt x="661517" y="1776628"/>
                  </a:lnTo>
                  <a:lnTo>
                    <a:pt x="661517" y="2088400"/>
                  </a:lnTo>
                  <a:lnTo>
                    <a:pt x="668793" y="2086880"/>
                  </a:lnTo>
                  <a:lnTo>
                    <a:pt x="676011" y="2085838"/>
                  </a:lnTo>
                  <a:lnTo>
                    <a:pt x="683177" y="2085239"/>
                  </a:lnTo>
                  <a:lnTo>
                    <a:pt x="690295" y="2085047"/>
                  </a:lnTo>
                  <a:lnTo>
                    <a:pt x="719802" y="2087834"/>
                  </a:lnTo>
                  <a:lnTo>
                    <a:pt x="748863" y="2094309"/>
                  </a:lnTo>
                  <a:lnTo>
                    <a:pt x="777812" y="2101646"/>
                  </a:lnTo>
                  <a:lnTo>
                    <a:pt x="806983" y="2107018"/>
                  </a:lnTo>
                  <a:lnTo>
                    <a:pt x="829440" y="2122835"/>
                  </a:lnTo>
                  <a:lnTo>
                    <a:pt x="837182" y="2154329"/>
                  </a:lnTo>
                  <a:lnTo>
                    <a:pt x="841664" y="2190772"/>
                  </a:lnTo>
                  <a:lnTo>
                    <a:pt x="854341" y="2221433"/>
                  </a:lnTo>
                  <a:lnTo>
                    <a:pt x="859269" y="2230246"/>
                  </a:lnTo>
                  <a:lnTo>
                    <a:pt x="869327" y="2230246"/>
                  </a:lnTo>
                  <a:lnTo>
                    <a:pt x="878978" y="2285434"/>
                  </a:lnTo>
                  <a:lnTo>
                    <a:pt x="898406" y="2328295"/>
                  </a:lnTo>
                  <a:lnTo>
                    <a:pt x="925384" y="2360362"/>
                  </a:lnTo>
                  <a:lnTo>
                    <a:pt x="957683" y="2383166"/>
                  </a:lnTo>
                  <a:lnTo>
                    <a:pt x="993076" y="2398237"/>
                  </a:lnTo>
                  <a:lnTo>
                    <a:pt x="1064232" y="2411305"/>
                  </a:lnTo>
                  <a:lnTo>
                    <a:pt x="1095540" y="2412365"/>
                  </a:lnTo>
                  <a:lnTo>
                    <a:pt x="1102893" y="2412314"/>
                  </a:lnTo>
                  <a:lnTo>
                    <a:pt x="1135633" y="2411183"/>
                  </a:lnTo>
                  <a:lnTo>
                    <a:pt x="1143596" y="2411183"/>
                  </a:lnTo>
                  <a:lnTo>
                    <a:pt x="1145717" y="2411450"/>
                  </a:lnTo>
                  <a:lnTo>
                    <a:pt x="1145717" y="2412250"/>
                  </a:lnTo>
                  <a:lnTo>
                    <a:pt x="1149997" y="2415044"/>
                  </a:lnTo>
                  <a:lnTo>
                    <a:pt x="1154468" y="2416035"/>
                  </a:lnTo>
                  <a:lnTo>
                    <a:pt x="1164488" y="2416035"/>
                  </a:lnTo>
                  <a:lnTo>
                    <a:pt x="1187475" y="2410663"/>
                  </a:lnTo>
                  <a:lnTo>
                    <a:pt x="1193457" y="2410663"/>
                  </a:lnTo>
                  <a:lnTo>
                    <a:pt x="1200754" y="2411411"/>
                  </a:lnTo>
                  <a:lnTo>
                    <a:pt x="1208114" y="2414014"/>
                  </a:lnTo>
                  <a:lnTo>
                    <a:pt x="1215515" y="2419005"/>
                  </a:lnTo>
                  <a:lnTo>
                    <a:pt x="1222933" y="2426919"/>
                  </a:lnTo>
                  <a:lnTo>
                    <a:pt x="1189532" y="2468024"/>
                  </a:lnTo>
                  <a:lnTo>
                    <a:pt x="1153411" y="2503945"/>
                  </a:lnTo>
                  <a:lnTo>
                    <a:pt x="1114940" y="2535609"/>
                  </a:lnTo>
                  <a:lnTo>
                    <a:pt x="1074492" y="2563941"/>
                  </a:lnTo>
                  <a:lnTo>
                    <a:pt x="1032438" y="2589869"/>
                  </a:lnTo>
                  <a:lnTo>
                    <a:pt x="989148" y="2614317"/>
                  </a:lnTo>
                  <a:lnTo>
                    <a:pt x="900349" y="2662483"/>
                  </a:lnTo>
                  <a:lnTo>
                    <a:pt x="855582" y="2688052"/>
                  </a:lnTo>
                  <a:lnTo>
                    <a:pt x="811064" y="2715847"/>
                  </a:lnTo>
                  <a:lnTo>
                    <a:pt x="767168" y="2746794"/>
                  </a:lnTo>
                  <a:lnTo>
                    <a:pt x="779693" y="2750196"/>
                  </a:lnTo>
                  <a:lnTo>
                    <a:pt x="791900" y="2752542"/>
                  </a:lnTo>
                  <a:lnTo>
                    <a:pt x="803800" y="2753900"/>
                  </a:lnTo>
                  <a:lnTo>
                    <a:pt x="815403" y="2754337"/>
                  </a:lnTo>
                  <a:lnTo>
                    <a:pt x="850383" y="2750417"/>
                  </a:lnTo>
                  <a:lnTo>
                    <a:pt x="883037" y="2740082"/>
                  </a:lnTo>
                  <a:lnTo>
                    <a:pt x="913833" y="2725470"/>
                  </a:lnTo>
                  <a:lnTo>
                    <a:pt x="943241" y="2708719"/>
                  </a:lnTo>
                  <a:lnTo>
                    <a:pt x="971728" y="2691968"/>
                  </a:lnTo>
                  <a:lnTo>
                    <a:pt x="999761" y="2677356"/>
                  </a:lnTo>
                  <a:lnTo>
                    <a:pt x="1027811" y="2667021"/>
                  </a:lnTo>
                  <a:lnTo>
                    <a:pt x="1056347" y="2663101"/>
                  </a:lnTo>
                  <a:lnTo>
                    <a:pt x="1062012" y="2663101"/>
                  </a:lnTo>
                  <a:lnTo>
                    <a:pt x="1067739" y="2663596"/>
                  </a:lnTo>
                  <a:lnTo>
                    <a:pt x="1073530" y="2664650"/>
                  </a:lnTo>
                  <a:lnTo>
                    <a:pt x="1083600" y="2684904"/>
                  </a:lnTo>
                  <a:lnTo>
                    <a:pt x="1078678" y="2707056"/>
                  </a:lnTo>
                  <a:lnTo>
                    <a:pt x="1066953" y="2729773"/>
                  </a:lnTo>
                  <a:lnTo>
                    <a:pt x="1056619" y="2751720"/>
                  </a:lnTo>
                  <a:lnTo>
                    <a:pt x="1055864" y="2771563"/>
                  </a:lnTo>
                  <a:lnTo>
                    <a:pt x="1072881" y="2787968"/>
                  </a:lnTo>
                  <a:lnTo>
                    <a:pt x="1115860" y="2799600"/>
                  </a:lnTo>
                  <a:lnTo>
                    <a:pt x="1073995" y="2828295"/>
                  </a:lnTo>
                  <a:lnTo>
                    <a:pt x="1037053" y="2857541"/>
                  </a:lnTo>
                  <a:lnTo>
                    <a:pt x="1003392" y="2887886"/>
                  </a:lnTo>
                  <a:lnTo>
                    <a:pt x="971372" y="2919882"/>
                  </a:lnTo>
                  <a:lnTo>
                    <a:pt x="934865" y="2964884"/>
                  </a:lnTo>
                  <a:lnTo>
                    <a:pt x="911735" y="3007365"/>
                  </a:lnTo>
                  <a:lnTo>
                    <a:pt x="901629" y="3051119"/>
                  </a:lnTo>
                  <a:lnTo>
                    <a:pt x="904197" y="3099938"/>
                  </a:lnTo>
                  <a:lnTo>
                    <a:pt x="919086" y="3157613"/>
                  </a:lnTo>
                  <a:lnTo>
                    <a:pt x="933159" y="3199343"/>
                  </a:lnTo>
                  <a:lnTo>
                    <a:pt x="946154" y="3240797"/>
                  </a:lnTo>
                  <a:lnTo>
                    <a:pt x="954607" y="3283106"/>
                  </a:lnTo>
                  <a:lnTo>
                    <a:pt x="955053" y="3327404"/>
                  </a:lnTo>
                  <a:lnTo>
                    <a:pt x="944029" y="3374821"/>
                  </a:lnTo>
                  <a:lnTo>
                    <a:pt x="935813" y="3404975"/>
                  </a:lnTo>
                  <a:lnTo>
                    <a:pt x="935558" y="3429077"/>
                  </a:lnTo>
                  <a:lnTo>
                    <a:pt x="945018" y="3445057"/>
                  </a:lnTo>
                  <a:lnTo>
                    <a:pt x="965949" y="3450843"/>
                  </a:lnTo>
                  <a:lnTo>
                    <a:pt x="974298" y="3450333"/>
                  </a:lnTo>
                  <a:lnTo>
                    <a:pt x="983772" y="3448770"/>
                  </a:lnTo>
                  <a:lnTo>
                    <a:pt x="994415" y="3446107"/>
                  </a:lnTo>
                  <a:lnTo>
                    <a:pt x="1016651" y="3439208"/>
                  </a:lnTo>
                  <a:lnTo>
                    <a:pt x="1026436" y="3437020"/>
                  </a:lnTo>
                  <a:lnTo>
                    <a:pt x="1035625" y="3435717"/>
                  </a:lnTo>
                  <a:lnTo>
                    <a:pt x="1044219" y="3435286"/>
                  </a:lnTo>
                  <a:lnTo>
                    <a:pt x="1076060" y="3444111"/>
                  </a:lnTo>
                  <a:lnTo>
                    <a:pt x="1095290" y="3469670"/>
                  </a:lnTo>
                  <a:lnTo>
                    <a:pt x="1101917" y="3510590"/>
                  </a:lnTo>
                  <a:lnTo>
                    <a:pt x="1095946" y="3565499"/>
                  </a:lnTo>
                  <a:lnTo>
                    <a:pt x="1091544" y="3601011"/>
                  </a:lnTo>
                  <a:lnTo>
                    <a:pt x="1095000" y="3625311"/>
                  </a:lnTo>
                  <a:lnTo>
                    <a:pt x="1107333" y="3639260"/>
                  </a:lnTo>
                  <a:lnTo>
                    <a:pt x="1129563" y="3643718"/>
                  </a:lnTo>
                  <a:lnTo>
                    <a:pt x="1135773" y="3643718"/>
                  </a:lnTo>
                  <a:lnTo>
                    <a:pt x="1142809" y="3643058"/>
                  </a:lnTo>
                  <a:lnTo>
                    <a:pt x="1150746" y="3641788"/>
                  </a:lnTo>
                  <a:lnTo>
                    <a:pt x="1186631" y="3633325"/>
                  </a:lnTo>
                  <a:lnTo>
                    <a:pt x="1222897" y="3621617"/>
                  </a:lnTo>
                  <a:lnTo>
                    <a:pt x="1260508" y="3611238"/>
                  </a:lnTo>
                  <a:lnTo>
                    <a:pt x="1300429" y="3606761"/>
                  </a:lnTo>
                  <a:lnTo>
                    <a:pt x="1310621" y="3607084"/>
                  </a:lnTo>
                  <a:lnTo>
                    <a:pt x="1321017" y="3608096"/>
                  </a:lnTo>
                  <a:lnTo>
                    <a:pt x="1331634" y="3609864"/>
                  </a:lnTo>
                  <a:lnTo>
                    <a:pt x="1342491" y="3612451"/>
                  </a:lnTo>
                  <a:lnTo>
                    <a:pt x="1317179" y="3649919"/>
                  </a:lnTo>
                  <a:lnTo>
                    <a:pt x="1287015" y="3676577"/>
                  </a:lnTo>
                  <a:lnTo>
                    <a:pt x="1253459" y="3695936"/>
                  </a:lnTo>
                  <a:lnTo>
                    <a:pt x="1217976" y="3711509"/>
                  </a:lnTo>
                  <a:lnTo>
                    <a:pt x="1182026" y="3726808"/>
                  </a:lnTo>
                  <a:lnTo>
                    <a:pt x="1147072" y="3745344"/>
                  </a:lnTo>
                  <a:lnTo>
                    <a:pt x="1114577" y="3770630"/>
                  </a:lnTo>
                  <a:lnTo>
                    <a:pt x="1086002" y="3806177"/>
                  </a:lnTo>
                  <a:lnTo>
                    <a:pt x="1144542" y="3805810"/>
                  </a:lnTo>
                  <a:lnTo>
                    <a:pt x="1197729" y="3803243"/>
                  </a:lnTo>
                  <a:lnTo>
                    <a:pt x="1246731" y="3796276"/>
                  </a:lnTo>
                  <a:lnTo>
                    <a:pt x="1292720" y="3782707"/>
                  </a:lnTo>
                  <a:lnTo>
                    <a:pt x="1301830" y="3779476"/>
                  </a:lnTo>
                  <a:lnTo>
                    <a:pt x="1310998" y="3776514"/>
                  </a:lnTo>
                  <a:lnTo>
                    <a:pt x="1320066" y="3774351"/>
                  </a:lnTo>
                  <a:lnTo>
                    <a:pt x="1328877" y="3773512"/>
                  </a:lnTo>
                  <a:lnTo>
                    <a:pt x="1337839" y="3774682"/>
                  </a:lnTo>
                  <a:lnTo>
                    <a:pt x="1346138" y="3778619"/>
                  </a:lnTo>
                  <a:lnTo>
                    <a:pt x="1353582" y="3785969"/>
                  </a:lnTo>
                  <a:lnTo>
                    <a:pt x="1359979" y="3797376"/>
                  </a:lnTo>
                  <a:lnTo>
                    <a:pt x="1364276" y="3823504"/>
                  </a:lnTo>
                  <a:lnTo>
                    <a:pt x="1355270" y="3841381"/>
                  </a:lnTo>
                  <a:lnTo>
                    <a:pt x="1339269" y="3852658"/>
                  </a:lnTo>
                  <a:lnTo>
                    <a:pt x="1322577" y="3858983"/>
                  </a:lnTo>
                  <a:lnTo>
                    <a:pt x="1281658" y="3878786"/>
                  </a:lnTo>
                  <a:lnTo>
                    <a:pt x="1243785" y="3905189"/>
                  </a:lnTo>
                  <a:lnTo>
                    <a:pt x="1170660" y="3964597"/>
                  </a:lnTo>
                  <a:lnTo>
                    <a:pt x="1134644" y="3991651"/>
                  </a:lnTo>
                  <a:lnTo>
                    <a:pt x="1061617" y="4045680"/>
                  </a:lnTo>
                  <a:lnTo>
                    <a:pt x="1025225" y="4073906"/>
                  </a:lnTo>
                  <a:lnTo>
                    <a:pt x="989327" y="4103775"/>
                  </a:lnTo>
                  <a:lnTo>
                    <a:pt x="954231" y="4135913"/>
                  </a:lnTo>
                  <a:lnTo>
                    <a:pt x="920248" y="4170946"/>
                  </a:lnTo>
                  <a:lnTo>
                    <a:pt x="887686" y="4209500"/>
                  </a:lnTo>
                  <a:lnTo>
                    <a:pt x="856856" y="4252201"/>
                  </a:lnTo>
                  <a:lnTo>
                    <a:pt x="903333" y="4234573"/>
                  </a:lnTo>
                  <a:lnTo>
                    <a:pt x="947342" y="4213199"/>
                  </a:lnTo>
                  <a:lnTo>
                    <a:pt x="1031421" y="4167218"/>
                  </a:lnTo>
                  <a:lnTo>
                    <a:pt x="1073227" y="4146613"/>
                  </a:lnTo>
                  <a:lnTo>
                    <a:pt x="1116032" y="4130268"/>
                  </a:lnTo>
                  <a:lnTo>
                    <a:pt x="1160703" y="4120184"/>
                  </a:lnTo>
                  <a:lnTo>
                    <a:pt x="1129094" y="4159803"/>
                  </a:lnTo>
                  <a:lnTo>
                    <a:pt x="1095911" y="4196790"/>
                  </a:lnTo>
                  <a:lnTo>
                    <a:pt x="1061420" y="4231556"/>
                  </a:lnTo>
                  <a:lnTo>
                    <a:pt x="1025886" y="4264511"/>
                  </a:lnTo>
                  <a:lnTo>
                    <a:pt x="989575" y="4296065"/>
                  </a:lnTo>
                  <a:lnTo>
                    <a:pt x="952753" y="4326630"/>
                  </a:lnTo>
                  <a:lnTo>
                    <a:pt x="878634" y="4386431"/>
                  </a:lnTo>
                  <a:lnTo>
                    <a:pt x="841870" y="4416488"/>
                  </a:lnTo>
                  <a:lnTo>
                    <a:pt x="796729" y="4455448"/>
                  </a:lnTo>
                  <a:lnTo>
                    <a:pt x="772096" y="4516335"/>
                  </a:lnTo>
                  <a:lnTo>
                    <a:pt x="762454" y="4568810"/>
                  </a:lnTo>
                  <a:lnTo>
                    <a:pt x="747955" y="4617292"/>
                  </a:lnTo>
                  <a:lnTo>
                    <a:pt x="727916" y="4661212"/>
                  </a:lnTo>
                  <a:lnTo>
                    <a:pt x="701651" y="4699998"/>
                  </a:lnTo>
                  <a:lnTo>
                    <a:pt x="668478" y="4733079"/>
                  </a:lnTo>
                  <a:lnTo>
                    <a:pt x="627710" y="4759883"/>
                  </a:lnTo>
                  <a:lnTo>
                    <a:pt x="635152" y="4786287"/>
                  </a:lnTo>
                  <a:lnTo>
                    <a:pt x="686826" y="4772661"/>
                  </a:lnTo>
                  <a:lnTo>
                    <a:pt x="718414" y="4756724"/>
                  </a:lnTo>
                  <a:lnTo>
                    <a:pt x="734812" y="4749773"/>
                  </a:lnTo>
                  <a:lnTo>
                    <a:pt x="751938" y="4744857"/>
                  </a:lnTo>
                  <a:lnTo>
                    <a:pt x="770039" y="4742992"/>
                  </a:lnTo>
                  <a:lnTo>
                    <a:pt x="777125" y="4743287"/>
                  </a:lnTo>
                  <a:lnTo>
                    <a:pt x="784394" y="4744208"/>
                  </a:lnTo>
                  <a:lnTo>
                    <a:pt x="791861" y="4745811"/>
                  </a:lnTo>
                  <a:lnTo>
                    <a:pt x="799541" y="4748149"/>
                  </a:lnTo>
                  <a:lnTo>
                    <a:pt x="766718" y="4791080"/>
                  </a:lnTo>
                  <a:lnTo>
                    <a:pt x="734588" y="4831404"/>
                  </a:lnTo>
                  <a:lnTo>
                    <a:pt x="701763" y="4868467"/>
                  </a:lnTo>
                  <a:lnTo>
                    <a:pt x="666861" y="4901617"/>
                  </a:lnTo>
                  <a:lnTo>
                    <a:pt x="628494" y="4930203"/>
                  </a:lnTo>
                  <a:lnTo>
                    <a:pt x="585279" y="4953571"/>
                  </a:lnTo>
                  <a:lnTo>
                    <a:pt x="506804" y="4985520"/>
                  </a:lnTo>
                  <a:lnTo>
                    <a:pt x="467015" y="5005289"/>
                  </a:lnTo>
                  <a:lnTo>
                    <a:pt x="428885" y="5031172"/>
                  </a:lnTo>
                  <a:lnTo>
                    <a:pt x="393932" y="5065860"/>
                  </a:lnTo>
                  <a:lnTo>
                    <a:pt x="363677" y="5112042"/>
                  </a:lnTo>
                  <a:lnTo>
                    <a:pt x="375553" y="5115443"/>
                  </a:lnTo>
                  <a:lnTo>
                    <a:pt x="387081" y="5117761"/>
                  </a:lnTo>
                  <a:lnTo>
                    <a:pt x="398283" y="5119087"/>
                  </a:lnTo>
                  <a:lnTo>
                    <a:pt x="409181" y="5119509"/>
                  </a:lnTo>
                  <a:lnTo>
                    <a:pt x="439031" y="5116509"/>
                  </a:lnTo>
                  <a:lnTo>
                    <a:pt x="494136" y="5098903"/>
                  </a:lnTo>
                  <a:lnTo>
                    <a:pt x="563890" y="5070644"/>
                  </a:lnTo>
                  <a:lnTo>
                    <a:pt x="693942" y="5015491"/>
                  </a:lnTo>
                  <a:lnTo>
                    <a:pt x="745014" y="4994493"/>
                  </a:lnTo>
                  <a:lnTo>
                    <a:pt x="752778" y="4991969"/>
                  </a:lnTo>
                  <a:lnTo>
                    <a:pt x="760530" y="4990265"/>
                  </a:lnTo>
                  <a:lnTo>
                    <a:pt x="768197" y="4989639"/>
                  </a:lnTo>
                  <a:lnTo>
                    <a:pt x="780680" y="4991726"/>
                  </a:lnTo>
                  <a:lnTo>
                    <a:pt x="792372" y="4998800"/>
                  </a:lnTo>
                  <a:lnTo>
                    <a:pt x="802930" y="5012083"/>
                  </a:lnTo>
                  <a:lnTo>
                    <a:pt x="812012" y="5032794"/>
                  </a:lnTo>
                  <a:lnTo>
                    <a:pt x="760860" y="5046391"/>
                  </a:lnTo>
                  <a:lnTo>
                    <a:pt x="716769" y="5071115"/>
                  </a:lnTo>
                  <a:lnTo>
                    <a:pt x="677823" y="5104005"/>
                  </a:lnTo>
                  <a:lnTo>
                    <a:pt x="642108" y="5142103"/>
                  </a:lnTo>
                  <a:lnTo>
                    <a:pt x="607707" y="5182450"/>
                  </a:lnTo>
                  <a:lnTo>
                    <a:pt x="587224" y="5207833"/>
                  </a:lnTo>
                  <a:lnTo>
                    <a:pt x="566059" y="5231765"/>
                  </a:lnTo>
                  <a:lnTo>
                    <a:pt x="542144" y="5249562"/>
                  </a:lnTo>
                  <a:lnTo>
                    <a:pt x="513410" y="5256542"/>
                  </a:lnTo>
                  <a:lnTo>
                    <a:pt x="506361" y="5256542"/>
                  </a:lnTo>
                  <a:lnTo>
                    <a:pt x="498817" y="5255399"/>
                  </a:lnTo>
                  <a:lnTo>
                    <a:pt x="486740" y="5251742"/>
                  </a:lnTo>
                  <a:lnTo>
                    <a:pt x="482980" y="5251183"/>
                  </a:lnTo>
                  <a:lnTo>
                    <a:pt x="479424" y="5251183"/>
                  </a:lnTo>
                  <a:lnTo>
                    <a:pt x="463585" y="5255403"/>
                  </a:lnTo>
                  <a:lnTo>
                    <a:pt x="451778" y="5266982"/>
                  </a:lnTo>
                  <a:lnTo>
                    <a:pt x="444765" y="5284294"/>
                  </a:lnTo>
                  <a:lnTo>
                    <a:pt x="443306" y="5305717"/>
                  </a:lnTo>
                  <a:lnTo>
                    <a:pt x="442867" y="5360795"/>
                  </a:lnTo>
                  <a:lnTo>
                    <a:pt x="430600" y="5403971"/>
                  </a:lnTo>
                  <a:lnTo>
                    <a:pt x="408786" y="5437039"/>
                  </a:lnTo>
                  <a:lnTo>
                    <a:pt x="379706" y="5461792"/>
                  </a:lnTo>
                  <a:lnTo>
                    <a:pt x="345642" y="5480023"/>
                  </a:lnTo>
                  <a:lnTo>
                    <a:pt x="262622" y="5510636"/>
                  </a:lnTo>
                  <a:lnTo>
                    <a:pt x="217587" y="5531239"/>
                  </a:lnTo>
                  <a:lnTo>
                    <a:pt x="173465" y="5554512"/>
                  </a:lnTo>
                  <a:lnTo>
                    <a:pt x="129952" y="5579632"/>
                  </a:lnTo>
                  <a:lnTo>
                    <a:pt x="43525" y="5632128"/>
                  </a:lnTo>
                  <a:lnTo>
                    <a:pt x="0" y="5657862"/>
                  </a:lnTo>
                  <a:lnTo>
                    <a:pt x="1636382" y="5657862"/>
                  </a:lnTo>
                  <a:close/>
                </a:path>
              </a:pathLst>
            </a:custGeom>
            <a:solidFill>
              <a:srgbClr val="F3F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066" y="2224989"/>
              <a:ext cx="9041469" cy="296326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59317" y="2224989"/>
              <a:ext cx="624217" cy="98423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453954" y="1712725"/>
            <a:ext cx="1004569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6065" marR="5080" indent="-254000">
              <a:lnSpc>
                <a:spcPct val="101499"/>
              </a:lnSpc>
              <a:spcBef>
                <a:spcPts val="95"/>
              </a:spcBef>
            </a:pPr>
            <a:r>
              <a:rPr sz="1950" b="1" spc="-10" dirty="0">
                <a:solidFill>
                  <a:srgbClr val="231F20"/>
                </a:solidFill>
                <a:latin typeface="Candara"/>
                <a:cs typeface="Candara"/>
              </a:rPr>
              <a:t>BATMAN </a:t>
            </a:r>
            <a:r>
              <a:rPr sz="1950" b="1" spc="-20" dirty="0">
                <a:solidFill>
                  <a:srgbClr val="231F20"/>
                </a:solidFill>
                <a:latin typeface="Candara"/>
                <a:cs typeface="Candara"/>
              </a:rPr>
              <a:t>1939</a:t>
            </a:r>
            <a:endParaRPr sz="195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" y="1057275"/>
            <a:ext cx="9479915" cy="5658485"/>
            <a:chOff x="-12" y="1057275"/>
            <a:chExt cx="9479915" cy="5658485"/>
          </a:xfrm>
        </p:grpSpPr>
        <p:sp>
          <p:nvSpPr>
            <p:cNvPr id="3" name="object 3"/>
            <p:cNvSpPr/>
            <p:nvPr/>
          </p:nvSpPr>
          <p:spPr>
            <a:xfrm>
              <a:off x="-12" y="1057275"/>
              <a:ext cx="4044950" cy="5658485"/>
            </a:xfrm>
            <a:custGeom>
              <a:avLst/>
              <a:gdLst/>
              <a:ahLst/>
              <a:cxnLst/>
              <a:rect l="l" t="t" r="r" b="b"/>
              <a:pathLst>
                <a:path w="4044950" h="5658484">
                  <a:moveTo>
                    <a:pt x="2876490" y="121716"/>
                  </a:moveTo>
                  <a:lnTo>
                    <a:pt x="2858724" y="80025"/>
                  </a:lnTo>
                  <a:lnTo>
                    <a:pt x="2808632" y="54019"/>
                  </a:lnTo>
                  <a:lnTo>
                    <a:pt x="2751386" y="39147"/>
                  </a:lnTo>
                  <a:lnTo>
                    <a:pt x="2671546" y="26301"/>
                  </a:lnTo>
                  <a:lnTo>
                    <a:pt x="2621887" y="19905"/>
                  </a:lnTo>
                  <a:lnTo>
                    <a:pt x="2571880" y="14508"/>
                  </a:lnTo>
                  <a:lnTo>
                    <a:pt x="2521755" y="9680"/>
                  </a:lnTo>
                  <a:lnTo>
                    <a:pt x="2471745" y="4988"/>
                  </a:lnTo>
                  <a:lnTo>
                    <a:pt x="2422080" y="0"/>
                  </a:lnTo>
                  <a:lnTo>
                    <a:pt x="0" y="0"/>
                  </a:lnTo>
                  <a:lnTo>
                    <a:pt x="0" y="5657862"/>
                  </a:lnTo>
                  <a:lnTo>
                    <a:pt x="612546" y="5657862"/>
                  </a:lnTo>
                  <a:lnTo>
                    <a:pt x="612546" y="667829"/>
                  </a:lnTo>
                  <a:lnTo>
                    <a:pt x="2840148" y="667829"/>
                  </a:lnTo>
                  <a:lnTo>
                    <a:pt x="2840148" y="261482"/>
                  </a:lnTo>
                  <a:lnTo>
                    <a:pt x="2840893" y="245198"/>
                  </a:lnTo>
                  <a:lnTo>
                    <a:pt x="2851954" y="199436"/>
                  </a:lnTo>
                  <a:lnTo>
                    <a:pt x="2867549" y="158286"/>
                  </a:lnTo>
                  <a:lnTo>
                    <a:pt x="2871821" y="145589"/>
                  </a:lnTo>
                  <a:lnTo>
                    <a:pt x="2874940" y="133399"/>
                  </a:lnTo>
                  <a:lnTo>
                    <a:pt x="2876490" y="121716"/>
                  </a:lnTo>
                  <a:close/>
                </a:path>
                <a:path w="4044950" h="5658484">
                  <a:moveTo>
                    <a:pt x="4044645" y="4412615"/>
                  </a:moveTo>
                  <a:lnTo>
                    <a:pt x="612546" y="4412615"/>
                  </a:lnTo>
                  <a:lnTo>
                    <a:pt x="612546" y="5657862"/>
                  </a:lnTo>
                  <a:lnTo>
                    <a:pt x="2443251" y="5657862"/>
                  </a:lnTo>
                  <a:lnTo>
                    <a:pt x="2443251" y="5479605"/>
                  </a:lnTo>
                  <a:lnTo>
                    <a:pt x="2452186" y="5445853"/>
                  </a:lnTo>
                  <a:lnTo>
                    <a:pt x="2479438" y="5424431"/>
                  </a:lnTo>
                  <a:lnTo>
                    <a:pt x="2515080" y="5410137"/>
                  </a:lnTo>
                  <a:lnTo>
                    <a:pt x="2549182" y="5397766"/>
                  </a:lnTo>
                  <a:lnTo>
                    <a:pt x="2598616" y="5376945"/>
                  </a:lnTo>
                  <a:lnTo>
                    <a:pt x="2648062" y="5357414"/>
                  </a:lnTo>
                  <a:lnTo>
                    <a:pt x="2697528" y="5339017"/>
                  </a:lnTo>
                  <a:lnTo>
                    <a:pt x="2747025" y="5321594"/>
                  </a:lnTo>
                  <a:lnTo>
                    <a:pt x="2796564" y="5304987"/>
                  </a:lnTo>
                  <a:lnTo>
                    <a:pt x="2846155" y="5289039"/>
                  </a:lnTo>
                  <a:lnTo>
                    <a:pt x="2895564" y="5273668"/>
                  </a:lnTo>
                  <a:lnTo>
                    <a:pt x="2945535" y="5258486"/>
                  </a:lnTo>
                  <a:lnTo>
                    <a:pt x="2995345" y="5243565"/>
                  </a:lnTo>
                  <a:lnTo>
                    <a:pt x="3049652" y="5227346"/>
                  </a:lnTo>
                  <a:lnTo>
                    <a:pt x="3095256" y="5213642"/>
                  </a:lnTo>
                  <a:lnTo>
                    <a:pt x="3108638" y="5210492"/>
                  </a:lnTo>
                  <a:lnTo>
                    <a:pt x="3122910" y="5208165"/>
                  </a:lnTo>
                  <a:lnTo>
                    <a:pt x="3136297" y="5204194"/>
                  </a:lnTo>
                  <a:lnTo>
                    <a:pt x="3147021" y="5196116"/>
                  </a:lnTo>
                  <a:lnTo>
                    <a:pt x="3184185" y="5157538"/>
                  </a:lnTo>
                  <a:lnTo>
                    <a:pt x="3223230" y="5124199"/>
                  </a:lnTo>
                  <a:lnTo>
                    <a:pt x="3264044" y="5094765"/>
                  </a:lnTo>
                  <a:lnTo>
                    <a:pt x="3288258" y="5079447"/>
                  </a:lnTo>
                  <a:lnTo>
                    <a:pt x="3288258" y="4991544"/>
                  </a:lnTo>
                  <a:lnTo>
                    <a:pt x="3331607" y="4947966"/>
                  </a:lnTo>
                  <a:lnTo>
                    <a:pt x="3376315" y="4915749"/>
                  </a:lnTo>
                  <a:lnTo>
                    <a:pt x="3421477" y="4890124"/>
                  </a:lnTo>
                  <a:lnTo>
                    <a:pt x="3466188" y="4866323"/>
                  </a:lnTo>
                  <a:lnTo>
                    <a:pt x="3509543" y="4839576"/>
                  </a:lnTo>
                  <a:lnTo>
                    <a:pt x="3544626" y="4816860"/>
                  </a:lnTo>
                  <a:lnTo>
                    <a:pt x="3594803" y="4786431"/>
                  </a:lnTo>
                  <a:lnTo>
                    <a:pt x="3651645" y="4752266"/>
                  </a:lnTo>
                  <a:lnTo>
                    <a:pt x="3706722" y="4718345"/>
                  </a:lnTo>
                  <a:lnTo>
                    <a:pt x="3751606" y="4688646"/>
                  </a:lnTo>
                  <a:lnTo>
                    <a:pt x="3777869" y="4667148"/>
                  </a:lnTo>
                  <a:lnTo>
                    <a:pt x="3811249" y="4635231"/>
                  </a:lnTo>
                  <a:lnTo>
                    <a:pt x="3846077" y="4606017"/>
                  </a:lnTo>
                  <a:lnTo>
                    <a:pt x="3917162" y="4550349"/>
                  </a:lnTo>
                  <a:lnTo>
                    <a:pt x="3951962" y="4521221"/>
                  </a:lnTo>
                  <a:lnTo>
                    <a:pt x="3985294" y="4489447"/>
                  </a:lnTo>
                  <a:lnTo>
                    <a:pt x="4016432" y="4453691"/>
                  </a:lnTo>
                  <a:lnTo>
                    <a:pt x="4044645" y="4412615"/>
                  </a:lnTo>
                  <a:close/>
                </a:path>
                <a:path w="4044950" h="5658484">
                  <a:moveTo>
                    <a:pt x="2965767" y="5421147"/>
                  </a:moveTo>
                  <a:lnTo>
                    <a:pt x="2924367" y="5417861"/>
                  </a:lnTo>
                  <a:lnTo>
                    <a:pt x="2910560" y="5417654"/>
                  </a:lnTo>
                  <a:lnTo>
                    <a:pt x="2862922" y="5420018"/>
                  </a:lnTo>
                  <a:lnTo>
                    <a:pt x="2860960" y="5420115"/>
                  </a:lnTo>
                  <a:lnTo>
                    <a:pt x="2811352" y="5426819"/>
                  </a:lnTo>
                  <a:lnTo>
                    <a:pt x="2761740" y="5436748"/>
                  </a:lnTo>
                  <a:lnTo>
                    <a:pt x="2712127" y="5448884"/>
                  </a:lnTo>
                  <a:lnTo>
                    <a:pt x="2662517" y="5462209"/>
                  </a:lnTo>
                  <a:lnTo>
                    <a:pt x="2612912" y="5475705"/>
                  </a:lnTo>
                  <a:lnTo>
                    <a:pt x="2563317" y="5488355"/>
                  </a:lnTo>
                  <a:lnTo>
                    <a:pt x="2542226" y="5496761"/>
                  </a:lnTo>
                  <a:lnTo>
                    <a:pt x="2519300" y="5508232"/>
                  </a:lnTo>
                  <a:lnTo>
                    <a:pt x="2496396" y="5518354"/>
                  </a:lnTo>
                  <a:lnTo>
                    <a:pt x="2475369" y="5522709"/>
                  </a:lnTo>
                  <a:lnTo>
                    <a:pt x="2464028" y="5520549"/>
                  </a:lnTo>
                  <a:lnTo>
                    <a:pt x="2454595" y="5513358"/>
                  </a:lnTo>
                  <a:lnTo>
                    <a:pt x="2447519" y="5500067"/>
                  </a:lnTo>
                  <a:lnTo>
                    <a:pt x="2443251" y="5479605"/>
                  </a:lnTo>
                  <a:lnTo>
                    <a:pt x="2443251" y="5657862"/>
                  </a:lnTo>
                  <a:lnTo>
                    <a:pt x="2690406" y="5657862"/>
                  </a:lnTo>
                  <a:lnTo>
                    <a:pt x="2690406" y="5532196"/>
                  </a:lnTo>
                  <a:lnTo>
                    <a:pt x="2736302" y="5513414"/>
                  </a:lnTo>
                  <a:lnTo>
                    <a:pt x="2782195" y="5494958"/>
                  </a:lnTo>
                  <a:lnTo>
                    <a:pt x="2873978" y="5458376"/>
                  </a:lnTo>
                  <a:lnTo>
                    <a:pt x="2919871" y="5439923"/>
                  </a:lnTo>
                  <a:lnTo>
                    <a:pt x="2965767" y="5421147"/>
                  </a:lnTo>
                  <a:close/>
                </a:path>
                <a:path w="4044950" h="5658484">
                  <a:moveTo>
                    <a:pt x="3055748" y="5626626"/>
                  </a:moveTo>
                  <a:lnTo>
                    <a:pt x="3049793" y="5584642"/>
                  </a:lnTo>
                  <a:lnTo>
                    <a:pt x="3020675" y="5546799"/>
                  </a:lnTo>
                  <a:lnTo>
                    <a:pt x="3000692" y="5541479"/>
                  </a:lnTo>
                  <a:lnTo>
                    <a:pt x="2996196" y="5541479"/>
                  </a:lnTo>
                  <a:lnTo>
                    <a:pt x="2991612" y="5542254"/>
                  </a:lnTo>
                  <a:lnTo>
                    <a:pt x="2987027" y="5543892"/>
                  </a:lnTo>
                  <a:lnTo>
                    <a:pt x="2969508" y="5549378"/>
                  </a:lnTo>
                  <a:lnTo>
                    <a:pt x="2952230" y="5553038"/>
                  </a:lnTo>
                  <a:lnTo>
                    <a:pt x="2935165" y="5555081"/>
                  </a:lnTo>
                  <a:lnTo>
                    <a:pt x="2919871" y="5555656"/>
                  </a:lnTo>
                  <a:lnTo>
                    <a:pt x="2918282" y="5555716"/>
                  </a:lnTo>
                  <a:lnTo>
                    <a:pt x="2895808" y="5554651"/>
                  </a:lnTo>
                  <a:lnTo>
                    <a:pt x="2894247" y="5554577"/>
                  </a:lnTo>
                  <a:lnTo>
                    <a:pt x="2870430" y="5551574"/>
                  </a:lnTo>
                  <a:lnTo>
                    <a:pt x="2847211" y="5547416"/>
                  </a:lnTo>
                  <a:lnTo>
                    <a:pt x="2799361" y="5537602"/>
                  </a:lnTo>
                  <a:lnTo>
                    <a:pt x="2775494" y="5533355"/>
                  </a:lnTo>
                  <a:lnTo>
                    <a:pt x="2751386" y="5530351"/>
                  </a:lnTo>
                  <a:lnTo>
                    <a:pt x="2726944" y="5529211"/>
                  </a:lnTo>
                  <a:lnTo>
                    <a:pt x="2717911" y="5529383"/>
                  </a:lnTo>
                  <a:lnTo>
                    <a:pt x="2708813" y="5529918"/>
                  </a:lnTo>
                  <a:lnTo>
                    <a:pt x="2699645" y="5530845"/>
                  </a:lnTo>
                  <a:lnTo>
                    <a:pt x="2690406" y="5532196"/>
                  </a:lnTo>
                  <a:lnTo>
                    <a:pt x="2690406" y="5657862"/>
                  </a:lnTo>
                  <a:lnTo>
                    <a:pt x="3043504" y="5657862"/>
                  </a:lnTo>
                  <a:lnTo>
                    <a:pt x="3049652" y="5648544"/>
                  </a:lnTo>
                  <a:lnTo>
                    <a:pt x="3053810" y="5638133"/>
                  </a:lnTo>
                  <a:lnTo>
                    <a:pt x="3055748" y="5626626"/>
                  </a:lnTo>
                  <a:close/>
                </a:path>
                <a:path w="4044950" h="5658484">
                  <a:moveTo>
                    <a:pt x="3768445" y="593242"/>
                  </a:moveTo>
                  <a:lnTo>
                    <a:pt x="3739638" y="548037"/>
                  </a:lnTo>
                  <a:lnTo>
                    <a:pt x="3707523" y="525300"/>
                  </a:lnTo>
                  <a:lnTo>
                    <a:pt x="3641343" y="514337"/>
                  </a:lnTo>
                  <a:lnTo>
                    <a:pt x="3594803" y="512986"/>
                  </a:lnTo>
                  <a:lnTo>
                    <a:pt x="3544626" y="511923"/>
                  </a:lnTo>
                  <a:lnTo>
                    <a:pt x="3491007" y="510960"/>
                  </a:lnTo>
                  <a:lnTo>
                    <a:pt x="3470536" y="510539"/>
                  </a:lnTo>
                  <a:lnTo>
                    <a:pt x="3466188" y="510450"/>
                  </a:lnTo>
                  <a:lnTo>
                    <a:pt x="3462909" y="510382"/>
                  </a:lnTo>
                  <a:lnTo>
                    <a:pt x="3457408" y="510269"/>
                  </a:lnTo>
                  <a:lnTo>
                    <a:pt x="3451960" y="510157"/>
                  </a:lnTo>
                  <a:lnTo>
                    <a:pt x="3446565" y="510046"/>
                  </a:lnTo>
                  <a:lnTo>
                    <a:pt x="3440958" y="509931"/>
                  </a:lnTo>
                  <a:lnTo>
                    <a:pt x="3395965" y="508627"/>
                  </a:lnTo>
                  <a:lnTo>
                    <a:pt x="3393910" y="508567"/>
                  </a:lnTo>
                  <a:lnTo>
                    <a:pt x="3390965" y="508482"/>
                  </a:lnTo>
                  <a:lnTo>
                    <a:pt x="3341040" y="506332"/>
                  </a:lnTo>
                  <a:lnTo>
                    <a:pt x="3291198" y="503200"/>
                  </a:lnTo>
                  <a:lnTo>
                    <a:pt x="3241453" y="498805"/>
                  </a:lnTo>
                  <a:lnTo>
                    <a:pt x="3191819" y="492866"/>
                  </a:lnTo>
                  <a:lnTo>
                    <a:pt x="3142310" y="485101"/>
                  </a:lnTo>
                  <a:lnTo>
                    <a:pt x="3079392" y="473429"/>
                  </a:lnTo>
                  <a:lnTo>
                    <a:pt x="3019933" y="452945"/>
                  </a:lnTo>
                  <a:lnTo>
                    <a:pt x="2980419" y="431439"/>
                  </a:lnTo>
                  <a:lnTo>
                    <a:pt x="2946796" y="410461"/>
                  </a:lnTo>
                  <a:lnTo>
                    <a:pt x="2895564" y="370082"/>
                  </a:lnTo>
                  <a:lnTo>
                    <a:pt x="2862922" y="331798"/>
                  </a:lnTo>
                  <a:lnTo>
                    <a:pt x="2845555" y="295601"/>
                  </a:lnTo>
                  <a:lnTo>
                    <a:pt x="2840148" y="261482"/>
                  </a:lnTo>
                  <a:lnTo>
                    <a:pt x="2840148" y="667829"/>
                  </a:lnTo>
                  <a:lnTo>
                    <a:pt x="3441230" y="667829"/>
                  </a:lnTo>
                  <a:lnTo>
                    <a:pt x="3441230" y="651700"/>
                  </a:lnTo>
                  <a:lnTo>
                    <a:pt x="3488018" y="632980"/>
                  </a:lnTo>
                  <a:lnTo>
                    <a:pt x="3533903" y="618908"/>
                  </a:lnTo>
                  <a:lnTo>
                    <a:pt x="3579418" y="608768"/>
                  </a:lnTo>
                  <a:lnTo>
                    <a:pt x="3625097" y="601846"/>
                  </a:lnTo>
                  <a:lnTo>
                    <a:pt x="3671472" y="597428"/>
                  </a:lnTo>
                  <a:lnTo>
                    <a:pt x="3719077" y="594798"/>
                  </a:lnTo>
                  <a:lnTo>
                    <a:pt x="3768445" y="593242"/>
                  </a:lnTo>
                  <a:close/>
                </a:path>
                <a:path w="4044950" h="5658484">
                  <a:moveTo>
                    <a:pt x="3490683" y="4959400"/>
                  </a:moveTo>
                  <a:lnTo>
                    <a:pt x="3480487" y="4955855"/>
                  </a:lnTo>
                  <a:lnTo>
                    <a:pt x="3470536" y="4953442"/>
                  </a:lnTo>
                  <a:lnTo>
                    <a:pt x="3460817" y="4952065"/>
                  </a:lnTo>
                  <a:lnTo>
                    <a:pt x="3451960" y="4951658"/>
                  </a:lnTo>
                  <a:lnTo>
                    <a:pt x="3451313" y="4951628"/>
                  </a:lnTo>
                  <a:lnTo>
                    <a:pt x="3412382" y="4958151"/>
                  </a:lnTo>
                  <a:lnTo>
                    <a:pt x="3375888" y="4972494"/>
                  </a:lnTo>
                  <a:lnTo>
                    <a:pt x="3358150" y="4980160"/>
                  </a:lnTo>
                  <a:lnTo>
                    <a:pt x="3340549" y="4986848"/>
                  </a:lnTo>
                  <a:lnTo>
                    <a:pt x="3322926" y="4991579"/>
                  </a:lnTo>
                  <a:lnTo>
                    <a:pt x="3305124" y="4993373"/>
                  </a:lnTo>
                  <a:lnTo>
                    <a:pt x="3299561" y="4993373"/>
                  </a:lnTo>
                  <a:lnTo>
                    <a:pt x="3293948" y="4992801"/>
                  </a:lnTo>
                  <a:lnTo>
                    <a:pt x="3288258" y="4991544"/>
                  </a:lnTo>
                  <a:lnTo>
                    <a:pt x="3288258" y="5079447"/>
                  </a:lnTo>
                  <a:lnTo>
                    <a:pt x="3306513" y="5067900"/>
                  </a:lnTo>
                  <a:lnTo>
                    <a:pt x="3350524" y="5042266"/>
                  </a:lnTo>
                  <a:lnTo>
                    <a:pt x="3395965" y="5016529"/>
                  </a:lnTo>
                  <a:lnTo>
                    <a:pt x="3442722" y="4989352"/>
                  </a:lnTo>
                  <a:lnTo>
                    <a:pt x="3490683" y="4959400"/>
                  </a:lnTo>
                  <a:close/>
                </a:path>
                <a:path w="4044950" h="5658484">
                  <a:moveTo>
                    <a:pt x="3462909" y="667829"/>
                  </a:moveTo>
                  <a:lnTo>
                    <a:pt x="3457408" y="664623"/>
                  </a:lnTo>
                  <a:lnTo>
                    <a:pt x="3451960" y="660888"/>
                  </a:lnTo>
                  <a:lnTo>
                    <a:pt x="3446565" y="656592"/>
                  </a:lnTo>
                  <a:lnTo>
                    <a:pt x="3441230" y="651700"/>
                  </a:lnTo>
                  <a:lnTo>
                    <a:pt x="3441230" y="667829"/>
                  </a:lnTo>
                  <a:lnTo>
                    <a:pt x="3462909" y="667829"/>
                  </a:lnTo>
                  <a:close/>
                </a:path>
                <a:path w="4044950" h="5658484">
                  <a:moveTo>
                    <a:pt x="3836073" y="667829"/>
                  </a:moveTo>
                  <a:lnTo>
                    <a:pt x="3794046" y="645511"/>
                  </a:lnTo>
                  <a:lnTo>
                    <a:pt x="3783329" y="644613"/>
                  </a:lnTo>
                  <a:lnTo>
                    <a:pt x="3770710" y="645924"/>
                  </a:lnTo>
                  <a:lnTo>
                    <a:pt x="3758401" y="650044"/>
                  </a:lnTo>
                  <a:lnTo>
                    <a:pt x="3746866" y="657252"/>
                  </a:lnTo>
                  <a:lnTo>
                    <a:pt x="3736568" y="667829"/>
                  </a:lnTo>
                  <a:lnTo>
                    <a:pt x="3836073" y="667829"/>
                  </a:lnTo>
                  <a:close/>
                </a:path>
              </a:pathLst>
            </a:custGeom>
            <a:solidFill>
              <a:srgbClr val="F3F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78215" y="1736090"/>
              <a:ext cx="6201546" cy="3733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520" y="1736090"/>
              <a:ext cx="4433561" cy="37338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047109" y="1627965"/>
            <a:ext cx="1764664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64845" marR="5080" indent="-652780">
              <a:lnSpc>
                <a:spcPct val="101499"/>
              </a:lnSpc>
              <a:spcBef>
                <a:spcPts val="95"/>
              </a:spcBef>
            </a:pPr>
            <a:r>
              <a:rPr sz="1950" b="1" dirty="0">
                <a:solidFill>
                  <a:srgbClr val="231F20"/>
                </a:solidFill>
                <a:latin typeface="Candara"/>
                <a:cs typeface="Candara"/>
              </a:rPr>
              <a:t>ARCHIE</a:t>
            </a:r>
            <a:r>
              <a:rPr sz="195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50" b="1" spc="-10" dirty="0">
                <a:solidFill>
                  <a:srgbClr val="231F20"/>
                </a:solidFill>
                <a:latin typeface="Candara"/>
                <a:cs typeface="Candara"/>
              </a:rPr>
              <a:t>COMICS </a:t>
            </a:r>
            <a:r>
              <a:rPr sz="1950" b="1" spc="-20" dirty="0">
                <a:solidFill>
                  <a:srgbClr val="231F20"/>
                </a:solidFill>
                <a:latin typeface="Candara"/>
                <a:cs typeface="Candara"/>
              </a:rPr>
              <a:t>1941</a:t>
            </a:r>
            <a:endParaRPr sz="195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06786" y="1652079"/>
            <a:ext cx="5742305" cy="4575810"/>
          </a:xfrm>
          <a:custGeom>
            <a:avLst/>
            <a:gdLst/>
            <a:ahLst/>
            <a:cxnLst/>
            <a:rect l="l" t="t" r="r" b="b"/>
            <a:pathLst>
              <a:path w="5742305" h="4575810">
                <a:moveTo>
                  <a:pt x="5741682" y="2530017"/>
                </a:moveTo>
                <a:lnTo>
                  <a:pt x="5685270" y="2489704"/>
                </a:lnTo>
                <a:lnTo>
                  <a:pt x="5655652" y="2438857"/>
                </a:lnTo>
                <a:lnTo>
                  <a:pt x="5642962" y="2391777"/>
                </a:lnTo>
                <a:lnTo>
                  <a:pt x="5620798" y="2355403"/>
                </a:lnTo>
                <a:lnTo>
                  <a:pt x="5589817" y="2329002"/>
                </a:lnTo>
                <a:lnTo>
                  <a:pt x="5550679" y="2311839"/>
                </a:lnTo>
                <a:lnTo>
                  <a:pt x="5504040" y="2303183"/>
                </a:lnTo>
                <a:lnTo>
                  <a:pt x="5520351" y="2253990"/>
                </a:lnTo>
                <a:lnTo>
                  <a:pt x="5518607" y="2227540"/>
                </a:lnTo>
                <a:lnTo>
                  <a:pt x="5492345" y="2214784"/>
                </a:lnTo>
                <a:lnTo>
                  <a:pt x="5435104" y="2206675"/>
                </a:lnTo>
                <a:lnTo>
                  <a:pt x="5456552" y="2173049"/>
                </a:lnTo>
                <a:lnTo>
                  <a:pt x="5453276" y="2134114"/>
                </a:lnTo>
                <a:lnTo>
                  <a:pt x="5392858" y="2108796"/>
                </a:lnTo>
                <a:lnTo>
                  <a:pt x="5358079" y="2098503"/>
                </a:lnTo>
                <a:lnTo>
                  <a:pt x="5323909" y="2086401"/>
                </a:lnTo>
                <a:lnTo>
                  <a:pt x="5291556" y="2069426"/>
                </a:lnTo>
                <a:lnTo>
                  <a:pt x="5311918" y="2027242"/>
                </a:lnTo>
                <a:lnTo>
                  <a:pt x="5330279" y="1985138"/>
                </a:lnTo>
                <a:lnTo>
                  <a:pt x="5351199" y="1945885"/>
                </a:lnTo>
                <a:lnTo>
                  <a:pt x="5379240" y="1912254"/>
                </a:lnTo>
                <a:lnTo>
                  <a:pt x="5418963" y="1887016"/>
                </a:lnTo>
                <a:lnTo>
                  <a:pt x="5427243" y="1880635"/>
                </a:lnTo>
                <a:lnTo>
                  <a:pt x="5432918" y="1870695"/>
                </a:lnTo>
                <a:lnTo>
                  <a:pt x="5434838" y="1859457"/>
                </a:lnTo>
                <a:lnTo>
                  <a:pt x="5431853" y="1849183"/>
                </a:lnTo>
                <a:lnTo>
                  <a:pt x="5421476" y="1819368"/>
                </a:lnTo>
                <a:lnTo>
                  <a:pt x="5418187" y="1785564"/>
                </a:lnTo>
                <a:lnTo>
                  <a:pt x="5412448" y="1753162"/>
                </a:lnTo>
                <a:lnTo>
                  <a:pt x="5394723" y="1727554"/>
                </a:lnTo>
                <a:lnTo>
                  <a:pt x="5355475" y="1714131"/>
                </a:lnTo>
                <a:lnTo>
                  <a:pt x="5347603" y="1711999"/>
                </a:lnTo>
                <a:lnTo>
                  <a:pt x="5341751" y="1707353"/>
                </a:lnTo>
                <a:lnTo>
                  <a:pt x="5339593" y="1700701"/>
                </a:lnTo>
                <a:lnTo>
                  <a:pt x="5342801" y="1692554"/>
                </a:lnTo>
                <a:lnTo>
                  <a:pt x="5354117" y="1669337"/>
                </a:lnTo>
                <a:lnTo>
                  <a:pt x="5348168" y="1657611"/>
                </a:lnTo>
                <a:lnTo>
                  <a:pt x="5332515" y="1652565"/>
                </a:lnTo>
                <a:lnTo>
                  <a:pt x="5314721" y="1649387"/>
                </a:lnTo>
                <a:lnTo>
                  <a:pt x="5310339" y="1648345"/>
                </a:lnTo>
                <a:lnTo>
                  <a:pt x="5305856" y="1647964"/>
                </a:lnTo>
                <a:lnTo>
                  <a:pt x="5295557" y="1647964"/>
                </a:lnTo>
                <a:lnTo>
                  <a:pt x="5272112" y="1650390"/>
                </a:lnTo>
                <a:lnTo>
                  <a:pt x="5266321" y="1650390"/>
                </a:lnTo>
                <a:lnTo>
                  <a:pt x="5257882" y="1649884"/>
                </a:lnTo>
                <a:lnTo>
                  <a:pt x="5249616" y="1648083"/>
                </a:lnTo>
                <a:lnTo>
                  <a:pt x="5241581" y="1644566"/>
                </a:lnTo>
                <a:lnTo>
                  <a:pt x="5233835" y="1638909"/>
                </a:lnTo>
                <a:lnTo>
                  <a:pt x="5240660" y="1625331"/>
                </a:lnTo>
                <a:lnTo>
                  <a:pt x="5251289" y="1617678"/>
                </a:lnTo>
                <a:lnTo>
                  <a:pt x="5275745" y="1608315"/>
                </a:lnTo>
                <a:lnTo>
                  <a:pt x="5306617" y="1590932"/>
                </a:lnTo>
                <a:lnTo>
                  <a:pt x="5332096" y="1569545"/>
                </a:lnTo>
                <a:lnTo>
                  <a:pt x="5349777" y="1541714"/>
                </a:lnTo>
                <a:lnTo>
                  <a:pt x="5357253" y="1505000"/>
                </a:lnTo>
                <a:lnTo>
                  <a:pt x="5357911" y="1472396"/>
                </a:lnTo>
                <a:lnTo>
                  <a:pt x="5353380" y="1443759"/>
                </a:lnTo>
                <a:lnTo>
                  <a:pt x="5337219" y="1421017"/>
                </a:lnTo>
                <a:lnTo>
                  <a:pt x="5302986" y="1406093"/>
                </a:lnTo>
                <a:lnTo>
                  <a:pt x="5289802" y="1397465"/>
                </a:lnTo>
                <a:lnTo>
                  <a:pt x="5299417" y="1351597"/>
                </a:lnTo>
                <a:lnTo>
                  <a:pt x="5338146" y="1306883"/>
                </a:lnTo>
                <a:lnTo>
                  <a:pt x="5390781" y="1281734"/>
                </a:lnTo>
                <a:lnTo>
                  <a:pt x="5409929" y="1278616"/>
                </a:lnTo>
                <a:lnTo>
                  <a:pt x="5427384" y="1272463"/>
                </a:lnTo>
                <a:lnTo>
                  <a:pt x="5471391" y="1246823"/>
                </a:lnTo>
                <a:lnTo>
                  <a:pt x="5491467" y="1214666"/>
                </a:lnTo>
                <a:lnTo>
                  <a:pt x="5487391" y="1201477"/>
                </a:lnTo>
                <a:lnTo>
                  <a:pt x="5478806" y="1192071"/>
                </a:lnTo>
                <a:lnTo>
                  <a:pt x="5467176" y="1185710"/>
                </a:lnTo>
                <a:lnTo>
                  <a:pt x="5453964" y="1181658"/>
                </a:lnTo>
                <a:lnTo>
                  <a:pt x="5409742" y="1170056"/>
                </a:lnTo>
                <a:lnTo>
                  <a:pt x="5367132" y="1154322"/>
                </a:lnTo>
                <a:lnTo>
                  <a:pt x="5326367" y="1132634"/>
                </a:lnTo>
                <a:lnTo>
                  <a:pt x="5287683" y="1103172"/>
                </a:lnTo>
                <a:lnTo>
                  <a:pt x="5312291" y="1086208"/>
                </a:lnTo>
                <a:lnTo>
                  <a:pt x="5335778" y="1070462"/>
                </a:lnTo>
                <a:lnTo>
                  <a:pt x="5357616" y="1054675"/>
                </a:lnTo>
                <a:lnTo>
                  <a:pt x="5377281" y="1037589"/>
                </a:lnTo>
                <a:lnTo>
                  <a:pt x="5381787" y="1023155"/>
                </a:lnTo>
                <a:lnTo>
                  <a:pt x="5371365" y="1005397"/>
                </a:lnTo>
                <a:lnTo>
                  <a:pt x="5314825" y="962055"/>
                </a:lnTo>
                <a:lnTo>
                  <a:pt x="5273252" y="937543"/>
                </a:lnTo>
                <a:lnTo>
                  <a:pt x="5225839" y="911850"/>
                </a:lnTo>
                <a:lnTo>
                  <a:pt x="5174861" y="885512"/>
                </a:lnTo>
                <a:lnTo>
                  <a:pt x="5071293" y="833045"/>
                </a:lnTo>
                <a:lnTo>
                  <a:pt x="5023250" y="807987"/>
                </a:lnTo>
                <a:lnTo>
                  <a:pt x="4980730" y="784427"/>
                </a:lnTo>
                <a:lnTo>
                  <a:pt x="4946005" y="762900"/>
                </a:lnTo>
                <a:lnTo>
                  <a:pt x="4909032" y="728090"/>
                </a:lnTo>
                <a:lnTo>
                  <a:pt x="4899981" y="712909"/>
                </a:lnTo>
                <a:lnTo>
                  <a:pt x="4886067" y="698987"/>
                </a:lnTo>
                <a:lnTo>
                  <a:pt x="4869463" y="687777"/>
                </a:lnTo>
                <a:lnTo>
                  <a:pt x="4852339" y="680732"/>
                </a:lnTo>
                <a:lnTo>
                  <a:pt x="4801377" y="664067"/>
                </a:lnTo>
                <a:lnTo>
                  <a:pt x="4751872" y="643649"/>
                </a:lnTo>
                <a:lnTo>
                  <a:pt x="4702997" y="621557"/>
                </a:lnTo>
                <a:lnTo>
                  <a:pt x="4653920" y="599866"/>
                </a:lnTo>
                <a:lnTo>
                  <a:pt x="4603813" y="580655"/>
                </a:lnTo>
                <a:lnTo>
                  <a:pt x="4551845" y="566000"/>
                </a:lnTo>
                <a:lnTo>
                  <a:pt x="4501725" y="554310"/>
                </a:lnTo>
                <a:lnTo>
                  <a:pt x="4451502" y="541595"/>
                </a:lnTo>
                <a:lnTo>
                  <a:pt x="4400830" y="528070"/>
                </a:lnTo>
                <a:lnTo>
                  <a:pt x="4242663" y="484797"/>
                </a:lnTo>
                <a:lnTo>
                  <a:pt x="4280027" y="453873"/>
                </a:lnTo>
                <a:lnTo>
                  <a:pt x="4322094" y="431207"/>
                </a:lnTo>
                <a:lnTo>
                  <a:pt x="4364866" y="411311"/>
                </a:lnTo>
                <a:lnTo>
                  <a:pt x="4404346" y="388700"/>
                </a:lnTo>
                <a:lnTo>
                  <a:pt x="4436539" y="357887"/>
                </a:lnTo>
                <a:lnTo>
                  <a:pt x="4457446" y="313385"/>
                </a:lnTo>
                <a:lnTo>
                  <a:pt x="4410536" y="304794"/>
                </a:lnTo>
                <a:lnTo>
                  <a:pt x="4363198" y="301079"/>
                </a:lnTo>
                <a:lnTo>
                  <a:pt x="4268302" y="298886"/>
                </a:lnTo>
                <a:lnTo>
                  <a:pt x="4221275" y="295711"/>
                </a:lnTo>
                <a:lnTo>
                  <a:pt x="4174883" y="288021"/>
                </a:lnTo>
                <a:lnTo>
                  <a:pt x="4129392" y="273469"/>
                </a:lnTo>
                <a:lnTo>
                  <a:pt x="4126534" y="272237"/>
                </a:lnTo>
                <a:lnTo>
                  <a:pt x="4123347" y="271780"/>
                </a:lnTo>
                <a:lnTo>
                  <a:pt x="4112755" y="271780"/>
                </a:lnTo>
                <a:lnTo>
                  <a:pt x="4104703" y="273862"/>
                </a:lnTo>
                <a:lnTo>
                  <a:pt x="4097337" y="274726"/>
                </a:lnTo>
                <a:lnTo>
                  <a:pt x="4048104" y="279308"/>
                </a:lnTo>
                <a:lnTo>
                  <a:pt x="3998912" y="282468"/>
                </a:lnTo>
                <a:lnTo>
                  <a:pt x="3949758" y="284297"/>
                </a:lnTo>
                <a:lnTo>
                  <a:pt x="3900639" y="284886"/>
                </a:lnTo>
                <a:lnTo>
                  <a:pt x="3850696" y="284306"/>
                </a:lnTo>
                <a:lnTo>
                  <a:pt x="3800801" y="282632"/>
                </a:lnTo>
                <a:lnTo>
                  <a:pt x="3750957" y="279959"/>
                </a:lnTo>
                <a:lnTo>
                  <a:pt x="3701168" y="276383"/>
                </a:lnTo>
                <a:lnTo>
                  <a:pt x="3651438" y="272000"/>
                </a:lnTo>
                <a:lnTo>
                  <a:pt x="3601771" y="266906"/>
                </a:lnTo>
                <a:lnTo>
                  <a:pt x="3552170" y="261198"/>
                </a:lnTo>
                <a:lnTo>
                  <a:pt x="3502638" y="254972"/>
                </a:lnTo>
                <a:lnTo>
                  <a:pt x="3402023" y="241477"/>
                </a:lnTo>
                <a:lnTo>
                  <a:pt x="3350847" y="234905"/>
                </a:lnTo>
                <a:lnTo>
                  <a:pt x="3299653" y="228599"/>
                </a:lnTo>
                <a:lnTo>
                  <a:pt x="3197208" y="216757"/>
                </a:lnTo>
                <a:lnTo>
                  <a:pt x="3094692" y="205888"/>
                </a:lnTo>
                <a:lnTo>
                  <a:pt x="2992107" y="195934"/>
                </a:lnTo>
                <a:lnTo>
                  <a:pt x="2889456" y="186833"/>
                </a:lnTo>
                <a:lnTo>
                  <a:pt x="2786742" y="178525"/>
                </a:lnTo>
                <a:lnTo>
                  <a:pt x="2683968" y="170951"/>
                </a:lnTo>
                <a:lnTo>
                  <a:pt x="2581137" y="164050"/>
                </a:lnTo>
                <a:lnTo>
                  <a:pt x="2478706" y="157836"/>
                </a:lnTo>
                <a:lnTo>
                  <a:pt x="2172595" y="141523"/>
                </a:lnTo>
                <a:lnTo>
                  <a:pt x="2070614" y="135367"/>
                </a:lnTo>
                <a:lnTo>
                  <a:pt x="2019656" y="131902"/>
                </a:lnTo>
                <a:lnTo>
                  <a:pt x="1968724" y="128103"/>
                </a:lnTo>
                <a:lnTo>
                  <a:pt x="1917824" y="123914"/>
                </a:lnTo>
                <a:lnTo>
                  <a:pt x="1866961" y="119279"/>
                </a:lnTo>
                <a:lnTo>
                  <a:pt x="1816139" y="114141"/>
                </a:lnTo>
                <a:lnTo>
                  <a:pt x="1765363" y="108445"/>
                </a:lnTo>
                <a:lnTo>
                  <a:pt x="1612690" y="90016"/>
                </a:lnTo>
                <a:lnTo>
                  <a:pt x="951572" y="6603"/>
                </a:lnTo>
                <a:lnTo>
                  <a:pt x="932449" y="2830"/>
                </a:lnTo>
                <a:lnTo>
                  <a:pt x="922572" y="944"/>
                </a:lnTo>
                <a:lnTo>
                  <a:pt x="912698" y="0"/>
                </a:lnTo>
                <a:lnTo>
                  <a:pt x="901960" y="893"/>
                </a:lnTo>
                <a:lnTo>
                  <a:pt x="892938" y="4046"/>
                </a:lnTo>
                <a:lnTo>
                  <a:pt x="884385" y="10097"/>
                </a:lnTo>
                <a:lnTo>
                  <a:pt x="876452" y="19697"/>
                </a:lnTo>
                <a:lnTo>
                  <a:pt x="911632" y="39079"/>
                </a:lnTo>
                <a:lnTo>
                  <a:pt x="949934" y="50329"/>
                </a:lnTo>
                <a:lnTo>
                  <a:pt x="990835" y="59295"/>
                </a:lnTo>
                <a:lnTo>
                  <a:pt x="1033813" y="71828"/>
                </a:lnTo>
                <a:lnTo>
                  <a:pt x="1078344" y="93776"/>
                </a:lnTo>
                <a:lnTo>
                  <a:pt x="762558" y="54800"/>
                </a:lnTo>
                <a:lnTo>
                  <a:pt x="757110" y="79946"/>
                </a:lnTo>
                <a:lnTo>
                  <a:pt x="809652" y="89119"/>
                </a:lnTo>
                <a:lnTo>
                  <a:pt x="861310" y="100982"/>
                </a:lnTo>
                <a:lnTo>
                  <a:pt x="912354" y="114810"/>
                </a:lnTo>
                <a:lnTo>
                  <a:pt x="963052" y="129880"/>
                </a:lnTo>
                <a:lnTo>
                  <a:pt x="1064485" y="160848"/>
                </a:lnTo>
                <a:lnTo>
                  <a:pt x="1115758" y="175298"/>
                </a:lnTo>
                <a:lnTo>
                  <a:pt x="1110287" y="183266"/>
                </a:lnTo>
                <a:lnTo>
                  <a:pt x="1104831" y="188067"/>
                </a:lnTo>
                <a:lnTo>
                  <a:pt x="1099426" y="190421"/>
                </a:lnTo>
                <a:lnTo>
                  <a:pt x="1094105" y="191046"/>
                </a:lnTo>
                <a:lnTo>
                  <a:pt x="1090536" y="191046"/>
                </a:lnTo>
                <a:lnTo>
                  <a:pt x="1087043" y="190347"/>
                </a:lnTo>
                <a:lnTo>
                  <a:pt x="1035469" y="183871"/>
                </a:lnTo>
                <a:lnTo>
                  <a:pt x="987472" y="176547"/>
                </a:lnTo>
                <a:lnTo>
                  <a:pt x="939965" y="166706"/>
                </a:lnTo>
                <a:lnTo>
                  <a:pt x="893216" y="153073"/>
                </a:lnTo>
                <a:lnTo>
                  <a:pt x="888136" y="151307"/>
                </a:lnTo>
                <a:lnTo>
                  <a:pt x="882675" y="150190"/>
                </a:lnTo>
                <a:lnTo>
                  <a:pt x="877392" y="150190"/>
                </a:lnTo>
                <a:lnTo>
                  <a:pt x="870726" y="150853"/>
                </a:lnTo>
                <a:lnTo>
                  <a:pt x="864560" y="152995"/>
                </a:lnTo>
                <a:lnTo>
                  <a:pt x="859177" y="156839"/>
                </a:lnTo>
                <a:lnTo>
                  <a:pt x="854862" y="162610"/>
                </a:lnTo>
                <a:lnTo>
                  <a:pt x="851138" y="176659"/>
                </a:lnTo>
                <a:lnTo>
                  <a:pt x="854829" y="188469"/>
                </a:lnTo>
                <a:lnTo>
                  <a:pt x="892978" y="217601"/>
                </a:lnTo>
                <a:lnTo>
                  <a:pt x="956398" y="224637"/>
                </a:lnTo>
                <a:lnTo>
                  <a:pt x="1006173" y="235602"/>
                </a:lnTo>
                <a:lnTo>
                  <a:pt x="1042987" y="255627"/>
                </a:lnTo>
                <a:lnTo>
                  <a:pt x="1068723" y="286379"/>
                </a:lnTo>
                <a:lnTo>
                  <a:pt x="1085265" y="329526"/>
                </a:lnTo>
                <a:lnTo>
                  <a:pt x="1069414" y="324176"/>
                </a:lnTo>
                <a:lnTo>
                  <a:pt x="1053647" y="320776"/>
                </a:lnTo>
                <a:lnTo>
                  <a:pt x="1037954" y="318986"/>
                </a:lnTo>
                <a:lnTo>
                  <a:pt x="1022324" y="318465"/>
                </a:lnTo>
                <a:lnTo>
                  <a:pt x="1011696" y="318663"/>
                </a:lnTo>
                <a:lnTo>
                  <a:pt x="1001091" y="319187"/>
                </a:lnTo>
                <a:lnTo>
                  <a:pt x="969399" y="321623"/>
                </a:lnTo>
                <a:lnTo>
                  <a:pt x="948347" y="322878"/>
                </a:lnTo>
                <a:lnTo>
                  <a:pt x="902089" y="319865"/>
                </a:lnTo>
                <a:lnTo>
                  <a:pt x="886917" y="316014"/>
                </a:lnTo>
                <a:lnTo>
                  <a:pt x="883297" y="315531"/>
                </a:lnTo>
                <a:lnTo>
                  <a:pt x="879627" y="315531"/>
                </a:lnTo>
                <a:lnTo>
                  <a:pt x="868461" y="317119"/>
                </a:lnTo>
                <a:lnTo>
                  <a:pt x="859267" y="322005"/>
                </a:lnTo>
                <a:lnTo>
                  <a:pt x="854272" y="330372"/>
                </a:lnTo>
                <a:lnTo>
                  <a:pt x="855700" y="342404"/>
                </a:lnTo>
                <a:lnTo>
                  <a:pt x="863128" y="355775"/>
                </a:lnTo>
                <a:lnTo>
                  <a:pt x="869943" y="366456"/>
                </a:lnTo>
                <a:lnTo>
                  <a:pt x="869748" y="373535"/>
                </a:lnTo>
                <a:lnTo>
                  <a:pt x="856145" y="376097"/>
                </a:lnTo>
                <a:lnTo>
                  <a:pt x="852449" y="376097"/>
                </a:lnTo>
                <a:lnTo>
                  <a:pt x="842505" y="375412"/>
                </a:lnTo>
                <a:lnTo>
                  <a:pt x="835990" y="375145"/>
                </a:lnTo>
                <a:lnTo>
                  <a:pt x="805943" y="378652"/>
                </a:lnTo>
                <a:lnTo>
                  <a:pt x="777535" y="386789"/>
                </a:lnTo>
                <a:lnTo>
                  <a:pt x="761123" y="395981"/>
                </a:lnTo>
                <a:lnTo>
                  <a:pt x="767067" y="402653"/>
                </a:lnTo>
                <a:lnTo>
                  <a:pt x="794496" y="408835"/>
                </a:lnTo>
                <a:lnTo>
                  <a:pt x="822674" y="416107"/>
                </a:lnTo>
                <a:lnTo>
                  <a:pt x="885672" y="433247"/>
                </a:lnTo>
                <a:lnTo>
                  <a:pt x="868143" y="439330"/>
                </a:lnTo>
                <a:lnTo>
                  <a:pt x="851660" y="443525"/>
                </a:lnTo>
                <a:lnTo>
                  <a:pt x="836061" y="445952"/>
                </a:lnTo>
                <a:lnTo>
                  <a:pt x="821182" y="446735"/>
                </a:lnTo>
                <a:lnTo>
                  <a:pt x="805136" y="445804"/>
                </a:lnTo>
                <a:lnTo>
                  <a:pt x="789576" y="443129"/>
                </a:lnTo>
                <a:lnTo>
                  <a:pt x="774270" y="438886"/>
                </a:lnTo>
                <a:lnTo>
                  <a:pt x="758990" y="433247"/>
                </a:lnTo>
                <a:lnTo>
                  <a:pt x="732763" y="422832"/>
                </a:lnTo>
                <a:lnTo>
                  <a:pt x="705088" y="413304"/>
                </a:lnTo>
                <a:lnTo>
                  <a:pt x="677237" y="406349"/>
                </a:lnTo>
                <a:lnTo>
                  <a:pt x="650481" y="403656"/>
                </a:lnTo>
                <a:lnTo>
                  <a:pt x="640441" y="404143"/>
                </a:lnTo>
                <a:lnTo>
                  <a:pt x="630853" y="405674"/>
                </a:lnTo>
                <a:lnTo>
                  <a:pt x="621799" y="408355"/>
                </a:lnTo>
                <a:lnTo>
                  <a:pt x="595720" y="420795"/>
                </a:lnTo>
                <a:lnTo>
                  <a:pt x="578631" y="426289"/>
                </a:lnTo>
                <a:lnTo>
                  <a:pt x="561999" y="429243"/>
                </a:lnTo>
                <a:lnTo>
                  <a:pt x="545731" y="430123"/>
                </a:lnTo>
                <a:lnTo>
                  <a:pt x="523680" y="428796"/>
                </a:lnTo>
                <a:lnTo>
                  <a:pt x="501903" y="425640"/>
                </a:lnTo>
                <a:lnTo>
                  <a:pt x="480155" y="421893"/>
                </a:lnTo>
                <a:lnTo>
                  <a:pt x="458190" y="418795"/>
                </a:lnTo>
                <a:lnTo>
                  <a:pt x="406393" y="412734"/>
                </a:lnTo>
                <a:lnTo>
                  <a:pt x="354696" y="405883"/>
                </a:lnTo>
                <a:lnTo>
                  <a:pt x="251368" y="391740"/>
                </a:lnTo>
                <a:lnTo>
                  <a:pt x="199620" y="385413"/>
                </a:lnTo>
                <a:lnTo>
                  <a:pt x="147739" y="380225"/>
                </a:lnTo>
                <a:lnTo>
                  <a:pt x="128397" y="377805"/>
                </a:lnTo>
                <a:lnTo>
                  <a:pt x="108329" y="374662"/>
                </a:lnTo>
                <a:lnTo>
                  <a:pt x="87258" y="371938"/>
                </a:lnTo>
                <a:lnTo>
                  <a:pt x="64909" y="370776"/>
                </a:lnTo>
                <a:lnTo>
                  <a:pt x="49815" y="371381"/>
                </a:lnTo>
                <a:lnTo>
                  <a:pt x="34012" y="373395"/>
                </a:lnTo>
                <a:lnTo>
                  <a:pt x="17430" y="377120"/>
                </a:lnTo>
                <a:lnTo>
                  <a:pt x="0" y="382854"/>
                </a:lnTo>
                <a:lnTo>
                  <a:pt x="49048" y="402689"/>
                </a:lnTo>
                <a:lnTo>
                  <a:pt x="98435" y="420233"/>
                </a:lnTo>
                <a:lnTo>
                  <a:pt x="148073" y="435830"/>
                </a:lnTo>
                <a:lnTo>
                  <a:pt x="197877" y="449826"/>
                </a:lnTo>
                <a:lnTo>
                  <a:pt x="247760" y="462564"/>
                </a:lnTo>
                <a:lnTo>
                  <a:pt x="297637" y="474390"/>
                </a:lnTo>
                <a:lnTo>
                  <a:pt x="446368" y="507844"/>
                </a:lnTo>
                <a:lnTo>
                  <a:pt x="495358" y="519469"/>
                </a:lnTo>
                <a:lnTo>
                  <a:pt x="543912" y="531907"/>
                </a:lnTo>
                <a:lnTo>
                  <a:pt x="591942" y="545502"/>
                </a:lnTo>
                <a:lnTo>
                  <a:pt x="639362" y="560598"/>
                </a:lnTo>
                <a:lnTo>
                  <a:pt x="686088" y="577542"/>
                </a:lnTo>
                <a:lnTo>
                  <a:pt x="732032" y="596676"/>
                </a:lnTo>
                <a:lnTo>
                  <a:pt x="777109" y="618347"/>
                </a:lnTo>
                <a:lnTo>
                  <a:pt x="821232" y="642899"/>
                </a:lnTo>
                <a:lnTo>
                  <a:pt x="807185" y="657396"/>
                </a:lnTo>
                <a:lnTo>
                  <a:pt x="788138" y="675724"/>
                </a:lnTo>
                <a:lnTo>
                  <a:pt x="775160" y="691968"/>
                </a:lnTo>
                <a:lnTo>
                  <a:pt x="779322" y="700214"/>
                </a:lnTo>
                <a:lnTo>
                  <a:pt x="824221" y="710206"/>
                </a:lnTo>
                <a:lnTo>
                  <a:pt x="867344" y="725520"/>
                </a:lnTo>
                <a:lnTo>
                  <a:pt x="909465" y="743743"/>
                </a:lnTo>
                <a:lnTo>
                  <a:pt x="951357" y="762457"/>
                </a:lnTo>
                <a:lnTo>
                  <a:pt x="985791" y="783261"/>
                </a:lnTo>
                <a:lnTo>
                  <a:pt x="995164" y="800270"/>
                </a:lnTo>
                <a:lnTo>
                  <a:pt x="993584" y="824268"/>
                </a:lnTo>
                <a:lnTo>
                  <a:pt x="988186" y="826998"/>
                </a:lnTo>
                <a:lnTo>
                  <a:pt x="983170" y="828014"/>
                </a:lnTo>
                <a:lnTo>
                  <a:pt x="978382" y="828014"/>
                </a:lnTo>
                <a:lnTo>
                  <a:pt x="968524" y="826708"/>
                </a:lnTo>
                <a:lnTo>
                  <a:pt x="949904" y="820647"/>
                </a:lnTo>
                <a:lnTo>
                  <a:pt x="940574" y="818819"/>
                </a:lnTo>
                <a:lnTo>
                  <a:pt x="939393" y="818743"/>
                </a:lnTo>
                <a:lnTo>
                  <a:pt x="920963" y="819883"/>
                </a:lnTo>
                <a:lnTo>
                  <a:pt x="905121" y="822834"/>
                </a:lnTo>
                <a:lnTo>
                  <a:pt x="894657" y="826683"/>
                </a:lnTo>
                <a:lnTo>
                  <a:pt x="894994" y="830554"/>
                </a:lnTo>
                <a:lnTo>
                  <a:pt x="910492" y="852540"/>
                </a:lnTo>
                <a:lnTo>
                  <a:pt x="893283" y="900007"/>
                </a:lnTo>
                <a:lnTo>
                  <a:pt x="913853" y="909027"/>
                </a:lnTo>
                <a:lnTo>
                  <a:pt x="959135" y="916454"/>
                </a:lnTo>
                <a:lnTo>
                  <a:pt x="999267" y="934829"/>
                </a:lnTo>
                <a:lnTo>
                  <a:pt x="1036675" y="958775"/>
                </a:lnTo>
                <a:lnTo>
                  <a:pt x="1073787" y="982912"/>
                </a:lnTo>
                <a:lnTo>
                  <a:pt x="1113029" y="1001862"/>
                </a:lnTo>
                <a:lnTo>
                  <a:pt x="1156830" y="1010246"/>
                </a:lnTo>
                <a:lnTo>
                  <a:pt x="1178725" y="1043241"/>
                </a:lnTo>
                <a:lnTo>
                  <a:pt x="1176326" y="1054336"/>
                </a:lnTo>
                <a:lnTo>
                  <a:pt x="1169911" y="1061097"/>
                </a:lnTo>
                <a:lnTo>
                  <a:pt x="1160647" y="1064772"/>
                </a:lnTo>
                <a:lnTo>
                  <a:pt x="1149705" y="1066609"/>
                </a:lnTo>
                <a:lnTo>
                  <a:pt x="1139799" y="1066812"/>
                </a:lnTo>
                <a:lnTo>
                  <a:pt x="1113485" y="1059865"/>
                </a:lnTo>
                <a:lnTo>
                  <a:pt x="1106411" y="1059865"/>
                </a:lnTo>
                <a:lnTo>
                  <a:pt x="1098087" y="1060738"/>
                </a:lnTo>
                <a:lnTo>
                  <a:pt x="1089455" y="1063750"/>
                </a:lnTo>
                <a:lnTo>
                  <a:pt x="1080477" y="1069493"/>
                </a:lnTo>
                <a:lnTo>
                  <a:pt x="1071118" y="1078560"/>
                </a:lnTo>
                <a:lnTo>
                  <a:pt x="1111813" y="1094886"/>
                </a:lnTo>
                <a:lnTo>
                  <a:pt x="1147230" y="1115910"/>
                </a:lnTo>
                <a:lnTo>
                  <a:pt x="1172096" y="1146365"/>
                </a:lnTo>
                <a:lnTo>
                  <a:pt x="1181138" y="1190980"/>
                </a:lnTo>
                <a:lnTo>
                  <a:pt x="1184827" y="1203255"/>
                </a:lnTo>
                <a:lnTo>
                  <a:pt x="1194558" y="1211926"/>
                </a:lnTo>
                <a:lnTo>
                  <a:pt x="1207609" y="1217905"/>
                </a:lnTo>
                <a:lnTo>
                  <a:pt x="1221257" y="1222108"/>
                </a:lnTo>
                <a:lnTo>
                  <a:pt x="1241942" y="1229208"/>
                </a:lnTo>
                <a:lnTo>
                  <a:pt x="1260525" y="1239181"/>
                </a:lnTo>
                <a:lnTo>
                  <a:pt x="1276632" y="1252696"/>
                </a:lnTo>
                <a:lnTo>
                  <a:pt x="1289888" y="1270419"/>
                </a:lnTo>
                <a:lnTo>
                  <a:pt x="1289265" y="1280883"/>
                </a:lnTo>
                <a:lnTo>
                  <a:pt x="1291043" y="1285062"/>
                </a:lnTo>
                <a:lnTo>
                  <a:pt x="1285249" y="1312945"/>
                </a:lnTo>
                <a:lnTo>
                  <a:pt x="1273786" y="1330626"/>
                </a:lnTo>
                <a:lnTo>
                  <a:pt x="1257677" y="1339911"/>
                </a:lnTo>
                <a:lnTo>
                  <a:pt x="1237945" y="1342605"/>
                </a:lnTo>
                <a:lnTo>
                  <a:pt x="1228392" y="1342167"/>
                </a:lnTo>
                <a:lnTo>
                  <a:pt x="1218422" y="1340954"/>
                </a:lnTo>
                <a:lnTo>
                  <a:pt x="1208123" y="1339123"/>
                </a:lnTo>
                <a:lnTo>
                  <a:pt x="1197584" y="1336827"/>
                </a:lnTo>
                <a:lnTo>
                  <a:pt x="1139490" y="1321574"/>
                </a:lnTo>
                <a:lnTo>
                  <a:pt x="1110271" y="1315589"/>
                </a:lnTo>
                <a:lnTo>
                  <a:pt x="1080757" y="1313180"/>
                </a:lnTo>
                <a:lnTo>
                  <a:pt x="1067942" y="1313707"/>
                </a:lnTo>
                <a:lnTo>
                  <a:pt x="1055035" y="1315388"/>
                </a:lnTo>
                <a:lnTo>
                  <a:pt x="1042025" y="1318371"/>
                </a:lnTo>
                <a:lnTo>
                  <a:pt x="1028903" y="1322806"/>
                </a:lnTo>
                <a:lnTo>
                  <a:pt x="1079072" y="1338477"/>
                </a:lnTo>
                <a:lnTo>
                  <a:pt x="1180805" y="1362744"/>
                </a:lnTo>
                <a:lnTo>
                  <a:pt x="1230495" y="1378100"/>
                </a:lnTo>
                <a:lnTo>
                  <a:pt x="1278153" y="1400111"/>
                </a:lnTo>
                <a:lnTo>
                  <a:pt x="1254442" y="1400454"/>
                </a:lnTo>
                <a:lnTo>
                  <a:pt x="1203569" y="1398950"/>
                </a:lnTo>
                <a:lnTo>
                  <a:pt x="1153311" y="1394646"/>
                </a:lnTo>
                <a:lnTo>
                  <a:pt x="1103592" y="1387856"/>
                </a:lnTo>
                <a:lnTo>
                  <a:pt x="1054335" y="1378893"/>
                </a:lnTo>
                <a:lnTo>
                  <a:pt x="1005463" y="1368070"/>
                </a:lnTo>
                <a:lnTo>
                  <a:pt x="956899" y="1355700"/>
                </a:lnTo>
                <a:lnTo>
                  <a:pt x="908565" y="1342096"/>
                </a:lnTo>
                <a:lnTo>
                  <a:pt x="860386" y="1327572"/>
                </a:lnTo>
                <a:lnTo>
                  <a:pt x="812285" y="1312440"/>
                </a:lnTo>
                <a:lnTo>
                  <a:pt x="716006" y="1281606"/>
                </a:lnTo>
                <a:lnTo>
                  <a:pt x="667676" y="1266530"/>
                </a:lnTo>
                <a:lnTo>
                  <a:pt x="619115" y="1252099"/>
                </a:lnTo>
                <a:lnTo>
                  <a:pt x="570247" y="1238627"/>
                </a:lnTo>
                <a:lnTo>
                  <a:pt x="520996" y="1226425"/>
                </a:lnTo>
                <a:lnTo>
                  <a:pt x="471284" y="1215809"/>
                </a:lnTo>
                <a:lnTo>
                  <a:pt x="480456" y="1237618"/>
                </a:lnTo>
                <a:lnTo>
                  <a:pt x="493048" y="1251273"/>
                </a:lnTo>
                <a:lnTo>
                  <a:pt x="507645" y="1259271"/>
                </a:lnTo>
                <a:lnTo>
                  <a:pt x="572512" y="1279645"/>
                </a:lnTo>
                <a:lnTo>
                  <a:pt x="620531" y="1298693"/>
                </a:lnTo>
                <a:lnTo>
                  <a:pt x="667345" y="1320307"/>
                </a:lnTo>
                <a:lnTo>
                  <a:pt x="713408" y="1343546"/>
                </a:lnTo>
                <a:lnTo>
                  <a:pt x="759176" y="1367464"/>
                </a:lnTo>
                <a:lnTo>
                  <a:pt x="805103" y="1391119"/>
                </a:lnTo>
                <a:lnTo>
                  <a:pt x="853962" y="1422650"/>
                </a:lnTo>
                <a:lnTo>
                  <a:pt x="885151" y="1470850"/>
                </a:lnTo>
                <a:lnTo>
                  <a:pt x="894426" y="1490889"/>
                </a:lnTo>
                <a:lnTo>
                  <a:pt x="907043" y="1505691"/>
                </a:lnTo>
                <a:lnTo>
                  <a:pt x="923456" y="1514861"/>
                </a:lnTo>
                <a:lnTo>
                  <a:pt x="944117" y="1518005"/>
                </a:lnTo>
                <a:lnTo>
                  <a:pt x="951623" y="1518005"/>
                </a:lnTo>
                <a:lnTo>
                  <a:pt x="959878" y="1516976"/>
                </a:lnTo>
                <a:lnTo>
                  <a:pt x="968971" y="1514856"/>
                </a:lnTo>
                <a:lnTo>
                  <a:pt x="981105" y="1512417"/>
                </a:lnTo>
                <a:lnTo>
                  <a:pt x="993440" y="1510817"/>
                </a:lnTo>
                <a:lnTo>
                  <a:pt x="1005939" y="1509941"/>
                </a:lnTo>
                <a:lnTo>
                  <a:pt x="1018565" y="1509674"/>
                </a:lnTo>
                <a:lnTo>
                  <a:pt x="1035600" y="1510074"/>
                </a:lnTo>
                <a:lnTo>
                  <a:pt x="1086739" y="1513916"/>
                </a:lnTo>
                <a:lnTo>
                  <a:pt x="1150105" y="1540967"/>
                </a:lnTo>
                <a:lnTo>
                  <a:pt x="1170343" y="1581696"/>
                </a:lnTo>
                <a:lnTo>
                  <a:pt x="1162298" y="1592684"/>
                </a:lnTo>
                <a:lnTo>
                  <a:pt x="1153237" y="1599658"/>
                </a:lnTo>
                <a:lnTo>
                  <a:pt x="1143341" y="1603325"/>
                </a:lnTo>
                <a:lnTo>
                  <a:pt x="1132789" y="1604391"/>
                </a:lnTo>
                <a:lnTo>
                  <a:pt x="1120628" y="1603398"/>
                </a:lnTo>
                <a:lnTo>
                  <a:pt x="1108141" y="1601047"/>
                </a:lnTo>
                <a:lnTo>
                  <a:pt x="1095573" y="1598283"/>
                </a:lnTo>
                <a:lnTo>
                  <a:pt x="1083170" y="1596047"/>
                </a:lnTo>
                <a:lnTo>
                  <a:pt x="1030252" y="1588355"/>
                </a:lnTo>
                <a:lnTo>
                  <a:pt x="1004778" y="1585161"/>
                </a:lnTo>
                <a:lnTo>
                  <a:pt x="986726" y="1583855"/>
                </a:lnTo>
                <a:lnTo>
                  <a:pt x="983272" y="1583855"/>
                </a:lnTo>
                <a:lnTo>
                  <a:pt x="981214" y="1584185"/>
                </a:lnTo>
                <a:lnTo>
                  <a:pt x="971632" y="1605979"/>
                </a:lnTo>
                <a:lnTo>
                  <a:pt x="956703" y="1619684"/>
                </a:lnTo>
                <a:lnTo>
                  <a:pt x="937373" y="1627127"/>
                </a:lnTo>
                <a:lnTo>
                  <a:pt x="914793" y="1629371"/>
                </a:lnTo>
                <a:lnTo>
                  <a:pt x="869818" y="1623759"/>
                </a:lnTo>
                <a:lnTo>
                  <a:pt x="824698" y="1611009"/>
                </a:lnTo>
                <a:lnTo>
                  <a:pt x="786043" y="1597251"/>
                </a:lnTo>
                <a:lnTo>
                  <a:pt x="760463" y="1588617"/>
                </a:lnTo>
                <a:lnTo>
                  <a:pt x="753552" y="1587182"/>
                </a:lnTo>
                <a:lnTo>
                  <a:pt x="746685" y="1586204"/>
                </a:lnTo>
                <a:lnTo>
                  <a:pt x="739858" y="1585645"/>
                </a:lnTo>
                <a:lnTo>
                  <a:pt x="733069" y="1585468"/>
                </a:lnTo>
                <a:lnTo>
                  <a:pt x="707984" y="1587505"/>
                </a:lnTo>
                <a:lnTo>
                  <a:pt x="683218" y="1592256"/>
                </a:lnTo>
                <a:lnTo>
                  <a:pt x="658610" y="1597673"/>
                </a:lnTo>
                <a:lnTo>
                  <a:pt x="633996" y="1601711"/>
                </a:lnTo>
                <a:lnTo>
                  <a:pt x="615907" y="1603329"/>
                </a:lnTo>
                <a:lnTo>
                  <a:pt x="587949" y="1605094"/>
                </a:lnTo>
                <a:lnTo>
                  <a:pt x="552843" y="1606513"/>
                </a:lnTo>
                <a:lnTo>
                  <a:pt x="513308" y="1607096"/>
                </a:lnTo>
                <a:lnTo>
                  <a:pt x="461000" y="1605859"/>
                </a:lnTo>
                <a:lnTo>
                  <a:pt x="411521" y="1601482"/>
                </a:lnTo>
                <a:lnTo>
                  <a:pt x="370447" y="1592962"/>
                </a:lnTo>
                <a:lnTo>
                  <a:pt x="343357" y="1579295"/>
                </a:lnTo>
                <a:lnTo>
                  <a:pt x="342027" y="1599300"/>
                </a:lnTo>
                <a:lnTo>
                  <a:pt x="345719" y="1614336"/>
                </a:lnTo>
                <a:lnTo>
                  <a:pt x="352497" y="1626232"/>
                </a:lnTo>
                <a:lnTo>
                  <a:pt x="360426" y="1636814"/>
                </a:lnTo>
                <a:lnTo>
                  <a:pt x="368853" y="1650884"/>
                </a:lnTo>
                <a:lnTo>
                  <a:pt x="370989" y="1663411"/>
                </a:lnTo>
                <a:lnTo>
                  <a:pt x="365148" y="1675133"/>
                </a:lnTo>
                <a:lnTo>
                  <a:pt x="349643" y="1686788"/>
                </a:lnTo>
                <a:lnTo>
                  <a:pt x="305120" y="1714333"/>
                </a:lnTo>
                <a:lnTo>
                  <a:pt x="290060" y="1735129"/>
                </a:lnTo>
                <a:lnTo>
                  <a:pt x="303743" y="1758970"/>
                </a:lnTo>
                <a:lnTo>
                  <a:pt x="345452" y="1795653"/>
                </a:lnTo>
                <a:lnTo>
                  <a:pt x="349110" y="1798269"/>
                </a:lnTo>
                <a:lnTo>
                  <a:pt x="347548" y="1807273"/>
                </a:lnTo>
                <a:lnTo>
                  <a:pt x="348170" y="1813255"/>
                </a:lnTo>
                <a:lnTo>
                  <a:pt x="344538" y="1815045"/>
                </a:lnTo>
                <a:lnTo>
                  <a:pt x="340791" y="1815680"/>
                </a:lnTo>
                <a:lnTo>
                  <a:pt x="332486" y="1815680"/>
                </a:lnTo>
                <a:lnTo>
                  <a:pt x="313753" y="1812277"/>
                </a:lnTo>
                <a:lnTo>
                  <a:pt x="308914" y="1812277"/>
                </a:lnTo>
                <a:lnTo>
                  <a:pt x="302528" y="1812837"/>
                </a:lnTo>
                <a:lnTo>
                  <a:pt x="296087" y="1814803"/>
                </a:lnTo>
                <a:lnTo>
                  <a:pt x="289608" y="1818604"/>
                </a:lnTo>
                <a:lnTo>
                  <a:pt x="283108" y="1824672"/>
                </a:lnTo>
                <a:lnTo>
                  <a:pt x="318020" y="1859458"/>
                </a:lnTo>
                <a:lnTo>
                  <a:pt x="356243" y="1889093"/>
                </a:lnTo>
                <a:lnTo>
                  <a:pt x="397229" y="1914751"/>
                </a:lnTo>
                <a:lnTo>
                  <a:pt x="440432" y="1937604"/>
                </a:lnTo>
                <a:lnTo>
                  <a:pt x="485305" y="1958827"/>
                </a:lnTo>
                <a:lnTo>
                  <a:pt x="531301" y="1979593"/>
                </a:lnTo>
                <a:lnTo>
                  <a:pt x="577873" y="2001076"/>
                </a:lnTo>
                <a:lnTo>
                  <a:pt x="624475" y="2024448"/>
                </a:lnTo>
                <a:lnTo>
                  <a:pt x="670560" y="2050884"/>
                </a:lnTo>
                <a:lnTo>
                  <a:pt x="660183" y="2053182"/>
                </a:lnTo>
                <a:lnTo>
                  <a:pt x="650059" y="2054771"/>
                </a:lnTo>
                <a:lnTo>
                  <a:pt x="640177" y="2055692"/>
                </a:lnTo>
                <a:lnTo>
                  <a:pt x="630529" y="2055990"/>
                </a:lnTo>
                <a:lnTo>
                  <a:pt x="600939" y="2053250"/>
                </a:lnTo>
                <a:lnTo>
                  <a:pt x="573260" y="2046028"/>
                </a:lnTo>
                <a:lnTo>
                  <a:pt x="547117" y="2035818"/>
                </a:lnTo>
                <a:lnTo>
                  <a:pt x="522135" y="2024113"/>
                </a:lnTo>
                <a:lnTo>
                  <a:pt x="497939" y="2012408"/>
                </a:lnTo>
                <a:lnTo>
                  <a:pt x="474157" y="2002197"/>
                </a:lnTo>
                <a:lnTo>
                  <a:pt x="450418" y="1994975"/>
                </a:lnTo>
                <a:lnTo>
                  <a:pt x="426351" y="1992236"/>
                </a:lnTo>
                <a:lnTo>
                  <a:pt x="421500" y="1992236"/>
                </a:lnTo>
                <a:lnTo>
                  <a:pt x="416610" y="1992591"/>
                </a:lnTo>
                <a:lnTo>
                  <a:pt x="411670" y="1993366"/>
                </a:lnTo>
                <a:lnTo>
                  <a:pt x="402933" y="2010072"/>
                </a:lnTo>
                <a:lnTo>
                  <a:pt x="410111" y="2028403"/>
                </a:lnTo>
                <a:lnTo>
                  <a:pt x="422140" y="2046874"/>
                </a:lnTo>
                <a:lnTo>
                  <a:pt x="427952" y="2064002"/>
                </a:lnTo>
                <a:lnTo>
                  <a:pt x="416484" y="2078300"/>
                </a:lnTo>
                <a:lnTo>
                  <a:pt x="376669" y="2088286"/>
                </a:lnTo>
                <a:lnTo>
                  <a:pt x="411916" y="2108508"/>
                </a:lnTo>
                <a:lnTo>
                  <a:pt x="471791" y="2150256"/>
                </a:lnTo>
                <a:lnTo>
                  <a:pt x="535231" y="2211951"/>
                </a:lnTo>
                <a:lnTo>
                  <a:pt x="554459" y="2249262"/>
                </a:lnTo>
                <a:lnTo>
                  <a:pt x="556852" y="2290168"/>
                </a:lnTo>
                <a:lnTo>
                  <a:pt x="543267" y="2340063"/>
                </a:lnTo>
                <a:lnTo>
                  <a:pt x="528600" y="2376440"/>
                </a:lnTo>
                <a:lnTo>
                  <a:pt x="516321" y="2412946"/>
                </a:lnTo>
                <a:lnTo>
                  <a:pt x="512038" y="2451199"/>
                </a:lnTo>
                <a:lnTo>
                  <a:pt x="521360" y="2492819"/>
                </a:lnTo>
                <a:lnTo>
                  <a:pt x="528270" y="2514518"/>
                </a:lnTo>
                <a:lnTo>
                  <a:pt x="528397" y="2531708"/>
                </a:lnTo>
                <a:lnTo>
                  <a:pt x="520297" y="2543023"/>
                </a:lnTo>
                <a:lnTo>
                  <a:pt x="502526" y="2547099"/>
                </a:lnTo>
                <a:lnTo>
                  <a:pt x="495586" y="2546753"/>
                </a:lnTo>
                <a:lnTo>
                  <a:pt x="487738" y="2545697"/>
                </a:lnTo>
                <a:lnTo>
                  <a:pt x="478950" y="2543900"/>
                </a:lnTo>
                <a:lnTo>
                  <a:pt x="460387" y="2539076"/>
                </a:lnTo>
                <a:lnTo>
                  <a:pt x="452097" y="2537479"/>
                </a:lnTo>
                <a:lnTo>
                  <a:pt x="444317" y="2536529"/>
                </a:lnTo>
                <a:lnTo>
                  <a:pt x="437045" y="2536215"/>
                </a:lnTo>
                <a:lnTo>
                  <a:pt x="410372" y="2542516"/>
                </a:lnTo>
                <a:lnTo>
                  <a:pt x="394266" y="2560710"/>
                </a:lnTo>
                <a:lnTo>
                  <a:pt x="388726" y="2589729"/>
                </a:lnTo>
                <a:lnTo>
                  <a:pt x="393750" y="2628506"/>
                </a:lnTo>
                <a:lnTo>
                  <a:pt x="397510" y="2653716"/>
                </a:lnTo>
                <a:lnTo>
                  <a:pt x="394195" y="2670768"/>
                </a:lnTo>
                <a:lnTo>
                  <a:pt x="383031" y="2680434"/>
                </a:lnTo>
                <a:lnTo>
                  <a:pt x="363245" y="2683484"/>
                </a:lnTo>
                <a:lnTo>
                  <a:pt x="358406" y="2683484"/>
                </a:lnTo>
                <a:lnTo>
                  <a:pt x="347014" y="2682468"/>
                </a:lnTo>
                <a:lnTo>
                  <a:pt x="316245" y="2676652"/>
                </a:lnTo>
                <a:lnTo>
                  <a:pt x="285253" y="2668328"/>
                </a:lnTo>
                <a:lnTo>
                  <a:pt x="253201" y="2660864"/>
                </a:lnTo>
                <a:lnTo>
                  <a:pt x="219252" y="2657627"/>
                </a:lnTo>
                <a:lnTo>
                  <a:pt x="210855" y="2657847"/>
                </a:lnTo>
                <a:lnTo>
                  <a:pt x="202288" y="2658537"/>
                </a:lnTo>
                <a:lnTo>
                  <a:pt x="193546" y="2659743"/>
                </a:lnTo>
                <a:lnTo>
                  <a:pt x="184619" y="2661513"/>
                </a:lnTo>
                <a:lnTo>
                  <a:pt x="214050" y="2694744"/>
                </a:lnTo>
                <a:lnTo>
                  <a:pt x="250081" y="2716132"/>
                </a:lnTo>
                <a:lnTo>
                  <a:pt x="289763" y="2731436"/>
                </a:lnTo>
                <a:lnTo>
                  <a:pt x="330143" y="2746417"/>
                </a:lnTo>
                <a:lnTo>
                  <a:pt x="368270" y="2766833"/>
                </a:lnTo>
                <a:lnTo>
                  <a:pt x="401193" y="2798445"/>
                </a:lnTo>
                <a:lnTo>
                  <a:pt x="336737" y="2797978"/>
                </a:lnTo>
                <a:lnTo>
                  <a:pt x="297518" y="2795666"/>
                </a:lnTo>
                <a:lnTo>
                  <a:pt x="260796" y="2790493"/>
                </a:lnTo>
                <a:lnTo>
                  <a:pt x="225590" y="2781376"/>
                </a:lnTo>
                <a:lnTo>
                  <a:pt x="217773" y="2778920"/>
                </a:lnTo>
                <a:lnTo>
                  <a:pt x="209907" y="2776762"/>
                </a:lnTo>
                <a:lnTo>
                  <a:pt x="202138" y="2775229"/>
                </a:lnTo>
                <a:lnTo>
                  <a:pt x="194614" y="2774645"/>
                </a:lnTo>
                <a:lnTo>
                  <a:pt x="186927" y="2775456"/>
                </a:lnTo>
                <a:lnTo>
                  <a:pt x="179871" y="2778163"/>
                </a:lnTo>
                <a:lnTo>
                  <a:pt x="173628" y="2783174"/>
                </a:lnTo>
                <a:lnTo>
                  <a:pt x="168376" y="2790901"/>
                </a:lnTo>
                <a:lnTo>
                  <a:pt x="165074" y="2809143"/>
                </a:lnTo>
                <a:lnTo>
                  <a:pt x="172820" y="2821876"/>
                </a:lnTo>
                <a:lnTo>
                  <a:pt x="186516" y="2830227"/>
                </a:lnTo>
                <a:lnTo>
                  <a:pt x="201066" y="2835325"/>
                </a:lnTo>
                <a:lnTo>
                  <a:pt x="236425" y="2849381"/>
                </a:lnTo>
                <a:lnTo>
                  <a:pt x="268768" y="2868296"/>
                </a:lnTo>
                <a:lnTo>
                  <a:pt x="329946" y="2910459"/>
                </a:lnTo>
                <a:lnTo>
                  <a:pt x="369010" y="2935090"/>
                </a:lnTo>
                <a:lnTo>
                  <a:pt x="408604" y="2959544"/>
                </a:lnTo>
                <a:lnTo>
                  <a:pt x="448180" y="2984824"/>
                </a:lnTo>
                <a:lnTo>
                  <a:pt x="487189" y="3011932"/>
                </a:lnTo>
                <a:lnTo>
                  <a:pt x="525084" y="3041869"/>
                </a:lnTo>
                <a:lnTo>
                  <a:pt x="561316" y="3075639"/>
                </a:lnTo>
                <a:lnTo>
                  <a:pt x="595337" y="3114243"/>
                </a:lnTo>
                <a:lnTo>
                  <a:pt x="549100" y="3099577"/>
                </a:lnTo>
                <a:lnTo>
                  <a:pt x="505792" y="3081653"/>
                </a:lnTo>
                <a:lnTo>
                  <a:pt x="464237" y="3062641"/>
                </a:lnTo>
                <a:lnTo>
                  <a:pt x="423259" y="3044712"/>
                </a:lnTo>
                <a:lnTo>
                  <a:pt x="381681" y="3030036"/>
                </a:lnTo>
                <a:lnTo>
                  <a:pt x="338328" y="3020783"/>
                </a:lnTo>
                <a:lnTo>
                  <a:pt x="372706" y="3056675"/>
                </a:lnTo>
                <a:lnTo>
                  <a:pt x="409332" y="3089520"/>
                </a:lnTo>
                <a:lnTo>
                  <a:pt x="447720" y="3119952"/>
                </a:lnTo>
                <a:lnTo>
                  <a:pt x="487384" y="3148605"/>
                </a:lnTo>
                <a:lnTo>
                  <a:pt x="527837" y="3176113"/>
                </a:lnTo>
                <a:lnTo>
                  <a:pt x="609168" y="3230232"/>
                </a:lnTo>
                <a:lnTo>
                  <a:pt x="629085" y="3243115"/>
                </a:lnTo>
                <a:lnTo>
                  <a:pt x="647107" y="3256945"/>
                </a:lnTo>
                <a:lnTo>
                  <a:pt x="661222" y="3274782"/>
                </a:lnTo>
                <a:lnTo>
                  <a:pt x="669417" y="3299688"/>
                </a:lnTo>
                <a:lnTo>
                  <a:pt x="679337" y="3343628"/>
                </a:lnTo>
                <a:lnTo>
                  <a:pt x="695678" y="3383639"/>
                </a:lnTo>
                <a:lnTo>
                  <a:pt x="719222" y="3418937"/>
                </a:lnTo>
                <a:lnTo>
                  <a:pt x="750754" y="3448737"/>
                </a:lnTo>
                <a:lnTo>
                  <a:pt x="791578" y="3472573"/>
                </a:lnTo>
                <a:lnTo>
                  <a:pt x="787387" y="3483991"/>
                </a:lnTo>
                <a:lnTo>
                  <a:pt x="784974" y="3491750"/>
                </a:lnTo>
                <a:lnTo>
                  <a:pt x="783780" y="3491814"/>
                </a:lnTo>
                <a:lnTo>
                  <a:pt x="767497" y="3490512"/>
                </a:lnTo>
                <a:lnTo>
                  <a:pt x="753938" y="3487012"/>
                </a:lnTo>
                <a:lnTo>
                  <a:pt x="740518" y="3482061"/>
                </a:lnTo>
                <a:lnTo>
                  <a:pt x="713231" y="3470705"/>
                </a:lnTo>
                <a:lnTo>
                  <a:pt x="698931" y="3465755"/>
                </a:lnTo>
                <a:lnTo>
                  <a:pt x="683908" y="3462255"/>
                </a:lnTo>
                <a:lnTo>
                  <a:pt x="667943" y="3460927"/>
                </a:lnTo>
                <a:lnTo>
                  <a:pt x="660501" y="3460927"/>
                </a:lnTo>
                <a:lnTo>
                  <a:pt x="652703" y="3461816"/>
                </a:lnTo>
                <a:lnTo>
                  <a:pt x="644474" y="3463874"/>
                </a:lnTo>
                <a:lnTo>
                  <a:pt x="677326" y="3499626"/>
                </a:lnTo>
                <a:lnTo>
                  <a:pt x="709957" y="3532949"/>
                </a:lnTo>
                <a:lnTo>
                  <a:pt x="744382" y="3562896"/>
                </a:lnTo>
                <a:lnTo>
                  <a:pt x="782618" y="3588522"/>
                </a:lnTo>
                <a:lnTo>
                  <a:pt x="826681" y="3608882"/>
                </a:lnTo>
                <a:lnTo>
                  <a:pt x="866195" y="3622137"/>
                </a:lnTo>
                <a:lnTo>
                  <a:pt x="907039" y="3636509"/>
                </a:lnTo>
                <a:lnTo>
                  <a:pt x="946943" y="3655401"/>
                </a:lnTo>
                <a:lnTo>
                  <a:pt x="983639" y="3682218"/>
                </a:lnTo>
                <a:lnTo>
                  <a:pt x="1014857" y="3720363"/>
                </a:lnTo>
                <a:lnTo>
                  <a:pt x="1004563" y="3722817"/>
                </a:lnTo>
                <a:lnTo>
                  <a:pt x="994600" y="3724489"/>
                </a:lnTo>
                <a:lnTo>
                  <a:pt x="984942" y="3725444"/>
                </a:lnTo>
                <a:lnTo>
                  <a:pt x="975563" y="3725748"/>
                </a:lnTo>
                <a:lnTo>
                  <a:pt x="950195" y="3723613"/>
                </a:lnTo>
                <a:lnTo>
                  <a:pt x="926368" y="3718182"/>
                </a:lnTo>
                <a:lnTo>
                  <a:pt x="903538" y="3710917"/>
                </a:lnTo>
                <a:lnTo>
                  <a:pt x="835208" y="3687599"/>
                </a:lnTo>
                <a:lnTo>
                  <a:pt x="743502" y="3655166"/>
                </a:lnTo>
                <a:lnTo>
                  <a:pt x="697496" y="3639477"/>
                </a:lnTo>
                <a:lnTo>
                  <a:pt x="690699" y="3637338"/>
                </a:lnTo>
                <a:lnTo>
                  <a:pt x="683856" y="3635544"/>
                </a:lnTo>
                <a:lnTo>
                  <a:pt x="677033" y="3634310"/>
                </a:lnTo>
                <a:lnTo>
                  <a:pt x="670293" y="3633851"/>
                </a:lnTo>
                <a:lnTo>
                  <a:pt x="659873" y="3635262"/>
                </a:lnTo>
                <a:lnTo>
                  <a:pt x="650114" y="3640083"/>
                </a:lnTo>
                <a:lnTo>
                  <a:pt x="641291" y="3649195"/>
                </a:lnTo>
                <a:lnTo>
                  <a:pt x="633679" y="3663480"/>
                </a:lnTo>
                <a:lnTo>
                  <a:pt x="686999" y="3676556"/>
                </a:lnTo>
                <a:lnTo>
                  <a:pt x="731675" y="3701324"/>
                </a:lnTo>
                <a:lnTo>
                  <a:pt x="770889" y="3733519"/>
                </a:lnTo>
                <a:lnTo>
                  <a:pt x="807821" y="3768877"/>
                </a:lnTo>
                <a:lnTo>
                  <a:pt x="824984" y="3786538"/>
                </a:lnTo>
                <a:lnTo>
                  <a:pt x="842622" y="3803278"/>
                </a:lnTo>
                <a:lnTo>
                  <a:pt x="862599" y="3815765"/>
                </a:lnTo>
                <a:lnTo>
                  <a:pt x="886777" y="3820668"/>
                </a:lnTo>
                <a:lnTo>
                  <a:pt x="893165" y="3820668"/>
                </a:lnTo>
                <a:lnTo>
                  <a:pt x="900049" y="3819740"/>
                </a:lnTo>
                <a:lnTo>
                  <a:pt x="911199" y="3816705"/>
                </a:lnTo>
                <a:lnTo>
                  <a:pt x="914654" y="3816248"/>
                </a:lnTo>
                <a:lnTo>
                  <a:pt x="917879" y="3816248"/>
                </a:lnTo>
                <a:lnTo>
                  <a:pt x="931253" y="3819357"/>
                </a:lnTo>
                <a:lnTo>
                  <a:pt x="941008" y="3827786"/>
                </a:lnTo>
                <a:lnTo>
                  <a:pt x="946574" y="3840187"/>
                </a:lnTo>
                <a:lnTo>
                  <a:pt x="947381" y="3855212"/>
                </a:lnTo>
                <a:lnTo>
                  <a:pt x="952170" y="3910236"/>
                </a:lnTo>
                <a:lnTo>
                  <a:pt x="977025" y="3948172"/>
                </a:lnTo>
                <a:lnTo>
                  <a:pt x="1015531" y="3973026"/>
                </a:lnTo>
                <a:lnTo>
                  <a:pt x="1061275" y="3988803"/>
                </a:lnTo>
                <a:lnTo>
                  <a:pt x="1111255" y="4004677"/>
                </a:lnTo>
                <a:lnTo>
                  <a:pt x="1159426" y="4024427"/>
                </a:lnTo>
                <a:lnTo>
                  <a:pt x="1206431" y="4046722"/>
                </a:lnTo>
                <a:lnTo>
                  <a:pt x="1299504" y="4093625"/>
                </a:lnTo>
                <a:lnTo>
                  <a:pt x="1346854" y="4115570"/>
                </a:lnTo>
                <a:lnTo>
                  <a:pt x="1395603" y="4134739"/>
                </a:lnTo>
                <a:lnTo>
                  <a:pt x="1442504" y="4154577"/>
                </a:lnTo>
                <a:lnTo>
                  <a:pt x="1487174" y="4179298"/>
                </a:lnTo>
                <a:lnTo>
                  <a:pt x="1530510" y="4207185"/>
                </a:lnTo>
                <a:lnTo>
                  <a:pt x="1573410" y="4236518"/>
                </a:lnTo>
                <a:lnTo>
                  <a:pt x="1616771" y="4265580"/>
                </a:lnTo>
                <a:lnTo>
                  <a:pt x="1661491" y="4292653"/>
                </a:lnTo>
                <a:lnTo>
                  <a:pt x="1708467" y="4316018"/>
                </a:lnTo>
                <a:lnTo>
                  <a:pt x="1757201" y="4338259"/>
                </a:lnTo>
                <a:lnTo>
                  <a:pt x="1853880" y="4385538"/>
                </a:lnTo>
                <a:lnTo>
                  <a:pt x="1902749" y="4408304"/>
                </a:lnTo>
                <a:lnTo>
                  <a:pt x="1952586" y="4428972"/>
                </a:lnTo>
                <a:lnTo>
                  <a:pt x="1998648" y="4446180"/>
                </a:lnTo>
                <a:lnTo>
                  <a:pt x="2044869" y="4462756"/>
                </a:lnTo>
                <a:lnTo>
                  <a:pt x="2091269" y="4478597"/>
                </a:lnTo>
                <a:lnTo>
                  <a:pt x="2137871" y="4493603"/>
                </a:lnTo>
                <a:lnTo>
                  <a:pt x="2184694" y="4507671"/>
                </a:lnTo>
                <a:lnTo>
                  <a:pt x="2231761" y="4520701"/>
                </a:lnTo>
                <a:lnTo>
                  <a:pt x="2279093" y="4532589"/>
                </a:lnTo>
                <a:lnTo>
                  <a:pt x="2326710" y="4543236"/>
                </a:lnTo>
                <a:lnTo>
                  <a:pt x="2374633" y="4552539"/>
                </a:lnTo>
                <a:lnTo>
                  <a:pt x="2422885" y="4560398"/>
                </a:lnTo>
                <a:lnTo>
                  <a:pt x="2471486" y="4566709"/>
                </a:lnTo>
                <a:lnTo>
                  <a:pt x="2520457" y="4571372"/>
                </a:lnTo>
                <a:lnTo>
                  <a:pt x="2569819" y="4574286"/>
                </a:lnTo>
                <a:lnTo>
                  <a:pt x="2628099" y="4575200"/>
                </a:lnTo>
                <a:lnTo>
                  <a:pt x="2668657" y="4574880"/>
                </a:lnTo>
                <a:lnTo>
                  <a:pt x="2716882" y="4573771"/>
                </a:lnTo>
                <a:lnTo>
                  <a:pt x="2772248" y="4571650"/>
                </a:lnTo>
                <a:lnTo>
                  <a:pt x="2834230" y="4568295"/>
                </a:lnTo>
                <a:lnTo>
                  <a:pt x="2902304" y="4563482"/>
                </a:lnTo>
                <a:lnTo>
                  <a:pt x="2975944" y="4556989"/>
                </a:lnTo>
                <a:lnTo>
                  <a:pt x="3014687" y="4553043"/>
                </a:lnTo>
                <a:lnTo>
                  <a:pt x="3054625" y="4548593"/>
                </a:lnTo>
                <a:lnTo>
                  <a:pt x="3095692" y="4543611"/>
                </a:lnTo>
                <a:lnTo>
                  <a:pt x="3137823" y="4538070"/>
                </a:lnTo>
                <a:lnTo>
                  <a:pt x="3180951" y="4531941"/>
                </a:lnTo>
                <a:lnTo>
                  <a:pt x="3225012" y="4525198"/>
                </a:lnTo>
                <a:lnTo>
                  <a:pt x="3269939" y="4517811"/>
                </a:lnTo>
                <a:lnTo>
                  <a:pt x="3315667" y="4509753"/>
                </a:lnTo>
                <a:lnTo>
                  <a:pt x="3362131" y="4500997"/>
                </a:lnTo>
                <a:lnTo>
                  <a:pt x="3409264" y="4491514"/>
                </a:lnTo>
                <a:lnTo>
                  <a:pt x="3457001" y="4481277"/>
                </a:lnTo>
                <a:lnTo>
                  <a:pt x="3505277" y="4470257"/>
                </a:lnTo>
                <a:lnTo>
                  <a:pt x="3554025" y="4458427"/>
                </a:lnTo>
                <a:lnTo>
                  <a:pt x="3603181" y="4445759"/>
                </a:lnTo>
                <a:lnTo>
                  <a:pt x="3652678" y="4432224"/>
                </a:lnTo>
                <a:lnTo>
                  <a:pt x="3702451" y="4417797"/>
                </a:lnTo>
                <a:lnTo>
                  <a:pt x="3752434" y="4402447"/>
                </a:lnTo>
                <a:lnTo>
                  <a:pt x="3802562" y="4386148"/>
                </a:lnTo>
                <a:lnTo>
                  <a:pt x="3852769" y="4368871"/>
                </a:lnTo>
                <a:lnTo>
                  <a:pt x="3902989" y="4350590"/>
                </a:lnTo>
                <a:lnTo>
                  <a:pt x="3953157" y="4331275"/>
                </a:lnTo>
                <a:lnTo>
                  <a:pt x="4003208" y="4310899"/>
                </a:lnTo>
                <a:lnTo>
                  <a:pt x="4053074" y="4289434"/>
                </a:lnTo>
                <a:lnTo>
                  <a:pt x="4102692" y="4266852"/>
                </a:lnTo>
                <a:lnTo>
                  <a:pt x="4151995" y="4243126"/>
                </a:lnTo>
                <a:lnTo>
                  <a:pt x="4200918" y="4218227"/>
                </a:lnTo>
                <a:lnTo>
                  <a:pt x="4249394" y="4192128"/>
                </a:lnTo>
                <a:lnTo>
                  <a:pt x="4297359" y="4164801"/>
                </a:lnTo>
                <a:lnTo>
                  <a:pt x="4344747" y="4136218"/>
                </a:lnTo>
                <a:lnTo>
                  <a:pt x="4391492" y="4106351"/>
                </a:lnTo>
                <a:lnTo>
                  <a:pt x="4437528" y="4075172"/>
                </a:lnTo>
                <a:lnTo>
                  <a:pt x="4482790" y="4042653"/>
                </a:lnTo>
                <a:lnTo>
                  <a:pt x="4527212" y="4008767"/>
                </a:lnTo>
                <a:lnTo>
                  <a:pt x="4570729" y="3973486"/>
                </a:lnTo>
                <a:lnTo>
                  <a:pt x="4613275" y="3936781"/>
                </a:lnTo>
                <a:lnTo>
                  <a:pt x="4654784" y="3898625"/>
                </a:lnTo>
                <a:lnTo>
                  <a:pt x="4695191" y="3858990"/>
                </a:lnTo>
                <a:lnTo>
                  <a:pt x="4734430" y="3817849"/>
                </a:lnTo>
                <a:lnTo>
                  <a:pt x="4772436" y="3775172"/>
                </a:lnTo>
                <a:lnTo>
                  <a:pt x="4809142" y="3730933"/>
                </a:lnTo>
                <a:lnTo>
                  <a:pt x="4844484" y="3685104"/>
                </a:lnTo>
                <a:lnTo>
                  <a:pt x="4878395" y="3637656"/>
                </a:lnTo>
                <a:lnTo>
                  <a:pt x="4910810" y="3588562"/>
                </a:lnTo>
                <a:lnTo>
                  <a:pt x="4919891" y="3583619"/>
                </a:lnTo>
                <a:lnTo>
                  <a:pt x="4928542" y="3576547"/>
                </a:lnTo>
                <a:lnTo>
                  <a:pt x="4935742" y="3568119"/>
                </a:lnTo>
                <a:lnTo>
                  <a:pt x="4940465" y="3559111"/>
                </a:lnTo>
                <a:lnTo>
                  <a:pt x="4960465" y="3522497"/>
                </a:lnTo>
                <a:lnTo>
                  <a:pt x="4988175" y="3494222"/>
                </a:lnTo>
                <a:lnTo>
                  <a:pt x="5020425" y="3470759"/>
                </a:lnTo>
                <a:lnTo>
                  <a:pt x="5054041" y="3448583"/>
                </a:lnTo>
                <a:lnTo>
                  <a:pt x="5083277" y="3428137"/>
                </a:lnTo>
                <a:lnTo>
                  <a:pt x="5110813" y="3405739"/>
                </a:lnTo>
                <a:lnTo>
                  <a:pt x="5134086" y="3379903"/>
                </a:lnTo>
                <a:lnTo>
                  <a:pt x="5150535" y="3349142"/>
                </a:lnTo>
                <a:lnTo>
                  <a:pt x="5154694" y="3333563"/>
                </a:lnTo>
                <a:lnTo>
                  <a:pt x="5154285" y="3324031"/>
                </a:lnTo>
                <a:lnTo>
                  <a:pt x="5150242" y="3319256"/>
                </a:lnTo>
                <a:lnTo>
                  <a:pt x="5143500" y="3317951"/>
                </a:lnTo>
                <a:lnTo>
                  <a:pt x="5139105" y="3317951"/>
                </a:lnTo>
                <a:lnTo>
                  <a:pt x="5117820" y="3322116"/>
                </a:lnTo>
                <a:lnTo>
                  <a:pt x="5107330" y="3322116"/>
                </a:lnTo>
                <a:lnTo>
                  <a:pt x="5102555" y="3320580"/>
                </a:lnTo>
                <a:lnTo>
                  <a:pt x="5100142" y="3315614"/>
                </a:lnTo>
                <a:lnTo>
                  <a:pt x="5119194" y="3292562"/>
                </a:lnTo>
                <a:lnTo>
                  <a:pt x="5139326" y="3269637"/>
                </a:lnTo>
                <a:lnTo>
                  <a:pt x="5156865" y="3245944"/>
                </a:lnTo>
                <a:lnTo>
                  <a:pt x="5168138" y="3220592"/>
                </a:lnTo>
                <a:lnTo>
                  <a:pt x="5182665" y="3174333"/>
                </a:lnTo>
                <a:lnTo>
                  <a:pt x="5200840" y="3131161"/>
                </a:lnTo>
                <a:lnTo>
                  <a:pt x="5222626" y="3090915"/>
                </a:lnTo>
                <a:lnTo>
                  <a:pt x="5247989" y="3053430"/>
                </a:lnTo>
                <a:lnTo>
                  <a:pt x="5276892" y="3018544"/>
                </a:lnTo>
                <a:lnTo>
                  <a:pt x="5309302" y="2986094"/>
                </a:lnTo>
                <a:lnTo>
                  <a:pt x="5345181" y="2955915"/>
                </a:lnTo>
                <a:lnTo>
                  <a:pt x="5384495" y="2927845"/>
                </a:lnTo>
                <a:lnTo>
                  <a:pt x="5406577" y="2909925"/>
                </a:lnTo>
                <a:lnTo>
                  <a:pt x="5427718" y="2890167"/>
                </a:lnTo>
                <a:lnTo>
                  <a:pt x="5450980" y="2873138"/>
                </a:lnTo>
                <a:lnTo>
                  <a:pt x="5479427" y="2863405"/>
                </a:lnTo>
                <a:lnTo>
                  <a:pt x="5523239" y="2845926"/>
                </a:lnTo>
                <a:lnTo>
                  <a:pt x="5546846" y="2813912"/>
                </a:lnTo>
                <a:lnTo>
                  <a:pt x="5560114" y="2774430"/>
                </a:lnTo>
                <a:lnTo>
                  <a:pt x="5572909" y="2734547"/>
                </a:lnTo>
                <a:lnTo>
                  <a:pt x="5595099" y="2701328"/>
                </a:lnTo>
                <a:lnTo>
                  <a:pt x="5602001" y="2693448"/>
                </a:lnTo>
                <a:lnTo>
                  <a:pt x="5607654" y="2683722"/>
                </a:lnTo>
                <a:lnTo>
                  <a:pt x="5611167" y="2673449"/>
                </a:lnTo>
                <a:lnTo>
                  <a:pt x="5611647" y="2663926"/>
                </a:lnTo>
                <a:lnTo>
                  <a:pt x="5608143" y="2651505"/>
                </a:lnTo>
                <a:lnTo>
                  <a:pt x="5602368" y="2639412"/>
                </a:lnTo>
                <a:lnTo>
                  <a:pt x="5595315" y="2627657"/>
                </a:lnTo>
                <a:lnTo>
                  <a:pt x="5587974" y="2616250"/>
                </a:lnTo>
                <a:lnTo>
                  <a:pt x="5579995" y="2605215"/>
                </a:lnTo>
                <a:lnTo>
                  <a:pt x="5572677" y="2594071"/>
                </a:lnTo>
                <a:lnTo>
                  <a:pt x="5568579" y="2582044"/>
                </a:lnTo>
                <a:lnTo>
                  <a:pt x="5570258" y="2568359"/>
                </a:lnTo>
                <a:lnTo>
                  <a:pt x="5572480" y="2562415"/>
                </a:lnTo>
                <a:lnTo>
                  <a:pt x="5571972" y="2545905"/>
                </a:lnTo>
                <a:lnTo>
                  <a:pt x="5583085" y="2545905"/>
                </a:lnTo>
                <a:lnTo>
                  <a:pt x="5587301" y="2548204"/>
                </a:lnTo>
                <a:lnTo>
                  <a:pt x="5593321" y="2554223"/>
                </a:lnTo>
                <a:lnTo>
                  <a:pt x="5607545" y="2566703"/>
                </a:lnTo>
                <a:lnTo>
                  <a:pt x="5620912" y="2575039"/>
                </a:lnTo>
                <a:lnTo>
                  <a:pt x="5633554" y="2579698"/>
                </a:lnTo>
                <a:lnTo>
                  <a:pt x="5645607" y="2581147"/>
                </a:lnTo>
                <a:lnTo>
                  <a:pt x="5669595" y="2575786"/>
                </a:lnTo>
                <a:lnTo>
                  <a:pt x="5692778" y="2562588"/>
                </a:lnTo>
                <a:lnTo>
                  <a:pt x="5716394" y="2545888"/>
                </a:lnTo>
                <a:lnTo>
                  <a:pt x="5741682" y="2530017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10150" y="2513656"/>
            <a:ext cx="8435340" cy="263017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771650" marR="5080" indent="-1028700" algn="just">
              <a:lnSpc>
                <a:spcPct val="103899"/>
              </a:lnSpc>
              <a:spcBef>
                <a:spcPts val="60"/>
              </a:spcBef>
            </a:pPr>
            <a:r>
              <a:rPr sz="1650" spc="60" dirty="0">
                <a:solidFill>
                  <a:srgbClr val="231F20"/>
                </a:solidFill>
                <a:latin typeface="Candara"/>
                <a:cs typeface="Candara"/>
              </a:rPr>
              <a:t>THOMAS</a:t>
            </a:r>
            <a:r>
              <a:rPr sz="165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55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50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60" dirty="0">
                <a:solidFill>
                  <a:srgbClr val="231F20"/>
                </a:solidFill>
                <a:latin typeface="Candara"/>
                <a:cs typeface="Candara"/>
              </a:rPr>
              <a:t>TANK</a:t>
            </a:r>
            <a:r>
              <a:rPr sz="165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50" dirty="0">
                <a:solidFill>
                  <a:srgbClr val="231F20"/>
                </a:solidFill>
                <a:latin typeface="Candara"/>
                <a:cs typeface="Candara"/>
              </a:rPr>
              <a:t>ENGINE,</a:t>
            </a:r>
            <a:r>
              <a:rPr sz="165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1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650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10" dirty="0">
                <a:solidFill>
                  <a:srgbClr val="231F20"/>
                </a:solidFill>
                <a:latin typeface="Candara"/>
                <a:cs typeface="Candara"/>
              </a:rPr>
              <a:t>fictional</a:t>
            </a:r>
            <a:r>
              <a:rPr sz="1650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10" dirty="0">
                <a:solidFill>
                  <a:srgbClr val="231F20"/>
                </a:solidFill>
                <a:latin typeface="Candara"/>
                <a:cs typeface="Candara"/>
              </a:rPr>
              <a:t>locomotive,</a:t>
            </a:r>
            <a:r>
              <a:rPr sz="165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10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65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50" dirty="0">
                <a:solidFill>
                  <a:srgbClr val="231F20"/>
                </a:solidFill>
                <a:latin typeface="Candara"/>
                <a:cs typeface="Candara"/>
              </a:rPr>
              <a:t>appeared</a:t>
            </a:r>
            <a:r>
              <a:rPr sz="165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1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650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10" dirty="0">
                <a:solidFill>
                  <a:srgbClr val="231F20"/>
                </a:solidFill>
                <a:latin typeface="Candara"/>
                <a:cs typeface="Candara"/>
              </a:rPr>
              <a:t>1946</a:t>
            </a:r>
            <a:r>
              <a:rPr sz="1650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1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650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1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650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-25" dirty="0">
                <a:solidFill>
                  <a:srgbClr val="231F20"/>
                </a:solidFill>
                <a:latin typeface="Candara"/>
                <a:cs typeface="Candara"/>
              </a:rPr>
              <a:t>se-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ries</a:t>
            </a:r>
            <a:r>
              <a:rPr sz="1650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650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books</a:t>
            </a:r>
            <a:r>
              <a:rPr sz="1650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65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650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Rev.</a:t>
            </a:r>
            <a:r>
              <a:rPr sz="165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60" dirty="0">
                <a:solidFill>
                  <a:srgbClr val="231F20"/>
                </a:solidFill>
                <a:latin typeface="Candara"/>
                <a:cs typeface="Candara"/>
              </a:rPr>
              <a:t>W.</a:t>
            </a:r>
            <a:r>
              <a:rPr sz="165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Awdry</a:t>
            </a:r>
            <a:r>
              <a:rPr sz="1650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6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650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his</a:t>
            </a:r>
            <a:r>
              <a:rPr sz="1650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son,</a:t>
            </a:r>
            <a:r>
              <a:rPr sz="1650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Christopher.</a:t>
            </a:r>
            <a:r>
              <a:rPr sz="1650" spc="1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650" spc="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5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-10" dirty="0">
                <a:solidFill>
                  <a:srgbClr val="231F20"/>
                </a:solidFill>
                <a:latin typeface="Candara"/>
                <a:cs typeface="Candara"/>
              </a:rPr>
              <a:t>property </a:t>
            </a:r>
            <a:r>
              <a:rPr sz="1650" spc="55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650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lay</a:t>
            </a:r>
            <a:r>
              <a:rPr sz="1650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55" dirty="0">
                <a:solidFill>
                  <a:srgbClr val="231F20"/>
                </a:solidFill>
                <a:latin typeface="Candara"/>
                <a:cs typeface="Candara"/>
              </a:rPr>
              <a:t>somewhat</a:t>
            </a:r>
            <a:r>
              <a:rPr sz="1650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dormant,</a:t>
            </a:r>
            <a:r>
              <a:rPr sz="1650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45" dirty="0">
                <a:solidFill>
                  <a:srgbClr val="231F20"/>
                </a:solidFill>
                <a:latin typeface="Candara"/>
                <a:cs typeface="Candara"/>
              </a:rPr>
              <a:t>however,</a:t>
            </a:r>
            <a:r>
              <a:rPr sz="1650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until</a:t>
            </a:r>
            <a:r>
              <a:rPr sz="1650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50" dirty="0">
                <a:solidFill>
                  <a:srgbClr val="231F20"/>
                </a:solidFill>
                <a:latin typeface="Candara"/>
                <a:cs typeface="Candara"/>
              </a:rPr>
              <a:t>1979</a:t>
            </a:r>
            <a:r>
              <a:rPr sz="1650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65" dirty="0">
                <a:solidFill>
                  <a:srgbClr val="231F20"/>
                </a:solidFill>
                <a:latin typeface="Candara"/>
                <a:cs typeface="Candara"/>
              </a:rPr>
              <a:t>when</a:t>
            </a:r>
            <a:r>
              <a:rPr sz="1650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650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British</a:t>
            </a:r>
            <a:r>
              <a:rPr sz="1650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-20" dirty="0">
                <a:solidFill>
                  <a:srgbClr val="231F20"/>
                </a:solidFill>
                <a:latin typeface="Candara"/>
                <a:cs typeface="Candara"/>
              </a:rPr>
              <a:t>pro- </a:t>
            </a:r>
            <a:r>
              <a:rPr sz="1650" spc="10" dirty="0">
                <a:solidFill>
                  <a:srgbClr val="231F20"/>
                </a:solidFill>
                <a:latin typeface="Candara"/>
                <a:cs typeface="Candara"/>
              </a:rPr>
              <a:t>ducer</a:t>
            </a:r>
            <a:r>
              <a:rPr sz="165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50" dirty="0">
                <a:solidFill>
                  <a:srgbClr val="231F20"/>
                </a:solidFill>
                <a:latin typeface="Candara"/>
                <a:cs typeface="Candara"/>
              </a:rPr>
              <a:t>named</a:t>
            </a:r>
            <a:r>
              <a:rPr sz="165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10" dirty="0">
                <a:solidFill>
                  <a:srgbClr val="231F20"/>
                </a:solidFill>
                <a:latin typeface="Candara"/>
                <a:cs typeface="Candara"/>
              </a:rPr>
              <a:t>Britt</a:t>
            </a:r>
            <a:r>
              <a:rPr sz="165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10" dirty="0">
                <a:solidFill>
                  <a:srgbClr val="231F20"/>
                </a:solidFill>
                <a:latin typeface="Candara"/>
                <a:cs typeface="Candara"/>
              </a:rPr>
              <a:t>Allcroft</a:t>
            </a:r>
            <a:r>
              <a:rPr sz="1650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10" dirty="0">
                <a:solidFill>
                  <a:srgbClr val="231F20"/>
                </a:solidFill>
                <a:latin typeface="Candara"/>
                <a:cs typeface="Candara"/>
              </a:rPr>
              <a:t>discovered</a:t>
            </a:r>
            <a:r>
              <a:rPr sz="165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10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650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6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65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10" dirty="0">
                <a:solidFill>
                  <a:srgbClr val="231F20"/>
                </a:solidFill>
                <a:latin typeface="Candara"/>
                <a:cs typeface="Candara"/>
              </a:rPr>
              <a:t>invested</a:t>
            </a:r>
            <a:r>
              <a:rPr sz="165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10" dirty="0">
                <a:solidFill>
                  <a:srgbClr val="231F20"/>
                </a:solidFill>
                <a:latin typeface="Candara"/>
                <a:cs typeface="Candara"/>
              </a:rPr>
              <a:t>all</a:t>
            </a:r>
            <a:r>
              <a:rPr sz="165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55" dirty="0">
                <a:solidFill>
                  <a:srgbClr val="231F20"/>
                </a:solidFill>
                <a:latin typeface="Candara"/>
                <a:cs typeface="Candara"/>
              </a:rPr>
              <a:t>her</a:t>
            </a:r>
            <a:r>
              <a:rPr sz="1650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10" dirty="0">
                <a:solidFill>
                  <a:srgbClr val="231F20"/>
                </a:solidFill>
                <a:latin typeface="Candara"/>
                <a:cs typeface="Candara"/>
              </a:rPr>
              <a:t>life</a:t>
            </a:r>
            <a:r>
              <a:rPr sz="1650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-10" dirty="0">
                <a:solidFill>
                  <a:srgbClr val="231F20"/>
                </a:solidFill>
                <a:latin typeface="Candara"/>
                <a:cs typeface="Candara"/>
              </a:rPr>
              <a:t>savings </a:t>
            </a:r>
            <a:r>
              <a:rPr sz="1650" spc="55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650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10" dirty="0">
                <a:solidFill>
                  <a:srgbClr val="231F20"/>
                </a:solidFill>
                <a:latin typeface="Candara"/>
                <a:cs typeface="Candara"/>
              </a:rPr>
              <a:t>turn</a:t>
            </a:r>
            <a:r>
              <a:rPr sz="1650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1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50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10" dirty="0">
                <a:solidFill>
                  <a:srgbClr val="231F20"/>
                </a:solidFill>
                <a:latin typeface="Candara"/>
                <a:cs typeface="Candara"/>
              </a:rPr>
              <a:t>character</a:t>
            </a:r>
            <a:r>
              <a:rPr sz="1650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10" dirty="0">
                <a:solidFill>
                  <a:srgbClr val="231F20"/>
                </a:solidFill>
                <a:latin typeface="Candara"/>
                <a:cs typeface="Candara"/>
              </a:rPr>
              <a:t>into</a:t>
            </a:r>
            <a:r>
              <a:rPr sz="1650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1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650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10" dirty="0">
                <a:solidFill>
                  <a:srgbClr val="231F20"/>
                </a:solidFill>
                <a:latin typeface="Candara"/>
                <a:cs typeface="Candara"/>
              </a:rPr>
              <a:t>television</a:t>
            </a:r>
            <a:r>
              <a:rPr sz="1650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10" dirty="0">
                <a:solidFill>
                  <a:srgbClr val="231F20"/>
                </a:solidFill>
                <a:latin typeface="Candara"/>
                <a:cs typeface="Candara"/>
              </a:rPr>
              <a:t>series</a:t>
            </a:r>
            <a:r>
              <a:rPr sz="1650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10" dirty="0">
                <a:solidFill>
                  <a:srgbClr val="231F20"/>
                </a:solidFill>
                <a:latin typeface="Candara"/>
                <a:cs typeface="Candara"/>
              </a:rPr>
              <a:t>called</a:t>
            </a:r>
            <a:r>
              <a:rPr sz="1650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i="1" spc="10" dirty="0">
                <a:solidFill>
                  <a:srgbClr val="231F20"/>
                </a:solidFill>
                <a:latin typeface="Candara"/>
                <a:cs typeface="Candara"/>
              </a:rPr>
              <a:t>Thomas</a:t>
            </a:r>
            <a:r>
              <a:rPr sz="1650" i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i="1" spc="1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50" i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i="1" spc="10" dirty="0">
                <a:solidFill>
                  <a:srgbClr val="231F20"/>
                </a:solidFill>
                <a:latin typeface="Candara"/>
                <a:cs typeface="Candara"/>
              </a:rPr>
              <a:t>Tank</a:t>
            </a:r>
            <a:r>
              <a:rPr sz="1650" i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i="1" spc="-25" dirty="0">
                <a:solidFill>
                  <a:srgbClr val="231F20"/>
                </a:solidFill>
                <a:latin typeface="Candara"/>
                <a:cs typeface="Candara"/>
              </a:rPr>
              <a:t>En- </a:t>
            </a:r>
            <a:r>
              <a:rPr sz="1650" i="1" dirty="0">
                <a:solidFill>
                  <a:srgbClr val="231F20"/>
                </a:solidFill>
                <a:latin typeface="Candara"/>
                <a:cs typeface="Candara"/>
              </a:rPr>
              <a:t>gine</a:t>
            </a:r>
            <a:r>
              <a:rPr sz="1650" i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i="1" spc="55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650" i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i="1" dirty="0">
                <a:solidFill>
                  <a:srgbClr val="231F20"/>
                </a:solidFill>
                <a:latin typeface="Candara"/>
                <a:cs typeface="Candara"/>
              </a:rPr>
              <a:t>Friends</a:t>
            </a:r>
            <a:r>
              <a:rPr sz="1650" i="1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(later,</a:t>
            </a:r>
            <a:r>
              <a:rPr sz="1650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i="1" spc="50" dirty="0">
                <a:solidFill>
                  <a:srgbClr val="231F20"/>
                </a:solidFill>
                <a:latin typeface="Candara"/>
                <a:cs typeface="Candara"/>
              </a:rPr>
              <a:t>Thomas</a:t>
            </a:r>
            <a:r>
              <a:rPr sz="1650" i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i="1" spc="55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650" i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i="1" dirty="0">
                <a:solidFill>
                  <a:srgbClr val="231F20"/>
                </a:solidFill>
                <a:latin typeface="Candara"/>
                <a:cs typeface="Candara"/>
              </a:rPr>
              <a:t>Friends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,</a:t>
            </a:r>
            <a:r>
              <a:rPr sz="1650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50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650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Ringo</a:t>
            </a:r>
            <a:r>
              <a:rPr sz="165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Starr</a:t>
            </a:r>
            <a:r>
              <a:rPr sz="165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55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650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50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-20" dirty="0">
                <a:solidFill>
                  <a:srgbClr val="231F20"/>
                </a:solidFill>
                <a:latin typeface="Candara"/>
                <a:cs typeface="Candara"/>
              </a:rPr>
              <a:t>nar-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rator).</a:t>
            </a:r>
            <a:r>
              <a:rPr sz="1650" spc="4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50" spc="4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television</a:t>
            </a:r>
            <a:r>
              <a:rPr sz="1650" spc="40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series</a:t>
            </a:r>
            <a:r>
              <a:rPr sz="1650" spc="3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650" spc="3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resultant</a:t>
            </a:r>
            <a:r>
              <a:rPr sz="1650" spc="4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650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50" dirty="0">
                <a:solidFill>
                  <a:srgbClr val="231F20"/>
                </a:solidFill>
                <a:latin typeface="Candara"/>
                <a:cs typeface="Candara"/>
              </a:rPr>
              <a:t>program</a:t>
            </a:r>
            <a:r>
              <a:rPr sz="1650" spc="4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were</a:t>
            </a:r>
            <a:r>
              <a:rPr sz="1650" spc="4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-25" dirty="0">
                <a:solidFill>
                  <a:srgbClr val="231F20"/>
                </a:solidFill>
                <a:latin typeface="Candara"/>
                <a:cs typeface="Candara"/>
              </a:rPr>
              <a:t>im- </a:t>
            </a:r>
            <a:r>
              <a:rPr sz="1650" spc="45" dirty="0">
                <a:solidFill>
                  <a:srgbClr val="231F20"/>
                </a:solidFill>
                <a:latin typeface="Candara"/>
                <a:cs typeface="Candara"/>
              </a:rPr>
              <a:t>mediate</a:t>
            </a:r>
            <a:r>
              <a:rPr sz="165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hits</a:t>
            </a:r>
            <a:r>
              <a:rPr sz="165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6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65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60" dirty="0">
                <a:solidFill>
                  <a:srgbClr val="231F20"/>
                </a:solidFill>
                <a:latin typeface="Candara"/>
                <a:cs typeface="Candara"/>
              </a:rPr>
              <a:t>THOMAS</a:t>
            </a:r>
            <a:r>
              <a:rPr sz="165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60" dirty="0">
                <a:solidFill>
                  <a:srgbClr val="231F20"/>
                </a:solidFill>
                <a:latin typeface="Candara"/>
                <a:cs typeface="Candara"/>
              </a:rPr>
              <a:t>has </a:t>
            </a:r>
            <a:r>
              <a:rPr sz="1650" spc="55" dirty="0">
                <a:solidFill>
                  <a:srgbClr val="231F20"/>
                </a:solidFill>
                <a:latin typeface="Candara"/>
                <a:cs typeface="Candara"/>
              </a:rPr>
              <a:t>been</a:t>
            </a:r>
            <a:r>
              <a:rPr sz="165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45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650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65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65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wide</a:t>
            </a:r>
            <a:r>
              <a:rPr sz="165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50" dirty="0">
                <a:solidFill>
                  <a:srgbClr val="231F20"/>
                </a:solidFill>
                <a:latin typeface="Candara"/>
                <a:cs typeface="Candara"/>
              </a:rPr>
              <a:t>range</a:t>
            </a:r>
            <a:r>
              <a:rPr sz="165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65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-10" dirty="0">
                <a:solidFill>
                  <a:srgbClr val="231F20"/>
                </a:solidFill>
                <a:latin typeface="Candara"/>
                <a:cs typeface="Candara"/>
              </a:rPr>
              <a:t>prod-</a:t>
            </a:r>
            <a:endParaRPr sz="1650">
              <a:latin typeface="Candara"/>
              <a:cs typeface="Candara"/>
            </a:endParaRPr>
          </a:p>
          <a:p>
            <a:pPr marL="12700" marR="21590" algn="just">
              <a:lnSpc>
                <a:spcPct val="102099"/>
              </a:lnSpc>
              <a:spcBef>
                <a:spcPts val="35"/>
              </a:spcBef>
            </a:pPr>
            <a:r>
              <a:rPr sz="1650" spc="50" dirty="0">
                <a:solidFill>
                  <a:srgbClr val="231F20"/>
                </a:solidFill>
                <a:latin typeface="Candara"/>
                <a:cs typeface="Candara"/>
              </a:rPr>
              <a:t>ucts</a:t>
            </a:r>
            <a:r>
              <a:rPr sz="1650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45" dirty="0">
                <a:solidFill>
                  <a:srgbClr val="231F20"/>
                </a:solidFill>
                <a:latin typeface="Candara"/>
                <a:cs typeface="Candara"/>
              </a:rPr>
              <a:t>ranging</a:t>
            </a:r>
            <a:r>
              <a:rPr sz="1650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from</a:t>
            </a:r>
            <a:r>
              <a:rPr sz="1650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55" dirty="0">
                <a:solidFill>
                  <a:srgbClr val="231F20"/>
                </a:solidFill>
                <a:latin typeface="Candara"/>
                <a:cs typeface="Candara"/>
              </a:rPr>
              <a:t>toy</a:t>
            </a:r>
            <a:r>
              <a:rPr sz="165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trains</a:t>
            </a:r>
            <a:r>
              <a:rPr sz="1650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650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videos,</a:t>
            </a:r>
            <a:r>
              <a:rPr sz="1650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books,</a:t>
            </a:r>
            <a:r>
              <a:rPr sz="1650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apparel</a:t>
            </a:r>
            <a:r>
              <a:rPr sz="1650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6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650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toys.</a:t>
            </a:r>
            <a:r>
              <a:rPr sz="1650" spc="19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650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6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650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50" dirty="0">
                <a:solidFill>
                  <a:srgbClr val="231F20"/>
                </a:solidFill>
                <a:latin typeface="Candara"/>
                <a:cs typeface="Candara"/>
              </a:rPr>
              <a:t>LIMA’s</a:t>
            </a:r>
            <a:r>
              <a:rPr sz="1650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License</a:t>
            </a:r>
            <a:r>
              <a:rPr sz="1650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-25" dirty="0">
                <a:solidFill>
                  <a:srgbClr val="231F20"/>
                </a:solidFill>
                <a:latin typeface="Candara"/>
                <a:cs typeface="Candara"/>
              </a:rPr>
              <a:t>of </a:t>
            </a:r>
            <a:r>
              <a:rPr sz="1650" spc="55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5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Year</a:t>
            </a:r>
            <a:r>
              <a:rPr sz="165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65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-20" dirty="0">
                <a:solidFill>
                  <a:srgbClr val="231F20"/>
                </a:solidFill>
                <a:latin typeface="Candara"/>
                <a:cs typeface="Candara"/>
              </a:rPr>
              <a:t>1993.</a:t>
            </a:r>
            <a:endParaRPr sz="1650">
              <a:latin typeface="Candara"/>
              <a:cs typeface="Candar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5944" y="2814459"/>
            <a:ext cx="1515033" cy="164412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60153" y="1563843"/>
            <a:ext cx="302323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68730" marR="5080" indent="-1256665">
              <a:lnSpc>
                <a:spcPct val="101499"/>
              </a:lnSpc>
              <a:spcBef>
                <a:spcPts val="95"/>
              </a:spcBef>
            </a:pPr>
            <a:r>
              <a:rPr dirty="0"/>
              <a:t>THOMAS</a:t>
            </a:r>
            <a:r>
              <a:rPr spc="35" dirty="0"/>
              <a:t> </a:t>
            </a:r>
            <a:r>
              <a:rPr dirty="0"/>
              <a:t>THE</a:t>
            </a:r>
            <a:r>
              <a:rPr spc="35" dirty="0"/>
              <a:t> </a:t>
            </a:r>
            <a:r>
              <a:rPr dirty="0"/>
              <a:t>TANK</a:t>
            </a:r>
            <a:r>
              <a:rPr spc="35" dirty="0"/>
              <a:t> </a:t>
            </a:r>
            <a:r>
              <a:rPr spc="-10" dirty="0"/>
              <a:t>ENGINE </a:t>
            </a:r>
            <a:r>
              <a:rPr spc="-20" dirty="0"/>
              <a:t>1946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" y="1057275"/>
            <a:ext cx="1636395" cy="5658485"/>
          </a:xfrm>
          <a:custGeom>
            <a:avLst/>
            <a:gdLst/>
            <a:ahLst/>
            <a:cxnLst/>
            <a:rect l="l" t="t" r="r" b="b"/>
            <a:pathLst>
              <a:path w="1636395" h="5658484">
                <a:moveTo>
                  <a:pt x="1636369" y="5657862"/>
                </a:moveTo>
                <a:lnTo>
                  <a:pt x="1592848" y="5632128"/>
                </a:lnTo>
                <a:lnTo>
                  <a:pt x="1506427" y="5579632"/>
                </a:lnTo>
                <a:lnTo>
                  <a:pt x="1462915" y="5554512"/>
                </a:lnTo>
                <a:lnTo>
                  <a:pt x="1418794" y="5531239"/>
                </a:lnTo>
                <a:lnTo>
                  <a:pt x="1373760" y="5510636"/>
                </a:lnTo>
                <a:lnTo>
                  <a:pt x="1290739" y="5480023"/>
                </a:lnTo>
                <a:lnTo>
                  <a:pt x="1256675" y="5461792"/>
                </a:lnTo>
                <a:lnTo>
                  <a:pt x="1227596" y="5437039"/>
                </a:lnTo>
                <a:lnTo>
                  <a:pt x="1205782" y="5403971"/>
                </a:lnTo>
                <a:lnTo>
                  <a:pt x="1193515" y="5360795"/>
                </a:lnTo>
                <a:lnTo>
                  <a:pt x="1193076" y="5305717"/>
                </a:lnTo>
                <a:lnTo>
                  <a:pt x="1191616" y="5284294"/>
                </a:lnTo>
                <a:lnTo>
                  <a:pt x="1184603" y="5266982"/>
                </a:lnTo>
                <a:lnTo>
                  <a:pt x="1172796" y="5255403"/>
                </a:lnTo>
                <a:lnTo>
                  <a:pt x="1156957" y="5251183"/>
                </a:lnTo>
                <a:lnTo>
                  <a:pt x="1153401" y="5251183"/>
                </a:lnTo>
                <a:lnTo>
                  <a:pt x="1149642" y="5251742"/>
                </a:lnTo>
                <a:lnTo>
                  <a:pt x="1137551" y="5255399"/>
                </a:lnTo>
                <a:lnTo>
                  <a:pt x="1130007" y="5256542"/>
                </a:lnTo>
                <a:lnTo>
                  <a:pt x="1122972" y="5256542"/>
                </a:lnTo>
                <a:lnTo>
                  <a:pt x="1094230" y="5249568"/>
                </a:lnTo>
                <a:lnTo>
                  <a:pt x="1070308" y="5231769"/>
                </a:lnTo>
                <a:lnTo>
                  <a:pt x="1049134" y="5207834"/>
                </a:lnTo>
                <a:lnTo>
                  <a:pt x="1028636" y="5182450"/>
                </a:lnTo>
                <a:lnTo>
                  <a:pt x="994242" y="5142103"/>
                </a:lnTo>
                <a:lnTo>
                  <a:pt x="958533" y="5104005"/>
                </a:lnTo>
                <a:lnTo>
                  <a:pt x="919597" y="5071115"/>
                </a:lnTo>
                <a:lnTo>
                  <a:pt x="875522" y="5046391"/>
                </a:lnTo>
                <a:lnTo>
                  <a:pt x="824395" y="5032794"/>
                </a:lnTo>
                <a:lnTo>
                  <a:pt x="833448" y="5012083"/>
                </a:lnTo>
                <a:lnTo>
                  <a:pt x="843992" y="4998800"/>
                </a:lnTo>
                <a:lnTo>
                  <a:pt x="855682" y="4991726"/>
                </a:lnTo>
                <a:lnTo>
                  <a:pt x="868172" y="4989639"/>
                </a:lnTo>
                <a:lnTo>
                  <a:pt x="875849" y="4990265"/>
                </a:lnTo>
                <a:lnTo>
                  <a:pt x="883612" y="4991969"/>
                </a:lnTo>
                <a:lnTo>
                  <a:pt x="891389" y="4994493"/>
                </a:lnTo>
                <a:lnTo>
                  <a:pt x="942451" y="5015491"/>
                </a:lnTo>
                <a:lnTo>
                  <a:pt x="1072492" y="5070644"/>
                </a:lnTo>
                <a:lnTo>
                  <a:pt x="1115847" y="5088559"/>
                </a:lnTo>
                <a:lnTo>
                  <a:pt x="1142240" y="5098903"/>
                </a:lnTo>
                <a:lnTo>
                  <a:pt x="1169217" y="5108930"/>
                </a:lnTo>
                <a:lnTo>
                  <a:pt x="1197345" y="5116509"/>
                </a:lnTo>
                <a:lnTo>
                  <a:pt x="1227188" y="5119509"/>
                </a:lnTo>
                <a:lnTo>
                  <a:pt x="1238093" y="5119087"/>
                </a:lnTo>
                <a:lnTo>
                  <a:pt x="1249299" y="5117761"/>
                </a:lnTo>
                <a:lnTo>
                  <a:pt x="1260828" y="5115443"/>
                </a:lnTo>
                <a:lnTo>
                  <a:pt x="1272705" y="5112042"/>
                </a:lnTo>
                <a:lnTo>
                  <a:pt x="1242449" y="5065860"/>
                </a:lnTo>
                <a:lnTo>
                  <a:pt x="1207497" y="5031172"/>
                </a:lnTo>
                <a:lnTo>
                  <a:pt x="1169366" y="5005289"/>
                </a:lnTo>
                <a:lnTo>
                  <a:pt x="1129577" y="4985520"/>
                </a:lnTo>
                <a:lnTo>
                  <a:pt x="1051102" y="4953571"/>
                </a:lnTo>
                <a:lnTo>
                  <a:pt x="1007887" y="4930203"/>
                </a:lnTo>
                <a:lnTo>
                  <a:pt x="969521" y="4901617"/>
                </a:lnTo>
                <a:lnTo>
                  <a:pt x="934618" y="4868467"/>
                </a:lnTo>
                <a:lnTo>
                  <a:pt x="901794" y="4831404"/>
                </a:lnTo>
                <a:lnTo>
                  <a:pt x="869663" y="4791080"/>
                </a:lnTo>
                <a:lnTo>
                  <a:pt x="836841" y="4748149"/>
                </a:lnTo>
                <a:lnTo>
                  <a:pt x="844520" y="4745811"/>
                </a:lnTo>
                <a:lnTo>
                  <a:pt x="851987" y="4744208"/>
                </a:lnTo>
                <a:lnTo>
                  <a:pt x="859256" y="4743287"/>
                </a:lnTo>
                <a:lnTo>
                  <a:pt x="866343" y="4742992"/>
                </a:lnTo>
                <a:lnTo>
                  <a:pt x="884443" y="4744857"/>
                </a:lnTo>
                <a:lnTo>
                  <a:pt x="901569" y="4749773"/>
                </a:lnTo>
                <a:lnTo>
                  <a:pt x="917967" y="4756724"/>
                </a:lnTo>
                <a:lnTo>
                  <a:pt x="949557" y="4772661"/>
                </a:lnTo>
                <a:lnTo>
                  <a:pt x="965239" y="4779610"/>
                </a:lnTo>
                <a:lnTo>
                  <a:pt x="981171" y="4784524"/>
                </a:lnTo>
                <a:lnTo>
                  <a:pt x="997597" y="4786388"/>
                </a:lnTo>
                <a:lnTo>
                  <a:pt x="1001242" y="4786287"/>
                </a:lnTo>
                <a:lnTo>
                  <a:pt x="1008710" y="4759883"/>
                </a:lnTo>
                <a:lnTo>
                  <a:pt x="967913" y="4733079"/>
                </a:lnTo>
                <a:lnTo>
                  <a:pt x="934726" y="4699998"/>
                </a:lnTo>
                <a:lnTo>
                  <a:pt x="908456" y="4661212"/>
                </a:lnTo>
                <a:lnTo>
                  <a:pt x="888413" y="4617292"/>
                </a:lnTo>
                <a:lnTo>
                  <a:pt x="873907" y="4568810"/>
                </a:lnTo>
                <a:lnTo>
                  <a:pt x="864247" y="4516335"/>
                </a:lnTo>
                <a:lnTo>
                  <a:pt x="855803" y="4480946"/>
                </a:lnTo>
                <a:lnTo>
                  <a:pt x="839652" y="4455448"/>
                </a:lnTo>
                <a:lnTo>
                  <a:pt x="818365" y="4435432"/>
                </a:lnTo>
                <a:lnTo>
                  <a:pt x="794512" y="4416488"/>
                </a:lnTo>
                <a:lnTo>
                  <a:pt x="757746" y="4386431"/>
                </a:lnTo>
                <a:lnTo>
                  <a:pt x="683620" y="4326630"/>
                </a:lnTo>
                <a:lnTo>
                  <a:pt x="646794" y="4296065"/>
                </a:lnTo>
                <a:lnTo>
                  <a:pt x="610480" y="4264511"/>
                </a:lnTo>
                <a:lnTo>
                  <a:pt x="574944" y="4231556"/>
                </a:lnTo>
                <a:lnTo>
                  <a:pt x="540455" y="4196790"/>
                </a:lnTo>
                <a:lnTo>
                  <a:pt x="507277" y="4159803"/>
                </a:lnTo>
                <a:lnTo>
                  <a:pt x="475678" y="4120184"/>
                </a:lnTo>
                <a:lnTo>
                  <a:pt x="520355" y="4130268"/>
                </a:lnTo>
                <a:lnTo>
                  <a:pt x="563158" y="4146613"/>
                </a:lnTo>
                <a:lnTo>
                  <a:pt x="604957" y="4167218"/>
                </a:lnTo>
                <a:lnTo>
                  <a:pt x="689031" y="4213199"/>
                </a:lnTo>
                <a:lnTo>
                  <a:pt x="733050" y="4234573"/>
                </a:lnTo>
                <a:lnTo>
                  <a:pt x="779551" y="4252201"/>
                </a:lnTo>
                <a:lnTo>
                  <a:pt x="748700" y="4209500"/>
                </a:lnTo>
                <a:lnTo>
                  <a:pt x="716126" y="4170946"/>
                </a:lnTo>
                <a:lnTo>
                  <a:pt x="682138" y="4135913"/>
                </a:lnTo>
                <a:lnTo>
                  <a:pt x="647042" y="4103775"/>
                </a:lnTo>
                <a:lnTo>
                  <a:pt x="611147" y="4073906"/>
                </a:lnTo>
                <a:lnTo>
                  <a:pt x="574759" y="4045680"/>
                </a:lnTo>
                <a:lnTo>
                  <a:pt x="501739" y="3991651"/>
                </a:lnTo>
                <a:lnTo>
                  <a:pt x="465721" y="3964597"/>
                </a:lnTo>
                <a:lnTo>
                  <a:pt x="392550" y="3905189"/>
                </a:lnTo>
                <a:lnTo>
                  <a:pt x="354682" y="3878786"/>
                </a:lnTo>
                <a:lnTo>
                  <a:pt x="313778" y="3858983"/>
                </a:lnTo>
                <a:lnTo>
                  <a:pt x="297082" y="3852658"/>
                </a:lnTo>
                <a:lnTo>
                  <a:pt x="281085" y="3841381"/>
                </a:lnTo>
                <a:lnTo>
                  <a:pt x="272095" y="3823504"/>
                </a:lnTo>
                <a:lnTo>
                  <a:pt x="276415" y="3797376"/>
                </a:lnTo>
                <a:lnTo>
                  <a:pt x="282805" y="3785969"/>
                </a:lnTo>
                <a:lnTo>
                  <a:pt x="290247" y="3778619"/>
                </a:lnTo>
                <a:lnTo>
                  <a:pt x="298548" y="3774682"/>
                </a:lnTo>
                <a:lnTo>
                  <a:pt x="307517" y="3773512"/>
                </a:lnTo>
                <a:lnTo>
                  <a:pt x="316330" y="3774351"/>
                </a:lnTo>
                <a:lnTo>
                  <a:pt x="325400" y="3776514"/>
                </a:lnTo>
                <a:lnTo>
                  <a:pt x="334569" y="3779476"/>
                </a:lnTo>
                <a:lnTo>
                  <a:pt x="343674" y="3782707"/>
                </a:lnTo>
                <a:lnTo>
                  <a:pt x="389631" y="3796276"/>
                </a:lnTo>
                <a:lnTo>
                  <a:pt x="438629" y="3803243"/>
                </a:lnTo>
                <a:lnTo>
                  <a:pt x="491832" y="3805810"/>
                </a:lnTo>
                <a:lnTo>
                  <a:pt x="550405" y="3806177"/>
                </a:lnTo>
                <a:lnTo>
                  <a:pt x="521811" y="3770630"/>
                </a:lnTo>
                <a:lnTo>
                  <a:pt x="489305" y="3745344"/>
                </a:lnTo>
                <a:lnTo>
                  <a:pt x="454346" y="3726808"/>
                </a:lnTo>
                <a:lnTo>
                  <a:pt x="418395" y="3711509"/>
                </a:lnTo>
                <a:lnTo>
                  <a:pt x="382910" y="3695936"/>
                </a:lnTo>
                <a:lnTo>
                  <a:pt x="349351" y="3676577"/>
                </a:lnTo>
                <a:lnTo>
                  <a:pt x="319179" y="3649919"/>
                </a:lnTo>
                <a:lnTo>
                  <a:pt x="293852" y="3612451"/>
                </a:lnTo>
                <a:lnTo>
                  <a:pt x="304711" y="3609864"/>
                </a:lnTo>
                <a:lnTo>
                  <a:pt x="315331" y="3608096"/>
                </a:lnTo>
                <a:lnTo>
                  <a:pt x="325728" y="3607084"/>
                </a:lnTo>
                <a:lnTo>
                  <a:pt x="335915" y="3606761"/>
                </a:lnTo>
                <a:lnTo>
                  <a:pt x="375841" y="3611238"/>
                </a:lnTo>
                <a:lnTo>
                  <a:pt x="413456" y="3621617"/>
                </a:lnTo>
                <a:lnTo>
                  <a:pt x="449731" y="3633325"/>
                </a:lnTo>
                <a:lnTo>
                  <a:pt x="485635" y="3641788"/>
                </a:lnTo>
                <a:lnTo>
                  <a:pt x="493572" y="3643058"/>
                </a:lnTo>
                <a:lnTo>
                  <a:pt x="500621" y="3643718"/>
                </a:lnTo>
                <a:lnTo>
                  <a:pt x="506831" y="3643718"/>
                </a:lnTo>
                <a:lnTo>
                  <a:pt x="529059" y="3639260"/>
                </a:lnTo>
                <a:lnTo>
                  <a:pt x="541388" y="3625311"/>
                </a:lnTo>
                <a:lnTo>
                  <a:pt x="544839" y="3601011"/>
                </a:lnTo>
                <a:lnTo>
                  <a:pt x="540435" y="3565499"/>
                </a:lnTo>
                <a:lnTo>
                  <a:pt x="534466" y="3510590"/>
                </a:lnTo>
                <a:lnTo>
                  <a:pt x="541097" y="3469670"/>
                </a:lnTo>
                <a:lnTo>
                  <a:pt x="560332" y="3444111"/>
                </a:lnTo>
                <a:lnTo>
                  <a:pt x="592175" y="3435286"/>
                </a:lnTo>
                <a:lnTo>
                  <a:pt x="600762" y="3435717"/>
                </a:lnTo>
                <a:lnTo>
                  <a:pt x="609947" y="3437020"/>
                </a:lnTo>
                <a:lnTo>
                  <a:pt x="619730" y="3439208"/>
                </a:lnTo>
                <a:lnTo>
                  <a:pt x="641968" y="3446107"/>
                </a:lnTo>
                <a:lnTo>
                  <a:pt x="652616" y="3448770"/>
                </a:lnTo>
                <a:lnTo>
                  <a:pt x="662094" y="3450333"/>
                </a:lnTo>
                <a:lnTo>
                  <a:pt x="670445" y="3450843"/>
                </a:lnTo>
                <a:lnTo>
                  <a:pt x="691385" y="3445057"/>
                </a:lnTo>
                <a:lnTo>
                  <a:pt x="700852" y="3429077"/>
                </a:lnTo>
                <a:lnTo>
                  <a:pt x="700599" y="3404975"/>
                </a:lnTo>
                <a:lnTo>
                  <a:pt x="692378" y="3374821"/>
                </a:lnTo>
                <a:lnTo>
                  <a:pt x="681341" y="3327404"/>
                </a:lnTo>
                <a:lnTo>
                  <a:pt x="681779" y="3283106"/>
                </a:lnTo>
                <a:lnTo>
                  <a:pt x="690227" y="3240797"/>
                </a:lnTo>
                <a:lnTo>
                  <a:pt x="703216" y="3199343"/>
                </a:lnTo>
                <a:lnTo>
                  <a:pt x="717283" y="3157613"/>
                </a:lnTo>
                <a:lnTo>
                  <a:pt x="732169" y="3099938"/>
                </a:lnTo>
                <a:lnTo>
                  <a:pt x="734740" y="3051119"/>
                </a:lnTo>
                <a:lnTo>
                  <a:pt x="724638" y="3007365"/>
                </a:lnTo>
                <a:lnTo>
                  <a:pt x="701506" y="2964884"/>
                </a:lnTo>
                <a:lnTo>
                  <a:pt x="664984" y="2919882"/>
                </a:lnTo>
                <a:lnTo>
                  <a:pt x="632950" y="2887886"/>
                </a:lnTo>
                <a:lnTo>
                  <a:pt x="599287" y="2857541"/>
                </a:lnTo>
                <a:lnTo>
                  <a:pt x="562357" y="2828295"/>
                </a:lnTo>
                <a:lnTo>
                  <a:pt x="520522" y="2799600"/>
                </a:lnTo>
                <a:lnTo>
                  <a:pt x="563519" y="2787968"/>
                </a:lnTo>
                <a:lnTo>
                  <a:pt x="580546" y="2771563"/>
                </a:lnTo>
                <a:lnTo>
                  <a:pt x="579797" y="2751720"/>
                </a:lnTo>
                <a:lnTo>
                  <a:pt x="569462" y="2729773"/>
                </a:lnTo>
                <a:lnTo>
                  <a:pt x="557734" y="2707056"/>
                </a:lnTo>
                <a:lnTo>
                  <a:pt x="552804" y="2684904"/>
                </a:lnTo>
                <a:lnTo>
                  <a:pt x="562864" y="2664650"/>
                </a:lnTo>
                <a:lnTo>
                  <a:pt x="568655" y="2663596"/>
                </a:lnTo>
                <a:lnTo>
                  <a:pt x="574370" y="2663101"/>
                </a:lnTo>
                <a:lnTo>
                  <a:pt x="580034" y="2663101"/>
                </a:lnTo>
                <a:lnTo>
                  <a:pt x="608580" y="2667021"/>
                </a:lnTo>
                <a:lnTo>
                  <a:pt x="636636" y="2677356"/>
                </a:lnTo>
                <a:lnTo>
                  <a:pt x="664671" y="2691968"/>
                </a:lnTo>
                <a:lnTo>
                  <a:pt x="693153" y="2708719"/>
                </a:lnTo>
                <a:lnTo>
                  <a:pt x="722561" y="2725470"/>
                </a:lnTo>
                <a:lnTo>
                  <a:pt x="753357" y="2740082"/>
                </a:lnTo>
                <a:lnTo>
                  <a:pt x="786011" y="2750417"/>
                </a:lnTo>
                <a:lnTo>
                  <a:pt x="820991" y="2754337"/>
                </a:lnTo>
                <a:lnTo>
                  <a:pt x="832592" y="2753900"/>
                </a:lnTo>
                <a:lnTo>
                  <a:pt x="844489" y="2752542"/>
                </a:lnTo>
                <a:lnTo>
                  <a:pt x="856695" y="2750196"/>
                </a:lnTo>
                <a:lnTo>
                  <a:pt x="869226" y="2746794"/>
                </a:lnTo>
                <a:lnTo>
                  <a:pt x="825318" y="2715847"/>
                </a:lnTo>
                <a:lnTo>
                  <a:pt x="780792" y="2688052"/>
                </a:lnTo>
                <a:lnTo>
                  <a:pt x="736020" y="2662483"/>
                </a:lnTo>
                <a:lnTo>
                  <a:pt x="647216" y="2614317"/>
                </a:lnTo>
                <a:lnTo>
                  <a:pt x="603926" y="2589869"/>
                </a:lnTo>
                <a:lnTo>
                  <a:pt x="561870" y="2563941"/>
                </a:lnTo>
                <a:lnTo>
                  <a:pt x="521420" y="2535609"/>
                </a:lnTo>
                <a:lnTo>
                  <a:pt x="482947" y="2503945"/>
                </a:lnTo>
                <a:lnTo>
                  <a:pt x="446820" y="2468024"/>
                </a:lnTo>
                <a:lnTo>
                  <a:pt x="413410" y="2426919"/>
                </a:lnTo>
                <a:lnTo>
                  <a:pt x="420838" y="2419005"/>
                </a:lnTo>
                <a:lnTo>
                  <a:pt x="428247" y="2414014"/>
                </a:lnTo>
                <a:lnTo>
                  <a:pt x="435613" y="2411411"/>
                </a:lnTo>
                <a:lnTo>
                  <a:pt x="442912" y="2410663"/>
                </a:lnTo>
                <a:lnTo>
                  <a:pt x="448894" y="2410663"/>
                </a:lnTo>
                <a:lnTo>
                  <a:pt x="471868" y="2416035"/>
                </a:lnTo>
                <a:lnTo>
                  <a:pt x="481876" y="2416035"/>
                </a:lnTo>
                <a:lnTo>
                  <a:pt x="486346" y="2415044"/>
                </a:lnTo>
                <a:lnTo>
                  <a:pt x="490626" y="2412250"/>
                </a:lnTo>
                <a:lnTo>
                  <a:pt x="490626" y="2411450"/>
                </a:lnTo>
                <a:lnTo>
                  <a:pt x="492760" y="2411183"/>
                </a:lnTo>
                <a:lnTo>
                  <a:pt x="540804" y="2412365"/>
                </a:lnTo>
                <a:lnTo>
                  <a:pt x="572117" y="2411305"/>
                </a:lnTo>
                <a:lnTo>
                  <a:pt x="607021" y="2407106"/>
                </a:lnTo>
                <a:lnTo>
                  <a:pt x="678691" y="2383166"/>
                </a:lnTo>
                <a:lnTo>
                  <a:pt x="711001" y="2360362"/>
                </a:lnTo>
                <a:lnTo>
                  <a:pt x="737993" y="2328295"/>
                </a:lnTo>
                <a:lnTo>
                  <a:pt x="757436" y="2285434"/>
                </a:lnTo>
                <a:lnTo>
                  <a:pt x="767105" y="2230246"/>
                </a:lnTo>
                <a:lnTo>
                  <a:pt x="777074" y="2230246"/>
                </a:lnTo>
                <a:lnTo>
                  <a:pt x="782053" y="2221433"/>
                </a:lnTo>
                <a:lnTo>
                  <a:pt x="794699" y="2190772"/>
                </a:lnTo>
                <a:lnTo>
                  <a:pt x="799174" y="2154329"/>
                </a:lnTo>
                <a:lnTo>
                  <a:pt x="806918" y="2122835"/>
                </a:lnTo>
                <a:lnTo>
                  <a:pt x="829373" y="2107018"/>
                </a:lnTo>
                <a:lnTo>
                  <a:pt x="858564" y="2101646"/>
                </a:lnTo>
                <a:lnTo>
                  <a:pt x="887520" y="2094309"/>
                </a:lnTo>
                <a:lnTo>
                  <a:pt x="916580" y="2087834"/>
                </a:lnTo>
                <a:lnTo>
                  <a:pt x="946086" y="2085047"/>
                </a:lnTo>
                <a:lnTo>
                  <a:pt x="954164" y="2085295"/>
                </a:lnTo>
                <a:lnTo>
                  <a:pt x="962307" y="2086073"/>
                </a:lnTo>
                <a:lnTo>
                  <a:pt x="970521" y="2087437"/>
                </a:lnTo>
                <a:lnTo>
                  <a:pt x="978814" y="2089442"/>
                </a:lnTo>
                <a:lnTo>
                  <a:pt x="1009144" y="2098510"/>
                </a:lnTo>
                <a:lnTo>
                  <a:pt x="1040177" y="2107033"/>
                </a:lnTo>
                <a:lnTo>
                  <a:pt x="1071672" y="2113357"/>
                </a:lnTo>
                <a:lnTo>
                  <a:pt x="1103388" y="2115832"/>
                </a:lnTo>
                <a:lnTo>
                  <a:pt x="1124630" y="2121478"/>
                </a:lnTo>
                <a:lnTo>
                  <a:pt x="1169934" y="2146318"/>
                </a:lnTo>
                <a:lnTo>
                  <a:pt x="1191869" y="2151964"/>
                </a:lnTo>
                <a:lnTo>
                  <a:pt x="1205403" y="2148662"/>
                </a:lnTo>
                <a:lnTo>
                  <a:pt x="1217795" y="2137470"/>
                </a:lnTo>
                <a:lnTo>
                  <a:pt x="1228736" y="2116424"/>
                </a:lnTo>
                <a:lnTo>
                  <a:pt x="1237919" y="2083562"/>
                </a:lnTo>
                <a:lnTo>
                  <a:pt x="1237919" y="2082609"/>
                </a:lnTo>
                <a:lnTo>
                  <a:pt x="1239926" y="2082190"/>
                </a:lnTo>
                <a:lnTo>
                  <a:pt x="1243482" y="2082190"/>
                </a:lnTo>
                <a:lnTo>
                  <a:pt x="1264067" y="2084003"/>
                </a:lnTo>
                <a:lnTo>
                  <a:pt x="1294044" y="2088364"/>
                </a:lnTo>
                <a:lnTo>
                  <a:pt x="1357464" y="2098243"/>
                </a:lnTo>
                <a:lnTo>
                  <a:pt x="1371471" y="2101375"/>
                </a:lnTo>
                <a:lnTo>
                  <a:pt x="1385927" y="2105283"/>
                </a:lnTo>
                <a:lnTo>
                  <a:pt x="1400489" y="2108617"/>
                </a:lnTo>
                <a:lnTo>
                  <a:pt x="1439135" y="2103285"/>
                </a:lnTo>
                <a:lnTo>
                  <a:pt x="1459509" y="2077681"/>
                </a:lnTo>
                <a:lnTo>
                  <a:pt x="1456570" y="2049767"/>
                </a:lnTo>
                <a:lnTo>
                  <a:pt x="1399300" y="1993939"/>
                </a:lnTo>
                <a:lnTo>
                  <a:pt x="1359877" y="1980869"/>
                </a:lnTo>
                <a:lnTo>
                  <a:pt x="1318988" y="1976218"/>
                </a:lnTo>
                <a:lnTo>
                  <a:pt x="1278432" y="1974100"/>
                </a:lnTo>
                <a:lnTo>
                  <a:pt x="1263738" y="1974461"/>
                </a:lnTo>
                <a:lnTo>
                  <a:pt x="1249159" y="1975627"/>
                </a:lnTo>
                <a:lnTo>
                  <a:pt x="1234713" y="1977722"/>
                </a:lnTo>
                <a:lnTo>
                  <a:pt x="1212512" y="1982766"/>
                </a:lnTo>
                <a:lnTo>
                  <a:pt x="1204960" y="1984114"/>
                </a:lnTo>
                <a:lnTo>
                  <a:pt x="1197755" y="1984920"/>
                </a:lnTo>
                <a:lnTo>
                  <a:pt x="1190891" y="1985187"/>
                </a:lnTo>
                <a:lnTo>
                  <a:pt x="1166257" y="1980848"/>
                </a:lnTo>
                <a:lnTo>
                  <a:pt x="1146684" y="1968114"/>
                </a:lnTo>
                <a:lnTo>
                  <a:pt x="1131686" y="1947409"/>
                </a:lnTo>
                <a:lnTo>
                  <a:pt x="1120775" y="1919160"/>
                </a:lnTo>
                <a:lnTo>
                  <a:pt x="1104962" y="1881939"/>
                </a:lnTo>
                <a:lnTo>
                  <a:pt x="1083762" y="1852418"/>
                </a:lnTo>
                <a:lnTo>
                  <a:pt x="1057411" y="1828399"/>
                </a:lnTo>
                <a:lnTo>
                  <a:pt x="1026147" y="1807679"/>
                </a:lnTo>
                <a:lnTo>
                  <a:pt x="985241" y="1783024"/>
                </a:lnTo>
                <a:lnTo>
                  <a:pt x="903900" y="1732750"/>
                </a:lnTo>
                <a:lnTo>
                  <a:pt x="862996" y="1708300"/>
                </a:lnTo>
                <a:lnTo>
                  <a:pt x="821626" y="1685089"/>
                </a:lnTo>
                <a:lnTo>
                  <a:pt x="779555" y="1663699"/>
                </a:lnTo>
                <a:lnTo>
                  <a:pt x="736551" y="1644716"/>
                </a:lnTo>
                <a:lnTo>
                  <a:pt x="692378" y="1628724"/>
                </a:lnTo>
                <a:lnTo>
                  <a:pt x="674983" y="1622717"/>
                </a:lnTo>
                <a:lnTo>
                  <a:pt x="657821" y="1611476"/>
                </a:lnTo>
                <a:lnTo>
                  <a:pt x="642993" y="1591964"/>
                </a:lnTo>
                <a:lnTo>
                  <a:pt x="632599" y="1561147"/>
                </a:lnTo>
                <a:lnTo>
                  <a:pt x="682028" y="1573758"/>
                </a:lnTo>
                <a:lnTo>
                  <a:pt x="731044" y="1587989"/>
                </a:lnTo>
                <a:lnTo>
                  <a:pt x="779702" y="1603578"/>
                </a:lnTo>
                <a:lnTo>
                  <a:pt x="828058" y="1620262"/>
                </a:lnTo>
                <a:lnTo>
                  <a:pt x="876170" y="1637776"/>
                </a:lnTo>
                <a:lnTo>
                  <a:pt x="924091" y="1655858"/>
                </a:lnTo>
                <a:lnTo>
                  <a:pt x="1067280" y="1710881"/>
                </a:lnTo>
                <a:lnTo>
                  <a:pt x="1115004" y="1728603"/>
                </a:lnTo>
                <a:lnTo>
                  <a:pt x="1162819" y="1745577"/>
                </a:lnTo>
                <a:lnTo>
                  <a:pt x="1210780" y="1761540"/>
                </a:lnTo>
                <a:lnTo>
                  <a:pt x="1258944" y="1776228"/>
                </a:lnTo>
                <a:lnTo>
                  <a:pt x="1307366" y="1789379"/>
                </a:lnTo>
                <a:lnTo>
                  <a:pt x="1356103" y="1800729"/>
                </a:lnTo>
                <a:lnTo>
                  <a:pt x="1405211" y="1810015"/>
                </a:lnTo>
                <a:lnTo>
                  <a:pt x="1454745" y="1816973"/>
                </a:lnTo>
                <a:lnTo>
                  <a:pt x="1504762" y="1821341"/>
                </a:lnTo>
                <a:lnTo>
                  <a:pt x="1555318" y="1822856"/>
                </a:lnTo>
                <a:lnTo>
                  <a:pt x="1584096" y="1822348"/>
                </a:lnTo>
                <a:lnTo>
                  <a:pt x="1537929" y="1795972"/>
                </a:lnTo>
                <a:lnTo>
                  <a:pt x="1489622" y="1776604"/>
                </a:lnTo>
                <a:lnTo>
                  <a:pt x="1439935" y="1761474"/>
                </a:lnTo>
                <a:lnTo>
                  <a:pt x="1389628" y="1747810"/>
                </a:lnTo>
                <a:lnTo>
                  <a:pt x="1339460" y="1732843"/>
                </a:lnTo>
                <a:lnTo>
                  <a:pt x="1290193" y="1713801"/>
                </a:lnTo>
                <a:lnTo>
                  <a:pt x="1305449" y="1707758"/>
                </a:lnTo>
                <a:lnTo>
                  <a:pt x="1320557" y="1703687"/>
                </a:lnTo>
                <a:lnTo>
                  <a:pt x="1335529" y="1701391"/>
                </a:lnTo>
                <a:lnTo>
                  <a:pt x="1350378" y="1700669"/>
                </a:lnTo>
                <a:lnTo>
                  <a:pt x="1385707" y="1704181"/>
                </a:lnTo>
                <a:lnTo>
                  <a:pt x="1420558" y="1712841"/>
                </a:lnTo>
                <a:lnTo>
                  <a:pt x="1455094" y="1723831"/>
                </a:lnTo>
                <a:lnTo>
                  <a:pt x="1489481" y="1734337"/>
                </a:lnTo>
                <a:lnTo>
                  <a:pt x="1501836" y="1737435"/>
                </a:lnTo>
                <a:lnTo>
                  <a:pt x="1513916" y="1739915"/>
                </a:lnTo>
                <a:lnTo>
                  <a:pt x="1525614" y="1741563"/>
                </a:lnTo>
                <a:lnTo>
                  <a:pt x="1536827" y="1742160"/>
                </a:lnTo>
                <a:lnTo>
                  <a:pt x="1560200" y="1738390"/>
                </a:lnTo>
                <a:lnTo>
                  <a:pt x="1579206" y="1725342"/>
                </a:lnTo>
                <a:lnTo>
                  <a:pt x="1592583" y="1700412"/>
                </a:lnTo>
                <a:lnTo>
                  <a:pt x="1599069" y="1660994"/>
                </a:lnTo>
                <a:lnTo>
                  <a:pt x="1599069" y="1637525"/>
                </a:lnTo>
                <a:lnTo>
                  <a:pt x="1563528" y="1593835"/>
                </a:lnTo>
                <a:lnTo>
                  <a:pt x="1516824" y="1569948"/>
                </a:lnTo>
                <a:lnTo>
                  <a:pt x="1501029" y="1564310"/>
                </a:lnTo>
                <a:lnTo>
                  <a:pt x="1485682" y="1555646"/>
                </a:lnTo>
                <a:lnTo>
                  <a:pt x="1474067" y="1543132"/>
                </a:lnTo>
                <a:lnTo>
                  <a:pt x="1469466" y="1525943"/>
                </a:lnTo>
                <a:lnTo>
                  <a:pt x="1463180" y="1473981"/>
                </a:lnTo>
                <a:lnTo>
                  <a:pt x="1443617" y="1435538"/>
                </a:lnTo>
                <a:lnTo>
                  <a:pt x="1414248" y="1407233"/>
                </a:lnTo>
                <a:lnTo>
                  <a:pt x="1378540" y="1385688"/>
                </a:lnTo>
                <a:lnTo>
                  <a:pt x="1339964" y="1367523"/>
                </a:lnTo>
                <a:lnTo>
                  <a:pt x="1350847" y="1354429"/>
                </a:lnTo>
                <a:lnTo>
                  <a:pt x="1361411" y="1346152"/>
                </a:lnTo>
                <a:lnTo>
                  <a:pt x="1371675" y="1341823"/>
                </a:lnTo>
                <a:lnTo>
                  <a:pt x="1381658" y="1340573"/>
                </a:lnTo>
                <a:lnTo>
                  <a:pt x="1390015" y="1340573"/>
                </a:lnTo>
                <a:lnTo>
                  <a:pt x="1421345" y="1350098"/>
                </a:lnTo>
                <a:lnTo>
                  <a:pt x="1431036" y="1350035"/>
                </a:lnTo>
                <a:lnTo>
                  <a:pt x="1444957" y="1347354"/>
                </a:lnTo>
                <a:lnTo>
                  <a:pt x="1456134" y="1342586"/>
                </a:lnTo>
                <a:lnTo>
                  <a:pt x="1464048" y="1333419"/>
                </a:lnTo>
                <a:lnTo>
                  <a:pt x="1467053" y="1317650"/>
                </a:lnTo>
                <a:lnTo>
                  <a:pt x="1465602" y="1301652"/>
                </a:lnTo>
                <a:lnTo>
                  <a:pt x="1461108" y="1286479"/>
                </a:lnTo>
                <a:lnTo>
                  <a:pt x="1453353" y="1275157"/>
                </a:lnTo>
                <a:lnTo>
                  <a:pt x="1442123" y="1270711"/>
                </a:lnTo>
                <a:lnTo>
                  <a:pt x="1397764" y="1261818"/>
                </a:lnTo>
                <a:lnTo>
                  <a:pt x="1357458" y="1240909"/>
                </a:lnTo>
                <a:lnTo>
                  <a:pt x="1319461" y="1212861"/>
                </a:lnTo>
                <a:lnTo>
                  <a:pt x="1282027" y="1182553"/>
                </a:lnTo>
                <a:lnTo>
                  <a:pt x="1243412" y="1154864"/>
                </a:lnTo>
                <a:lnTo>
                  <a:pt x="1201872" y="1134672"/>
                </a:lnTo>
                <a:lnTo>
                  <a:pt x="1155661" y="1126858"/>
                </a:lnTo>
                <a:lnTo>
                  <a:pt x="1132039" y="1118362"/>
                </a:lnTo>
                <a:lnTo>
                  <a:pt x="1134136" y="1096911"/>
                </a:lnTo>
                <a:lnTo>
                  <a:pt x="1145801" y="1068559"/>
                </a:lnTo>
                <a:lnTo>
                  <a:pt x="1150888" y="1039363"/>
                </a:lnTo>
                <a:lnTo>
                  <a:pt x="1133246" y="1015377"/>
                </a:lnTo>
                <a:lnTo>
                  <a:pt x="1132870" y="1009237"/>
                </a:lnTo>
                <a:lnTo>
                  <a:pt x="1144562" y="1003393"/>
                </a:lnTo>
                <a:lnTo>
                  <a:pt x="1162492" y="999023"/>
                </a:lnTo>
                <a:lnTo>
                  <a:pt x="1180833" y="997305"/>
                </a:lnTo>
                <a:lnTo>
                  <a:pt x="1183474" y="997305"/>
                </a:lnTo>
                <a:lnTo>
                  <a:pt x="1188046" y="997775"/>
                </a:lnTo>
                <a:lnTo>
                  <a:pt x="1198929" y="1000884"/>
                </a:lnTo>
                <a:lnTo>
                  <a:pt x="1209689" y="1005606"/>
                </a:lnTo>
                <a:lnTo>
                  <a:pt x="1220699" y="1009921"/>
                </a:lnTo>
                <a:lnTo>
                  <a:pt x="1232331" y="1011808"/>
                </a:lnTo>
                <a:lnTo>
                  <a:pt x="1237932" y="1011808"/>
                </a:lnTo>
                <a:lnTo>
                  <a:pt x="1243863" y="1010361"/>
                </a:lnTo>
                <a:lnTo>
                  <a:pt x="1250276" y="1006576"/>
                </a:lnTo>
                <a:lnTo>
                  <a:pt x="1251962" y="972609"/>
                </a:lnTo>
                <a:lnTo>
                  <a:pt x="1241269" y="948269"/>
                </a:lnTo>
                <a:lnTo>
                  <a:pt x="1200505" y="918565"/>
                </a:lnTo>
                <a:lnTo>
                  <a:pt x="1151827" y="891594"/>
                </a:lnTo>
                <a:lnTo>
                  <a:pt x="1102442" y="865701"/>
                </a:lnTo>
                <a:lnTo>
                  <a:pt x="1051647" y="844209"/>
                </a:lnTo>
                <a:lnTo>
                  <a:pt x="982047" y="825994"/>
                </a:lnTo>
                <a:lnTo>
                  <a:pt x="969791" y="816873"/>
                </a:lnTo>
                <a:lnTo>
                  <a:pt x="962668" y="802804"/>
                </a:lnTo>
                <a:lnTo>
                  <a:pt x="961377" y="783513"/>
                </a:lnTo>
                <a:lnTo>
                  <a:pt x="964732" y="769870"/>
                </a:lnTo>
                <a:lnTo>
                  <a:pt x="970151" y="761461"/>
                </a:lnTo>
                <a:lnTo>
                  <a:pt x="977177" y="757208"/>
                </a:lnTo>
                <a:lnTo>
                  <a:pt x="985354" y="756030"/>
                </a:lnTo>
                <a:lnTo>
                  <a:pt x="991707" y="756484"/>
                </a:lnTo>
                <a:lnTo>
                  <a:pt x="1011199" y="760031"/>
                </a:lnTo>
                <a:lnTo>
                  <a:pt x="1017435" y="761504"/>
                </a:lnTo>
                <a:lnTo>
                  <a:pt x="1023658" y="764438"/>
                </a:lnTo>
                <a:lnTo>
                  <a:pt x="1036116" y="764438"/>
                </a:lnTo>
                <a:lnTo>
                  <a:pt x="1042352" y="761504"/>
                </a:lnTo>
                <a:lnTo>
                  <a:pt x="1048588" y="751243"/>
                </a:lnTo>
                <a:lnTo>
                  <a:pt x="998517" y="716687"/>
                </a:lnTo>
                <a:lnTo>
                  <a:pt x="950913" y="686209"/>
                </a:lnTo>
                <a:lnTo>
                  <a:pt x="905399" y="659316"/>
                </a:lnTo>
                <a:lnTo>
                  <a:pt x="861598" y="635518"/>
                </a:lnTo>
                <a:lnTo>
                  <a:pt x="819132" y="614324"/>
                </a:lnTo>
                <a:lnTo>
                  <a:pt x="777625" y="595244"/>
                </a:lnTo>
                <a:lnTo>
                  <a:pt x="736699" y="577785"/>
                </a:lnTo>
                <a:lnTo>
                  <a:pt x="695977" y="561458"/>
                </a:lnTo>
                <a:lnTo>
                  <a:pt x="655082" y="545771"/>
                </a:lnTo>
                <a:lnTo>
                  <a:pt x="571262" y="514355"/>
                </a:lnTo>
                <a:lnTo>
                  <a:pt x="527584" y="497643"/>
                </a:lnTo>
                <a:lnTo>
                  <a:pt x="482223" y="479609"/>
                </a:lnTo>
                <a:lnTo>
                  <a:pt x="434803" y="459759"/>
                </a:lnTo>
                <a:lnTo>
                  <a:pt x="384947" y="437605"/>
                </a:lnTo>
                <a:lnTo>
                  <a:pt x="332276" y="412654"/>
                </a:lnTo>
                <a:lnTo>
                  <a:pt x="276415" y="384416"/>
                </a:lnTo>
                <a:lnTo>
                  <a:pt x="296943" y="376517"/>
                </a:lnTo>
                <a:lnTo>
                  <a:pt x="316436" y="371373"/>
                </a:lnTo>
                <a:lnTo>
                  <a:pt x="334990" y="368582"/>
                </a:lnTo>
                <a:lnTo>
                  <a:pt x="352704" y="367741"/>
                </a:lnTo>
                <a:lnTo>
                  <a:pt x="379050" y="369384"/>
                </a:lnTo>
                <a:lnTo>
                  <a:pt x="403929" y="373268"/>
                </a:lnTo>
                <a:lnTo>
                  <a:pt x="427713" y="377824"/>
                </a:lnTo>
                <a:lnTo>
                  <a:pt x="492974" y="388427"/>
                </a:lnTo>
                <a:lnTo>
                  <a:pt x="517527" y="396450"/>
                </a:lnTo>
                <a:lnTo>
                  <a:pt x="531490" y="405191"/>
                </a:lnTo>
                <a:lnTo>
                  <a:pt x="541923" y="414292"/>
                </a:lnTo>
                <a:lnTo>
                  <a:pt x="555884" y="423392"/>
                </a:lnTo>
                <a:lnTo>
                  <a:pt x="580433" y="432133"/>
                </a:lnTo>
                <a:lnTo>
                  <a:pt x="648408" y="444996"/>
                </a:lnTo>
                <a:lnTo>
                  <a:pt x="673876" y="450654"/>
                </a:lnTo>
                <a:lnTo>
                  <a:pt x="699355" y="455353"/>
                </a:lnTo>
                <a:lnTo>
                  <a:pt x="725170" y="457314"/>
                </a:lnTo>
                <a:lnTo>
                  <a:pt x="744182" y="456026"/>
                </a:lnTo>
                <a:lnTo>
                  <a:pt x="763657" y="451716"/>
                </a:lnTo>
                <a:lnTo>
                  <a:pt x="783713" y="443716"/>
                </a:lnTo>
                <a:lnTo>
                  <a:pt x="814458" y="425458"/>
                </a:lnTo>
                <a:lnTo>
                  <a:pt x="825182" y="421449"/>
                </a:lnTo>
                <a:lnTo>
                  <a:pt x="836544" y="419164"/>
                </a:lnTo>
                <a:lnTo>
                  <a:pt x="848448" y="418439"/>
                </a:lnTo>
                <a:lnTo>
                  <a:pt x="880056" y="422387"/>
                </a:lnTo>
                <a:lnTo>
                  <a:pt x="912931" y="432488"/>
                </a:lnTo>
                <a:lnTo>
                  <a:pt x="945537" y="446128"/>
                </a:lnTo>
                <a:lnTo>
                  <a:pt x="994107" y="469019"/>
                </a:lnTo>
                <a:lnTo>
                  <a:pt x="1012083" y="475267"/>
                </a:lnTo>
                <a:lnTo>
                  <a:pt x="1030471" y="479193"/>
                </a:lnTo>
                <a:lnTo>
                  <a:pt x="1049477" y="480555"/>
                </a:lnTo>
                <a:lnTo>
                  <a:pt x="1067196" y="479401"/>
                </a:lnTo>
                <a:lnTo>
                  <a:pt x="1085726" y="475824"/>
                </a:lnTo>
                <a:lnTo>
                  <a:pt x="1105212" y="469646"/>
                </a:lnTo>
                <a:lnTo>
                  <a:pt x="1125804" y="460692"/>
                </a:lnTo>
                <a:lnTo>
                  <a:pt x="1051377" y="436489"/>
                </a:lnTo>
                <a:lnTo>
                  <a:pt x="1018249" y="426038"/>
                </a:lnTo>
                <a:lnTo>
                  <a:pt x="986294" y="416687"/>
                </a:lnTo>
                <a:lnTo>
                  <a:pt x="963060" y="407702"/>
                </a:lnTo>
                <a:lnTo>
                  <a:pt x="946132" y="393217"/>
                </a:lnTo>
                <a:lnTo>
                  <a:pt x="936208" y="372131"/>
                </a:lnTo>
                <a:lnTo>
                  <a:pt x="933983" y="343344"/>
                </a:lnTo>
                <a:lnTo>
                  <a:pt x="933205" y="324550"/>
                </a:lnTo>
                <a:lnTo>
                  <a:pt x="933362" y="305206"/>
                </a:lnTo>
                <a:lnTo>
                  <a:pt x="938189" y="288062"/>
                </a:lnTo>
                <a:lnTo>
                  <a:pt x="951420" y="275869"/>
                </a:lnTo>
                <a:lnTo>
                  <a:pt x="956868" y="272668"/>
                </a:lnTo>
                <a:lnTo>
                  <a:pt x="962875" y="271208"/>
                </a:lnTo>
                <a:lnTo>
                  <a:pt x="968921" y="271208"/>
                </a:lnTo>
                <a:lnTo>
                  <a:pt x="1008710" y="296405"/>
                </a:lnTo>
                <a:lnTo>
                  <a:pt x="1018518" y="324000"/>
                </a:lnTo>
                <a:lnTo>
                  <a:pt x="1031124" y="347745"/>
                </a:lnTo>
                <a:lnTo>
                  <a:pt x="1049327" y="364888"/>
                </a:lnTo>
                <a:lnTo>
                  <a:pt x="1075931" y="372681"/>
                </a:lnTo>
                <a:lnTo>
                  <a:pt x="1086916" y="373583"/>
                </a:lnTo>
                <a:lnTo>
                  <a:pt x="1091069" y="373583"/>
                </a:lnTo>
                <a:lnTo>
                  <a:pt x="1107344" y="369803"/>
                </a:lnTo>
                <a:lnTo>
                  <a:pt x="1107709" y="359516"/>
                </a:lnTo>
                <a:lnTo>
                  <a:pt x="1099717" y="344302"/>
                </a:lnTo>
                <a:lnTo>
                  <a:pt x="1090917" y="325742"/>
                </a:lnTo>
                <a:lnTo>
                  <a:pt x="1089354" y="308940"/>
                </a:lnTo>
                <a:lnTo>
                  <a:pt x="1095122" y="297484"/>
                </a:lnTo>
                <a:lnTo>
                  <a:pt x="1105731" y="290934"/>
                </a:lnTo>
                <a:lnTo>
                  <a:pt x="1118692" y="288848"/>
                </a:lnTo>
                <a:lnTo>
                  <a:pt x="1122845" y="288848"/>
                </a:lnTo>
                <a:lnTo>
                  <a:pt x="1126959" y="289432"/>
                </a:lnTo>
                <a:lnTo>
                  <a:pt x="1144466" y="294598"/>
                </a:lnTo>
                <a:lnTo>
                  <a:pt x="1158252" y="297229"/>
                </a:lnTo>
                <a:lnTo>
                  <a:pt x="1172086" y="298647"/>
                </a:lnTo>
                <a:lnTo>
                  <a:pt x="1185964" y="299072"/>
                </a:lnTo>
                <a:lnTo>
                  <a:pt x="1198391" y="298788"/>
                </a:lnTo>
                <a:lnTo>
                  <a:pt x="1210849" y="298040"/>
                </a:lnTo>
                <a:lnTo>
                  <a:pt x="1260946" y="293500"/>
                </a:lnTo>
                <a:lnTo>
                  <a:pt x="1273527" y="292752"/>
                </a:lnTo>
                <a:lnTo>
                  <a:pt x="1322970" y="295746"/>
                </a:lnTo>
                <a:lnTo>
                  <a:pt x="1359877" y="308140"/>
                </a:lnTo>
                <a:lnTo>
                  <a:pt x="1345040" y="257928"/>
                </a:lnTo>
                <a:lnTo>
                  <a:pt x="1323625" y="219107"/>
                </a:lnTo>
                <a:lnTo>
                  <a:pt x="1294437" y="190421"/>
                </a:lnTo>
                <a:lnTo>
                  <a:pt x="1256276" y="170611"/>
                </a:lnTo>
                <a:lnTo>
                  <a:pt x="1207947" y="158419"/>
                </a:lnTo>
                <a:lnTo>
                  <a:pt x="1183314" y="157227"/>
                </a:lnTo>
                <a:lnTo>
                  <a:pt x="1158444" y="155486"/>
                </a:lnTo>
                <a:lnTo>
                  <a:pt x="1110818" y="134950"/>
                </a:lnTo>
                <a:lnTo>
                  <a:pt x="1084198" y="93282"/>
                </a:lnTo>
                <a:lnTo>
                  <a:pt x="1088402" y="73342"/>
                </a:lnTo>
                <a:lnTo>
                  <a:pt x="1092975" y="64875"/>
                </a:lnTo>
                <a:lnTo>
                  <a:pt x="1099154" y="59299"/>
                </a:lnTo>
                <a:lnTo>
                  <a:pt x="1106546" y="56233"/>
                </a:lnTo>
                <a:lnTo>
                  <a:pt x="1114755" y="55295"/>
                </a:lnTo>
                <a:lnTo>
                  <a:pt x="1120813" y="55295"/>
                </a:lnTo>
                <a:lnTo>
                  <a:pt x="1127188" y="56629"/>
                </a:lnTo>
                <a:lnTo>
                  <a:pt x="1133246" y="58674"/>
                </a:lnTo>
                <a:lnTo>
                  <a:pt x="1177102" y="75431"/>
                </a:lnTo>
                <a:lnTo>
                  <a:pt x="1221809" y="87823"/>
                </a:lnTo>
                <a:lnTo>
                  <a:pt x="1267009" y="97117"/>
                </a:lnTo>
                <a:lnTo>
                  <a:pt x="1312346" y="104580"/>
                </a:lnTo>
                <a:lnTo>
                  <a:pt x="1357464" y="111480"/>
                </a:lnTo>
                <a:lnTo>
                  <a:pt x="1361973" y="112547"/>
                </a:lnTo>
                <a:lnTo>
                  <a:pt x="1366494" y="114007"/>
                </a:lnTo>
                <a:lnTo>
                  <a:pt x="1371028" y="114007"/>
                </a:lnTo>
                <a:lnTo>
                  <a:pt x="1376955" y="113026"/>
                </a:lnTo>
                <a:lnTo>
                  <a:pt x="1382887" y="109467"/>
                </a:lnTo>
                <a:lnTo>
                  <a:pt x="1388823" y="102413"/>
                </a:lnTo>
                <a:lnTo>
                  <a:pt x="1394764" y="90944"/>
                </a:lnTo>
                <a:lnTo>
                  <a:pt x="1342722" y="74163"/>
                </a:lnTo>
                <a:lnTo>
                  <a:pt x="1291042" y="55974"/>
                </a:lnTo>
                <a:lnTo>
                  <a:pt x="1187803" y="18188"/>
                </a:lnTo>
                <a:lnTo>
                  <a:pt x="1135761" y="0"/>
                </a:lnTo>
                <a:lnTo>
                  <a:pt x="0" y="0"/>
                </a:lnTo>
                <a:lnTo>
                  <a:pt x="0" y="5657862"/>
                </a:lnTo>
                <a:lnTo>
                  <a:pt x="1636369" y="5657862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87410" y="2562771"/>
            <a:ext cx="1282725" cy="20751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50026" y="1576416"/>
            <a:ext cx="8339455" cy="42729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38780" marR="3649345" algn="ctr">
              <a:lnSpc>
                <a:spcPct val="101499"/>
              </a:lnSpc>
              <a:spcBef>
                <a:spcPts val="95"/>
              </a:spcBef>
            </a:pPr>
            <a:r>
              <a:rPr sz="1950" b="1" dirty="0">
                <a:solidFill>
                  <a:srgbClr val="231F20"/>
                </a:solidFill>
                <a:latin typeface="Candara"/>
                <a:cs typeface="Candara"/>
              </a:rPr>
              <a:t>HOWDY</a:t>
            </a:r>
            <a:r>
              <a:rPr sz="19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50" b="1" spc="-10" dirty="0">
                <a:solidFill>
                  <a:srgbClr val="231F20"/>
                </a:solidFill>
                <a:latin typeface="Candara"/>
                <a:cs typeface="Candara"/>
              </a:rPr>
              <a:t>DOODY </a:t>
            </a:r>
            <a:r>
              <a:rPr sz="1950" b="1" spc="-20" dirty="0">
                <a:solidFill>
                  <a:srgbClr val="231F20"/>
                </a:solidFill>
                <a:latin typeface="Candara"/>
                <a:cs typeface="Candara"/>
              </a:rPr>
              <a:t>1947</a:t>
            </a:r>
            <a:endParaRPr sz="1950">
              <a:latin typeface="Candara"/>
              <a:cs typeface="Candara"/>
            </a:endParaRPr>
          </a:p>
          <a:p>
            <a:pPr>
              <a:lnSpc>
                <a:spcPct val="100000"/>
              </a:lnSpc>
              <a:spcBef>
                <a:spcPts val="455"/>
              </a:spcBef>
            </a:pPr>
            <a:endParaRPr sz="1950">
              <a:latin typeface="Candara"/>
              <a:cs typeface="Candara"/>
            </a:endParaRPr>
          </a:p>
          <a:p>
            <a:pPr marL="12700" marR="1464310" indent="722630" algn="just">
              <a:lnSpc>
                <a:spcPct val="103299"/>
              </a:lnSpc>
              <a:spcBef>
                <a:spcPts val="5"/>
              </a:spcBef>
            </a:pPr>
            <a:r>
              <a:rPr sz="1900" spc="-9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90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20" dirty="0">
                <a:solidFill>
                  <a:srgbClr val="231F20"/>
                </a:solidFill>
                <a:latin typeface="Candara"/>
                <a:cs typeface="Candara"/>
              </a:rPr>
              <a:t>HOWDY</a:t>
            </a:r>
            <a:r>
              <a:rPr sz="190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10" dirty="0">
                <a:solidFill>
                  <a:srgbClr val="231F20"/>
                </a:solidFill>
                <a:latin typeface="Candara"/>
                <a:cs typeface="Candara"/>
              </a:rPr>
              <a:t>DOODY</a:t>
            </a:r>
            <a:r>
              <a:rPr sz="190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05" dirty="0">
                <a:solidFill>
                  <a:srgbClr val="231F20"/>
                </a:solidFill>
                <a:latin typeface="Candara"/>
                <a:cs typeface="Candara"/>
              </a:rPr>
              <a:t>show</a:t>
            </a:r>
            <a:r>
              <a:rPr sz="190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0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90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00" dirty="0">
                <a:solidFill>
                  <a:srgbClr val="231F20"/>
                </a:solidFill>
                <a:latin typeface="Candara"/>
                <a:cs typeface="Candara"/>
              </a:rPr>
              <a:t>one</a:t>
            </a:r>
            <a:r>
              <a:rPr sz="19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9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75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9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00" dirty="0">
                <a:solidFill>
                  <a:srgbClr val="231F20"/>
                </a:solidFill>
                <a:latin typeface="Candara"/>
                <a:cs typeface="Candara"/>
              </a:rPr>
              <a:t>most</a:t>
            </a:r>
            <a:r>
              <a:rPr sz="19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70" dirty="0">
                <a:solidFill>
                  <a:srgbClr val="231F20"/>
                </a:solidFill>
                <a:latin typeface="Candara"/>
                <a:cs typeface="Candara"/>
              </a:rPr>
              <a:t>popular</a:t>
            </a:r>
            <a:r>
              <a:rPr sz="1900" spc="-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70" dirty="0">
                <a:solidFill>
                  <a:srgbClr val="231F20"/>
                </a:solidFill>
                <a:latin typeface="Candara"/>
                <a:cs typeface="Candara"/>
              </a:rPr>
              <a:t>children’s</a:t>
            </a:r>
            <a:r>
              <a:rPr sz="190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70" dirty="0">
                <a:solidFill>
                  <a:srgbClr val="231F20"/>
                </a:solidFill>
                <a:latin typeface="Candara"/>
                <a:cs typeface="Candara"/>
              </a:rPr>
              <a:t>television</a:t>
            </a:r>
            <a:r>
              <a:rPr sz="1900" spc="-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95" dirty="0">
                <a:solidFill>
                  <a:srgbClr val="231F20"/>
                </a:solidFill>
                <a:latin typeface="Candara"/>
                <a:cs typeface="Candara"/>
              </a:rPr>
              <a:t>shows</a:t>
            </a:r>
            <a:r>
              <a:rPr sz="1900" spc="-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90" dirty="0">
                <a:solidFill>
                  <a:srgbClr val="231F20"/>
                </a:solidFill>
                <a:latin typeface="Candara"/>
                <a:cs typeface="Candara"/>
              </a:rPr>
              <a:t>from</a:t>
            </a:r>
            <a:r>
              <a:rPr sz="1900" spc="-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90" dirty="0">
                <a:solidFill>
                  <a:srgbClr val="231F20"/>
                </a:solidFill>
                <a:latin typeface="Candara"/>
                <a:cs typeface="Candara"/>
              </a:rPr>
              <a:t>1947</a:t>
            </a:r>
            <a:r>
              <a:rPr sz="1900" spc="-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65" dirty="0">
                <a:solidFill>
                  <a:srgbClr val="231F20"/>
                </a:solidFill>
                <a:latin typeface="Candara"/>
                <a:cs typeface="Candara"/>
              </a:rPr>
              <a:t>until</a:t>
            </a:r>
            <a:r>
              <a:rPr sz="1900" spc="-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1960.</a:t>
            </a:r>
            <a:r>
              <a:rPr sz="1900" spc="-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85" dirty="0">
                <a:solidFill>
                  <a:srgbClr val="231F20"/>
                </a:solidFill>
                <a:latin typeface="Candara"/>
                <a:cs typeface="Candara"/>
              </a:rPr>
              <a:t>Created</a:t>
            </a:r>
            <a:r>
              <a:rPr sz="1900" spc="-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85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90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05" dirty="0">
                <a:solidFill>
                  <a:srgbClr val="231F20"/>
                </a:solidFill>
                <a:latin typeface="Candara"/>
                <a:cs typeface="Candara"/>
              </a:rPr>
              <a:t>Bob</a:t>
            </a:r>
            <a:r>
              <a:rPr sz="1900" spc="-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85" dirty="0">
                <a:solidFill>
                  <a:srgbClr val="231F20"/>
                </a:solidFill>
                <a:latin typeface="Candara"/>
                <a:cs typeface="Candara"/>
              </a:rPr>
              <a:t>Smith, Martin</a:t>
            </a:r>
            <a:r>
              <a:rPr sz="1900" spc="-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Stone,</a:t>
            </a:r>
            <a:r>
              <a:rPr sz="190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70" dirty="0">
                <a:solidFill>
                  <a:srgbClr val="231F20"/>
                </a:solidFill>
                <a:latin typeface="Candara"/>
                <a:cs typeface="Candara"/>
              </a:rPr>
              <a:t>Allan</a:t>
            </a:r>
            <a:r>
              <a:rPr sz="1900" spc="-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95" dirty="0">
                <a:solidFill>
                  <a:srgbClr val="231F20"/>
                </a:solidFill>
                <a:latin typeface="Candara"/>
                <a:cs typeface="Candara"/>
              </a:rPr>
              <a:t>Stone </a:t>
            </a:r>
            <a:r>
              <a:rPr sz="1900" spc="-9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900" spc="-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95" dirty="0">
                <a:solidFill>
                  <a:srgbClr val="231F20"/>
                </a:solidFill>
                <a:latin typeface="Candara"/>
                <a:cs typeface="Candara"/>
              </a:rPr>
              <a:t>Roger</a:t>
            </a:r>
            <a:r>
              <a:rPr sz="1900" spc="-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75" dirty="0">
                <a:solidFill>
                  <a:srgbClr val="231F20"/>
                </a:solidFill>
                <a:latin typeface="Candara"/>
                <a:cs typeface="Candara"/>
              </a:rPr>
              <a:t>Muir,</a:t>
            </a:r>
            <a:r>
              <a:rPr sz="1900" spc="-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70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900" spc="-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85" dirty="0">
                <a:solidFill>
                  <a:srgbClr val="231F20"/>
                </a:solidFill>
                <a:latin typeface="Candara"/>
                <a:cs typeface="Candara"/>
              </a:rPr>
              <a:t>featured</a:t>
            </a:r>
            <a:r>
              <a:rPr sz="1900" spc="-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85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900" spc="-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red-</a:t>
            </a:r>
            <a:r>
              <a:rPr sz="1900" spc="-90" dirty="0">
                <a:solidFill>
                  <a:srgbClr val="231F20"/>
                </a:solidFill>
                <a:latin typeface="Candara"/>
                <a:cs typeface="Candara"/>
              </a:rPr>
              <a:t>headed,</a:t>
            </a:r>
            <a:r>
              <a:rPr sz="1900" spc="-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75" dirty="0">
                <a:solidFill>
                  <a:srgbClr val="231F20"/>
                </a:solidFill>
                <a:latin typeface="Candara"/>
                <a:cs typeface="Candara"/>
              </a:rPr>
              <a:t>freckled</a:t>
            </a:r>
            <a:r>
              <a:rPr sz="1900" spc="-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face</a:t>
            </a:r>
            <a:r>
              <a:rPr sz="1900" spc="-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90" dirty="0">
                <a:solidFill>
                  <a:srgbClr val="231F20"/>
                </a:solidFill>
                <a:latin typeface="Candara"/>
                <a:cs typeface="Candara"/>
              </a:rPr>
              <a:t>puppet</a:t>
            </a:r>
            <a:r>
              <a:rPr sz="190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00" dirty="0">
                <a:solidFill>
                  <a:srgbClr val="231F20"/>
                </a:solidFill>
                <a:latin typeface="Candara"/>
                <a:cs typeface="Candara"/>
              </a:rPr>
              <a:t>named</a:t>
            </a:r>
            <a:r>
              <a:rPr sz="190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25" dirty="0">
                <a:solidFill>
                  <a:srgbClr val="231F20"/>
                </a:solidFill>
                <a:latin typeface="Candara"/>
                <a:cs typeface="Candara"/>
              </a:rPr>
              <a:t>HOWDY</a:t>
            </a:r>
            <a:r>
              <a:rPr sz="190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10" dirty="0">
                <a:solidFill>
                  <a:srgbClr val="231F20"/>
                </a:solidFill>
                <a:latin typeface="Candara"/>
                <a:cs typeface="Candara"/>
              </a:rPr>
              <a:t>DOODY</a:t>
            </a:r>
            <a:r>
              <a:rPr sz="190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05" dirty="0">
                <a:solidFill>
                  <a:srgbClr val="231F20"/>
                </a:solidFill>
                <a:latin typeface="Candara"/>
                <a:cs typeface="Candara"/>
              </a:rPr>
              <a:t>who</a:t>
            </a:r>
            <a:r>
              <a:rPr sz="190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05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90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an</a:t>
            </a:r>
            <a:r>
              <a:rPr sz="190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90" dirty="0">
                <a:solidFill>
                  <a:srgbClr val="231F20"/>
                </a:solidFill>
                <a:latin typeface="Candara"/>
                <a:cs typeface="Candara"/>
              </a:rPr>
              <a:t>outgrowth</a:t>
            </a:r>
            <a:r>
              <a:rPr sz="190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9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puppeteer</a:t>
            </a:r>
            <a:r>
              <a:rPr sz="190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Frank</a:t>
            </a:r>
            <a:r>
              <a:rPr sz="1900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Paris</a:t>
            </a:r>
            <a:r>
              <a:rPr sz="190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9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90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90" dirty="0">
                <a:solidFill>
                  <a:srgbClr val="231F20"/>
                </a:solidFill>
                <a:latin typeface="Candara"/>
                <a:cs typeface="Candara"/>
              </a:rPr>
              <a:t>host</a:t>
            </a:r>
            <a:r>
              <a:rPr sz="19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Buffalo</a:t>
            </a:r>
            <a:r>
              <a:rPr sz="19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05" dirty="0">
                <a:solidFill>
                  <a:srgbClr val="231F20"/>
                </a:solidFill>
                <a:latin typeface="Candara"/>
                <a:cs typeface="Candara"/>
              </a:rPr>
              <a:t>Bob</a:t>
            </a:r>
            <a:r>
              <a:rPr sz="19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Smith.</a:t>
            </a:r>
            <a:r>
              <a:rPr sz="1900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00" dirty="0">
                <a:solidFill>
                  <a:srgbClr val="231F20"/>
                </a:solidFill>
                <a:latin typeface="Candara"/>
                <a:cs typeface="Candara"/>
              </a:rPr>
              <a:t>Rhoda</a:t>
            </a:r>
            <a:r>
              <a:rPr sz="190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10" dirty="0">
                <a:solidFill>
                  <a:srgbClr val="231F20"/>
                </a:solidFill>
                <a:latin typeface="Candara"/>
                <a:cs typeface="Candara"/>
              </a:rPr>
              <a:t>Mann</a:t>
            </a:r>
            <a:r>
              <a:rPr sz="190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70" dirty="0">
                <a:solidFill>
                  <a:srgbClr val="231F20"/>
                </a:solidFill>
                <a:latin typeface="Candara"/>
                <a:cs typeface="Candara"/>
              </a:rPr>
              <a:t>built</a:t>
            </a:r>
            <a:r>
              <a:rPr sz="19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9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90" dirty="0">
                <a:solidFill>
                  <a:srgbClr val="231F20"/>
                </a:solidFill>
                <a:latin typeface="Candara"/>
                <a:cs typeface="Candara"/>
              </a:rPr>
              <a:t>puppet</a:t>
            </a:r>
            <a:r>
              <a:rPr sz="19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9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90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9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900" spc="-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55" dirty="0">
                <a:solidFill>
                  <a:srgbClr val="231F20"/>
                </a:solidFill>
                <a:latin typeface="Candara"/>
                <a:cs typeface="Candara"/>
              </a:rPr>
              <a:t>its</a:t>
            </a:r>
            <a:r>
              <a:rPr sz="1900" spc="-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op-</a:t>
            </a:r>
            <a:r>
              <a:rPr sz="190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75" dirty="0">
                <a:solidFill>
                  <a:srgbClr val="231F20"/>
                </a:solidFill>
                <a:latin typeface="Candara"/>
                <a:cs typeface="Candara"/>
              </a:rPr>
              <a:t>erator.</a:t>
            </a:r>
            <a:r>
              <a:rPr sz="1900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50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9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9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05" dirty="0">
                <a:solidFill>
                  <a:srgbClr val="231F20"/>
                </a:solidFill>
                <a:latin typeface="Candara"/>
                <a:cs typeface="Candara"/>
              </a:rPr>
              <a:t>one</a:t>
            </a:r>
            <a:r>
              <a:rPr sz="19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75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9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9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9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65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9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95" dirty="0">
                <a:solidFill>
                  <a:srgbClr val="231F20"/>
                </a:solidFill>
                <a:latin typeface="Candara"/>
                <a:cs typeface="Candara"/>
              </a:rPr>
              <a:t>shows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75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900" spc="-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be</a:t>
            </a:r>
            <a:r>
              <a:rPr sz="19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90" dirty="0">
                <a:solidFill>
                  <a:srgbClr val="231F20"/>
                </a:solidFill>
                <a:latin typeface="Candara"/>
                <a:cs typeface="Candara"/>
              </a:rPr>
              <a:t>broadcast</a:t>
            </a:r>
            <a:r>
              <a:rPr sz="1900" spc="-60" dirty="0">
                <a:solidFill>
                  <a:srgbClr val="231F20"/>
                </a:solidFill>
                <a:latin typeface="Candara"/>
                <a:cs typeface="Candara"/>
              </a:rPr>
              <a:t> in</a:t>
            </a:r>
            <a:r>
              <a:rPr sz="1900" spc="-70" dirty="0">
                <a:solidFill>
                  <a:srgbClr val="231F20"/>
                </a:solidFill>
                <a:latin typeface="Candara"/>
                <a:cs typeface="Candara"/>
              </a:rPr>
              <a:t> color</a:t>
            </a:r>
            <a:r>
              <a:rPr sz="1900" spc="-85" dirty="0">
                <a:solidFill>
                  <a:srgbClr val="231F20"/>
                </a:solidFill>
                <a:latin typeface="Candara"/>
                <a:cs typeface="Candara"/>
              </a:rPr>
              <a:t> and,</a:t>
            </a:r>
            <a:r>
              <a:rPr sz="19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90" dirty="0">
                <a:solidFill>
                  <a:srgbClr val="231F20"/>
                </a:solidFill>
                <a:latin typeface="Candara"/>
                <a:cs typeface="Candara"/>
              </a:rPr>
              <a:t>because</a:t>
            </a:r>
            <a:r>
              <a:rPr sz="190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900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65" dirty="0">
                <a:solidFill>
                  <a:srgbClr val="231F20"/>
                </a:solidFill>
                <a:latin typeface="Candara"/>
                <a:cs typeface="Candara"/>
              </a:rPr>
              <a:t>its</a:t>
            </a:r>
            <a:r>
              <a:rPr sz="190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90" dirty="0">
                <a:solidFill>
                  <a:srgbClr val="231F20"/>
                </a:solidFill>
                <a:latin typeface="Candara"/>
                <a:cs typeface="Candara"/>
              </a:rPr>
              <a:t>enormous</a:t>
            </a:r>
            <a:r>
              <a:rPr sz="190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75" dirty="0">
                <a:solidFill>
                  <a:srgbClr val="231F20"/>
                </a:solidFill>
                <a:latin typeface="Candara"/>
                <a:cs typeface="Candara"/>
              </a:rPr>
              <a:t>popularity,</a:t>
            </a:r>
            <a:r>
              <a:rPr sz="190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9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90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75" dirty="0">
                <a:solidFill>
                  <a:srgbClr val="231F20"/>
                </a:solidFill>
                <a:latin typeface="Candara"/>
                <a:cs typeface="Candara"/>
              </a:rPr>
              <a:t>heavily</a:t>
            </a:r>
            <a:r>
              <a:rPr sz="190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90" dirty="0">
                <a:solidFill>
                  <a:srgbClr val="231F20"/>
                </a:solidFill>
                <a:latin typeface="Candara"/>
                <a:cs typeface="Candara"/>
              </a:rPr>
              <a:t>merchandised</a:t>
            </a:r>
            <a:r>
              <a:rPr sz="1900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75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900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85" dirty="0">
                <a:solidFill>
                  <a:srgbClr val="231F20"/>
                </a:solidFill>
                <a:latin typeface="Candara"/>
                <a:cs typeface="Candara"/>
              </a:rPr>
              <a:t>Allan</a:t>
            </a:r>
            <a:r>
              <a:rPr sz="190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Stone.</a:t>
            </a:r>
            <a:r>
              <a:rPr sz="1900" spc="5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endParaRPr sz="1900">
              <a:latin typeface="Candara"/>
              <a:cs typeface="Candara"/>
            </a:endParaRPr>
          </a:p>
          <a:p>
            <a:pPr marL="12700" marR="5080" algn="just">
              <a:lnSpc>
                <a:spcPct val="102600"/>
              </a:lnSpc>
              <a:spcBef>
                <a:spcPts val="10"/>
              </a:spcBef>
            </a:pPr>
            <a:r>
              <a:rPr sz="1900" spc="-55" dirty="0">
                <a:solidFill>
                  <a:srgbClr val="231F20"/>
                </a:solidFill>
                <a:latin typeface="Candara"/>
                <a:cs typeface="Candara"/>
              </a:rPr>
              <a:t>1955,</a:t>
            </a:r>
            <a:r>
              <a:rPr sz="190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55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90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example,</a:t>
            </a:r>
            <a:r>
              <a:rPr sz="190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0" dirty="0">
                <a:solidFill>
                  <a:srgbClr val="231F20"/>
                </a:solidFill>
                <a:latin typeface="Candara"/>
                <a:cs typeface="Candara"/>
              </a:rPr>
              <a:t>its </a:t>
            </a:r>
            <a:r>
              <a:rPr sz="1900" spc="-85" dirty="0">
                <a:solidFill>
                  <a:srgbClr val="231F20"/>
                </a:solidFill>
                <a:latin typeface="Candara"/>
                <a:cs typeface="Candara"/>
              </a:rPr>
              <a:t>producers</a:t>
            </a:r>
            <a:r>
              <a:rPr sz="19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published</a:t>
            </a:r>
            <a:r>
              <a:rPr sz="190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90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65" dirty="0">
                <a:solidFill>
                  <a:srgbClr val="231F20"/>
                </a:solidFill>
                <a:latin typeface="Candara"/>
                <a:cs typeface="Candara"/>
              </a:rPr>
              <a:t>24-</a:t>
            </a:r>
            <a:r>
              <a:rPr sz="1900" spc="-85" dirty="0">
                <a:solidFill>
                  <a:srgbClr val="231F20"/>
                </a:solidFill>
                <a:latin typeface="Candara"/>
                <a:cs typeface="Candara"/>
              </a:rPr>
              <a:t>page</a:t>
            </a:r>
            <a:r>
              <a:rPr sz="190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75" dirty="0">
                <a:solidFill>
                  <a:srgbClr val="231F20"/>
                </a:solidFill>
                <a:latin typeface="Candara"/>
                <a:cs typeface="Candara"/>
              </a:rPr>
              <a:t>catalog</a:t>
            </a:r>
            <a:r>
              <a:rPr sz="19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60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90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featured</a:t>
            </a:r>
            <a:r>
              <a:rPr sz="190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70" dirty="0">
                <a:solidFill>
                  <a:srgbClr val="231F20"/>
                </a:solidFill>
                <a:latin typeface="Candara"/>
                <a:cs typeface="Candara"/>
              </a:rPr>
              <a:t>such</a:t>
            </a:r>
            <a:r>
              <a:rPr sz="190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0" dirty="0">
                <a:solidFill>
                  <a:srgbClr val="231F20"/>
                </a:solidFill>
                <a:latin typeface="Candara"/>
                <a:cs typeface="Candara"/>
              </a:rPr>
              <a:t>licensed 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products</a:t>
            </a:r>
            <a:r>
              <a:rPr sz="190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55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90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70" dirty="0">
                <a:solidFill>
                  <a:srgbClr val="231F20"/>
                </a:solidFill>
                <a:latin typeface="Candara"/>
                <a:cs typeface="Candara"/>
              </a:rPr>
              <a:t>puppets,</a:t>
            </a:r>
            <a:r>
              <a:rPr sz="190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various</a:t>
            </a:r>
            <a:r>
              <a:rPr sz="190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food</a:t>
            </a:r>
            <a:r>
              <a:rPr sz="190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products</a:t>
            </a:r>
            <a:r>
              <a:rPr sz="1900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including</a:t>
            </a:r>
            <a:r>
              <a:rPr sz="190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75" dirty="0">
                <a:solidFill>
                  <a:srgbClr val="231F20"/>
                </a:solidFill>
                <a:latin typeface="Candara"/>
                <a:cs typeface="Candara"/>
              </a:rPr>
              <a:t>apples</a:t>
            </a:r>
            <a:r>
              <a:rPr sz="1900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9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9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35" dirty="0">
                <a:solidFill>
                  <a:srgbClr val="231F20"/>
                </a:solidFill>
                <a:latin typeface="Candara"/>
                <a:cs typeface="Candara"/>
              </a:rPr>
              <a:t>kale,</a:t>
            </a:r>
            <a:r>
              <a:rPr sz="1900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70" dirty="0">
                <a:solidFill>
                  <a:srgbClr val="231F20"/>
                </a:solidFill>
                <a:latin typeface="Candara"/>
                <a:cs typeface="Candara"/>
              </a:rPr>
              <a:t>toys</a:t>
            </a:r>
            <a:r>
              <a:rPr sz="1900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65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90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5" dirty="0">
                <a:solidFill>
                  <a:srgbClr val="231F20"/>
                </a:solidFill>
                <a:latin typeface="Candara"/>
                <a:cs typeface="Candara"/>
              </a:rPr>
              <a:t>clothing, </a:t>
            </a:r>
            <a:r>
              <a:rPr sz="1900" spc="-60" dirty="0">
                <a:solidFill>
                  <a:srgbClr val="231F20"/>
                </a:solidFill>
                <a:latin typeface="Candara"/>
                <a:cs typeface="Candara"/>
              </a:rPr>
              <a:t>comic</a:t>
            </a:r>
            <a:r>
              <a:rPr sz="190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65" dirty="0">
                <a:solidFill>
                  <a:srgbClr val="231F20"/>
                </a:solidFill>
                <a:latin typeface="Candara"/>
                <a:cs typeface="Candara"/>
              </a:rPr>
              <a:t>books</a:t>
            </a:r>
            <a:r>
              <a:rPr sz="190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35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90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60" dirty="0">
                <a:solidFill>
                  <a:srgbClr val="231F20"/>
                </a:solidFill>
                <a:latin typeface="Candara"/>
                <a:cs typeface="Candara"/>
              </a:rPr>
              <a:t>other</a:t>
            </a:r>
            <a:r>
              <a:rPr sz="190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0" dirty="0">
                <a:solidFill>
                  <a:srgbClr val="231F20"/>
                </a:solidFill>
                <a:latin typeface="Candara"/>
                <a:cs typeface="Candara"/>
              </a:rPr>
              <a:t>publications.</a:t>
            </a:r>
            <a:r>
              <a:rPr sz="1900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90" dirty="0">
                <a:solidFill>
                  <a:srgbClr val="231F20"/>
                </a:solidFill>
                <a:latin typeface="Candara"/>
                <a:cs typeface="Candara"/>
              </a:rPr>
              <a:t>Howdy</a:t>
            </a:r>
            <a:r>
              <a:rPr sz="190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75" dirty="0">
                <a:solidFill>
                  <a:srgbClr val="231F20"/>
                </a:solidFill>
                <a:latin typeface="Candara"/>
                <a:cs typeface="Candara"/>
              </a:rPr>
              <a:t>Doody</a:t>
            </a:r>
            <a:r>
              <a:rPr sz="190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45" dirty="0">
                <a:solidFill>
                  <a:srgbClr val="231F20"/>
                </a:solidFill>
                <a:latin typeface="Candara"/>
                <a:cs typeface="Candara"/>
              </a:rPr>
              <a:t>even </a:t>
            </a:r>
            <a:r>
              <a:rPr sz="1900" spc="-30" dirty="0">
                <a:solidFill>
                  <a:srgbClr val="231F20"/>
                </a:solidFill>
                <a:latin typeface="Candara"/>
                <a:cs typeface="Candara"/>
              </a:rPr>
              <a:t>ran</a:t>
            </a:r>
            <a:r>
              <a:rPr sz="190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900" spc="-60" dirty="0">
                <a:solidFill>
                  <a:srgbClr val="231F20"/>
                </a:solidFill>
                <a:latin typeface="Candara"/>
                <a:cs typeface="Candara"/>
              </a:rPr>
              <a:t> president</a:t>
            </a:r>
            <a:r>
              <a:rPr sz="190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900" spc="-50" dirty="0">
                <a:solidFill>
                  <a:srgbClr val="231F20"/>
                </a:solidFill>
                <a:latin typeface="Candara"/>
                <a:cs typeface="Candara"/>
              </a:rPr>
              <a:t> 1948</a:t>
            </a:r>
            <a:r>
              <a:rPr sz="19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0" dirty="0">
                <a:solidFill>
                  <a:srgbClr val="231F20"/>
                </a:solidFill>
                <a:latin typeface="Candara"/>
                <a:cs typeface="Candara"/>
              </a:rPr>
              <a:t>sup- </a:t>
            </a:r>
            <a:r>
              <a:rPr sz="1900" spc="-90" dirty="0">
                <a:solidFill>
                  <a:srgbClr val="231F20"/>
                </a:solidFill>
                <a:latin typeface="Candara"/>
                <a:cs typeface="Candara"/>
              </a:rPr>
              <a:t>ported</a:t>
            </a:r>
            <a:r>
              <a:rPr sz="190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90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90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05" dirty="0">
                <a:solidFill>
                  <a:srgbClr val="231F20"/>
                </a:solidFill>
                <a:latin typeface="Candara"/>
                <a:cs typeface="Candara"/>
              </a:rPr>
              <a:t>“Howdy</a:t>
            </a:r>
            <a:r>
              <a:rPr sz="190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05" dirty="0">
                <a:solidFill>
                  <a:srgbClr val="231F20"/>
                </a:solidFill>
                <a:latin typeface="Candara"/>
                <a:cs typeface="Candara"/>
              </a:rPr>
              <a:t>Doody</a:t>
            </a:r>
            <a:r>
              <a:rPr sz="190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85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90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85" dirty="0">
                <a:solidFill>
                  <a:srgbClr val="231F20"/>
                </a:solidFill>
                <a:latin typeface="Candara"/>
                <a:cs typeface="Candara"/>
              </a:rPr>
              <a:t>President”</a:t>
            </a:r>
            <a:r>
              <a:rPr sz="19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0" dirty="0">
                <a:solidFill>
                  <a:srgbClr val="231F20"/>
                </a:solidFill>
                <a:latin typeface="Candara"/>
                <a:cs typeface="Candara"/>
              </a:rPr>
              <a:t>buttons.</a:t>
            </a:r>
            <a:endParaRPr sz="19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7" y="1057275"/>
            <a:ext cx="5029200" cy="1331595"/>
          </a:xfrm>
          <a:custGeom>
            <a:avLst/>
            <a:gdLst/>
            <a:ahLst/>
            <a:cxnLst/>
            <a:rect l="l" t="t" r="r" b="b"/>
            <a:pathLst>
              <a:path w="5029200" h="1331595">
                <a:moveTo>
                  <a:pt x="5029205" y="0"/>
                </a:moveTo>
                <a:lnTo>
                  <a:pt x="0" y="0"/>
                </a:lnTo>
                <a:lnTo>
                  <a:pt x="0" y="1331061"/>
                </a:lnTo>
                <a:lnTo>
                  <a:pt x="3688" y="1331277"/>
                </a:lnTo>
                <a:lnTo>
                  <a:pt x="31834" y="1325729"/>
                </a:lnTo>
                <a:lnTo>
                  <a:pt x="59858" y="1317337"/>
                </a:lnTo>
                <a:lnTo>
                  <a:pt x="85363" y="1308790"/>
                </a:lnTo>
                <a:lnTo>
                  <a:pt x="105955" y="1302778"/>
                </a:lnTo>
                <a:lnTo>
                  <a:pt x="112416" y="1302816"/>
                </a:lnTo>
                <a:lnTo>
                  <a:pt x="131069" y="1297571"/>
                </a:lnTo>
                <a:lnTo>
                  <a:pt x="145638" y="1293968"/>
                </a:lnTo>
                <a:lnTo>
                  <a:pt x="152570" y="1292778"/>
                </a:lnTo>
                <a:lnTo>
                  <a:pt x="158882" y="1292326"/>
                </a:lnTo>
                <a:lnTo>
                  <a:pt x="163556" y="1292326"/>
                </a:lnTo>
                <a:lnTo>
                  <a:pt x="167379" y="1293253"/>
                </a:lnTo>
                <a:lnTo>
                  <a:pt x="169703" y="1295641"/>
                </a:lnTo>
                <a:lnTo>
                  <a:pt x="182209" y="1297506"/>
                </a:lnTo>
                <a:lnTo>
                  <a:pt x="190640" y="1299694"/>
                </a:lnTo>
                <a:lnTo>
                  <a:pt x="214597" y="1309166"/>
                </a:lnTo>
                <a:lnTo>
                  <a:pt x="221278" y="1307071"/>
                </a:lnTo>
                <a:lnTo>
                  <a:pt x="227920" y="1306436"/>
                </a:lnTo>
                <a:lnTo>
                  <a:pt x="250729" y="1306118"/>
                </a:lnTo>
                <a:lnTo>
                  <a:pt x="254945" y="1308214"/>
                </a:lnTo>
                <a:lnTo>
                  <a:pt x="259530" y="1311147"/>
                </a:lnTo>
                <a:lnTo>
                  <a:pt x="272763" y="1310208"/>
                </a:lnTo>
                <a:lnTo>
                  <a:pt x="275888" y="1306334"/>
                </a:lnTo>
                <a:lnTo>
                  <a:pt x="280040" y="1307376"/>
                </a:lnTo>
                <a:lnTo>
                  <a:pt x="283927" y="1306652"/>
                </a:lnTo>
                <a:lnTo>
                  <a:pt x="295738" y="1303083"/>
                </a:lnTo>
                <a:lnTo>
                  <a:pt x="299243" y="1302245"/>
                </a:lnTo>
                <a:lnTo>
                  <a:pt x="301084" y="1302562"/>
                </a:lnTo>
                <a:lnTo>
                  <a:pt x="302697" y="1301305"/>
                </a:lnTo>
                <a:lnTo>
                  <a:pt x="304907" y="1302346"/>
                </a:lnTo>
                <a:lnTo>
                  <a:pt x="305821" y="1301203"/>
                </a:lnTo>
                <a:lnTo>
                  <a:pt x="316972" y="1303820"/>
                </a:lnTo>
                <a:lnTo>
                  <a:pt x="323220" y="1304442"/>
                </a:lnTo>
                <a:lnTo>
                  <a:pt x="335616" y="1308328"/>
                </a:lnTo>
                <a:lnTo>
                  <a:pt x="337838" y="1306652"/>
                </a:lnTo>
                <a:lnTo>
                  <a:pt x="356406" y="1308849"/>
                </a:lnTo>
                <a:lnTo>
                  <a:pt x="356609" y="1307693"/>
                </a:lnTo>
                <a:lnTo>
                  <a:pt x="361613" y="1303400"/>
                </a:lnTo>
                <a:lnTo>
                  <a:pt x="370096" y="1303400"/>
                </a:lnTo>
                <a:lnTo>
                  <a:pt x="372750" y="1301851"/>
                </a:lnTo>
                <a:lnTo>
                  <a:pt x="376370" y="1298765"/>
                </a:lnTo>
                <a:lnTo>
                  <a:pt x="377348" y="1297216"/>
                </a:lnTo>
                <a:lnTo>
                  <a:pt x="382885" y="1297216"/>
                </a:lnTo>
                <a:lnTo>
                  <a:pt x="386530" y="1298117"/>
                </a:lnTo>
                <a:lnTo>
                  <a:pt x="392740" y="1300568"/>
                </a:lnTo>
                <a:lnTo>
                  <a:pt x="394125" y="1298232"/>
                </a:lnTo>
                <a:lnTo>
                  <a:pt x="395572" y="1296962"/>
                </a:lnTo>
                <a:lnTo>
                  <a:pt x="397300" y="1296530"/>
                </a:lnTo>
                <a:lnTo>
                  <a:pt x="397300" y="617334"/>
                </a:lnTo>
                <a:lnTo>
                  <a:pt x="3130809" y="617334"/>
                </a:lnTo>
                <a:lnTo>
                  <a:pt x="3133845" y="615734"/>
                </a:lnTo>
                <a:lnTo>
                  <a:pt x="3157187" y="599516"/>
                </a:lnTo>
                <a:lnTo>
                  <a:pt x="3162432" y="601090"/>
                </a:lnTo>
                <a:lnTo>
                  <a:pt x="3163588" y="602564"/>
                </a:lnTo>
                <a:lnTo>
                  <a:pt x="3169557" y="598474"/>
                </a:lnTo>
                <a:lnTo>
                  <a:pt x="3175107" y="598373"/>
                </a:lnTo>
                <a:lnTo>
                  <a:pt x="3178561" y="593966"/>
                </a:lnTo>
                <a:lnTo>
                  <a:pt x="3184950" y="592086"/>
                </a:lnTo>
                <a:lnTo>
                  <a:pt x="3190195" y="591451"/>
                </a:lnTo>
                <a:lnTo>
                  <a:pt x="3193128" y="590715"/>
                </a:lnTo>
                <a:lnTo>
                  <a:pt x="3200571" y="591248"/>
                </a:lnTo>
                <a:lnTo>
                  <a:pt x="3218478" y="584326"/>
                </a:lnTo>
                <a:lnTo>
                  <a:pt x="3226021" y="581710"/>
                </a:lnTo>
                <a:lnTo>
                  <a:pt x="3233997" y="580555"/>
                </a:lnTo>
                <a:lnTo>
                  <a:pt x="3238023" y="577087"/>
                </a:lnTo>
                <a:lnTo>
                  <a:pt x="3242176" y="574611"/>
                </a:lnTo>
                <a:lnTo>
                  <a:pt x="3248488" y="574611"/>
                </a:lnTo>
                <a:lnTo>
                  <a:pt x="3251586" y="575322"/>
                </a:lnTo>
                <a:lnTo>
                  <a:pt x="3260936" y="570839"/>
                </a:lnTo>
                <a:lnTo>
                  <a:pt x="3267515" y="566870"/>
                </a:lnTo>
                <a:lnTo>
                  <a:pt x="3273157" y="564035"/>
                </a:lnTo>
                <a:lnTo>
                  <a:pt x="3279692" y="562952"/>
                </a:lnTo>
                <a:lnTo>
                  <a:pt x="3282079" y="563067"/>
                </a:lnTo>
                <a:lnTo>
                  <a:pt x="3284175" y="559180"/>
                </a:lnTo>
                <a:lnTo>
                  <a:pt x="3285749" y="556882"/>
                </a:lnTo>
                <a:lnTo>
                  <a:pt x="3288162" y="554672"/>
                </a:lnTo>
                <a:lnTo>
                  <a:pt x="3289102" y="554354"/>
                </a:lnTo>
                <a:lnTo>
                  <a:pt x="3291147" y="554354"/>
                </a:lnTo>
                <a:lnTo>
                  <a:pt x="3296417" y="555993"/>
                </a:lnTo>
                <a:lnTo>
                  <a:pt x="3299453" y="555993"/>
                </a:lnTo>
                <a:lnTo>
                  <a:pt x="3302094" y="555510"/>
                </a:lnTo>
                <a:lnTo>
                  <a:pt x="3306387" y="555396"/>
                </a:lnTo>
                <a:lnTo>
                  <a:pt x="3305854" y="557060"/>
                </a:lnTo>
                <a:lnTo>
                  <a:pt x="3303098" y="562063"/>
                </a:lnTo>
                <a:lnTo>
                  <a:pt x="3304723" y="562063"/>
                </a:lnTo>
                <a:lnTo>
                  <a:pt x="3306908" y="561593"/>
                </a:lnTo>
                <a:lnTo>
                  <a:pt x="3309244" y="559600"/>
                </a:lnTo>
                <a:lnTo>
                  <a:pt x="3311251" y="559079"/>
                </a:lnTo>
                <a:lnTo>
                  <a:pt x="3321081" y="559676"/>
                </a:lnTo>
                <a:lnTo>
                  <a:pt x="3323227" y="559066"/>
                </a:lnTo>
                <a:lnTo>
                  <a:pt x="3325767" y="556666"/>
                </a:lnTo>
                <a:lnTo>
                  <a:pt x="3326321" y="553406"/>
                </a:lnTo>
                <a:lnTo>
                  <a:pt x="3339844" y="548333"/>
                </a:lnTo>
                <a:lnTo>
                  <a:pt x="3342226" y="544829"/>
                </a:lnTo>
                <a:lnTo>
                  <a:pt x="3344220" y="545579"/>
                </a:lnTo>
                <a:lnTo>
                  <a:pt x="3345859" y="545896"/>
                </a:lnTo>
                <a:lnTo>
                  <a:pt x="3354215" y="545896"/>
                </a:lnTo>
                <a:lnTo>
                  <a:pt x="3354964" y="537908"/>
                </a:lnTo>
                <a:lnTo>
                  <a:pt x="3364743" y="536346"/>
                </a:lnTo>
                <a:lnTo>
                  <a:pt x="3366179" y="536549"/>
                </a:lnTo>
                <a:lnTo>
                  <a:pt x="3372871" y="536663"/>
                </a:lnTo>
                <a:lnTo>
                  <a:pt x="3375704" y="535216"/>
                </a:lnTo>
                <a:lnTo>
                  <a:pt x="3378155" y="531202"/>
                </a:lnTo>
                <a:lnTo>
                  <a:pt x="3384035" y="532168"/>
                </a:lnTo>
                <a:lnTo>
                  <a:pt x="3388150" y="532561"/>
                </a:lnTo>
                <a:lnTo>
                  <a:pt x="3391147" y="532561"/>
                </a:lnTo>
                <a:lnTo>
                  <a:pt x="3397591" y="531441"/>
                </a:lnTo>
                <a:lnTo>
                  <a:pt x="3401064" y="528780"/>
                </a:lnTo>
                <a:lnTo>
                  <a:pt x="3405840" y="525628"/>
                </a:lnTo>
                <a:lnTo>
                  <a:pt x="3416191" y="523036"/>
                </a:lnTo>
                <a:lnTo>
                  <a:pt x="3418185" y="522833"/>
                </a:lnTo>
                <a:lnTo>
                  <a:pt x="3424268" y="517690"/>
                </a:lnTo>
                <a:lnTo>
                  <a:pt x="3424370" y="516534"/>
                </a:lnTo>
                <a:lnTo>
                  <a:pt x="3448563" y="515391"/>
                </a:lnTo>
                <a:lnTo>
                  <a:pt x="3451396" y="513295"/>
                </a:lnTo>
                <a:lnTo>
                  <a:pt x="3467740" y="514972"/>
                </a:lnTo>
                <a:lnTo>
                  <a:pt x="3475919" y="514451"/>
                </a:lnTo>
                <a:lnTo>
                  <a:pt x="3490588" y="514972"/>
                </a:lnTo>
                <a:lnTo>
                  <a:pt x="3491629" y="513816"/>
                </a:lnTo>
                <a:lnTo>
                  <a:pt x="3494563" y="514337"/>
                </a:lnTo>
                <a:lnTo>
                  <a:pt x="3496557" y="512762"/>
                </a:lnTo>
                <a:lnTo>
                  <a:pt x="3498970" y="512762"/>
                </a:lnTo>
                <a:lnTo>
                  <a:pt x="3523379" y="504278"/>
                </a:lnTo>
                <a:lnTo>
                  <a:pt x="3528827" y="504494"/>
                </a:lnTo>
                <a:lnTo>
                  <a:pt x="3532599" y="500202"/>
                </a:lnTo>
                <a:lnTo>
                  <a:pt x="3549579" y="496836"/>
                </a:lnTo>
                <a:lnTo>
                  <a:pt x="3551776" y="497573"/>
                </a:lnTo>
                <a:lnTo>
                  <a:pt x="3561619" y="494639"/>
                </a:lnTo>
                <a:lnTo>
                  <a:pt x="3578900" y="487933"/>
                </a:lnTo>
                <a:lnTo>
                  <a:pt x="3596512" y="483800"/>
                </a:lnTo>
                <a:lnTo>
                  <a:pt x="3614515" y="481237"/>
                </a:lnTo>
                <a:lnTo>
                  <a:pt x="3632967" y="479247"/>
                </a:lnTo>
                <a:lnTo>
                  <a:pt x="3652330" y="468412"/>
                </a:lnTo>
                <a:lnTo>
                  <a:pt x="3670913" y="459466"/>
                </a:lnTo>
                <a:lnTo>
                  <a:pt x="3691009" y="446710"/>
                </a:lnTo>
                <a:lnTo>
                  <a:pt x="3714908" y="424446"/>
                </a:lnTo>
                <a:lnTo>
                  <a:pt x="3723607" y="419417"/>
                </a:lnTo>
                <a:lnTo>
                  <a:pt x="3734606" y="416064"/>
                </a:lnTo>
                <a:lnTo>
                  <a:pt x="3740790" y="414807"/>
                </a:lnTo>
                <a:lnTo>
                  <a:pt x="3747280" y="413854"/>
                </a:lnTo>
                <a:lnTo>
                  <a:pt x="3753986" y="412076"/>
                </a:lnTo>
                <a:lnTo>
                  <a:pt x="3762764" y="407562"/>
                </a:lnTo>
                <a:lnTo>
                  <a:pt x="3771720" y="406120"/>
                </a:lnTo>
                <a:lnTo>
                  <a:pt x="3781187" y="405640"/>
                </a:lnTo>
                <a:lnTo>
                  <a:pt x="3791502" y="404012"/>
                </a:lnTo>
                <a:lnTo>
                  <a:pt x="3821982" y="402335"/>
                </a:lnTo>
                <a:lnTo>
                  <a:pt x="3823137" y="401497"/>
                </a:lnTo>
                <a:lnTo>
                  <a:pt x="3824610" y="400862"/>
                </a:lnTo>
                <a:lnTo>
                  <a:pt x="3824814" y="400977"/>
                </a:lnTo>
                <a:lnTo>
                  <a:pt x="3831100" y="396786"/>
                </a:lnTo>
                <a:lnTo>
                  <a:pt x="3838022" y="391223"/>
                </a:lnTo>
                <a:lnTo>
                  <a:pt x="3844856" y="390171"/>
                </a:lnTo>
                <a:lnTo>
                  <a:pt x="3868298" y="388823"/>
                </a:lnTo>
                <a:lnTo>
                  <a:pt x="3869365" y="388213"/>
                </a:lnTo>
                <a:lnTo>
                  <a:pt x="3871283" y="387959"/>
                </a:lnTo>
                <a:lnTo>
                  <a:pt x="3873328" y="388404"/>
                </a:lnTo>
                <a:lnTo>
                  <a:pt x="3885583" y="380123"/>
                </a:lnTo>
                <a:lnTo>
                  <a:pt x="3891768" y="374040"/>
                </a:lnTo>
                <a:lnTo>
                  <a:pt x="3895222" y="371322"/>
                </a:lnTo>
                <a:lnTo>
                  <a:pt x="3895540" y="369646"/>
                </a:lnTo>
                <a:lnTo>
                  <a:pt x="3932002" y="361365"/>
                </a:lnTo>
                <a:lnTo>
                  <a:pt x="3954316" y="355612"/>
                </a:lnTo>
                <a:lnTo>
                  <a:pt x="3960031" y="351934"/>
                </a:lnTo>
                <a:lnTo>
                  <a:pt x="3968111" y="349296"/>
                </a:lnTo>
                <a:lnTo>
                  <a:pt x="3978644" y="347088"/>
                </a:lnTo>
                <a:lnTo>
                  <a:pt x="3991717" y="344703"/>
                </a:lnTo>
                <a:lnTo>
                  <a:pt x="4010556" y="339955"/>
                </a:lnTo>
                <a:lnTo>
                  <a:pt x="4029717" y="337023"/>
                </a:lnTo>
                <a:lnTo>
                  <a:pt x="4049290" y="335209"/>
                </a:lnTo>
                <a:lnTo>
                  <a:pt x="4069365" y="333819"/>
                </a:lnTo>
                <a:lnTo>
                  <a:pt x="4090444" y="326104"/>
                </a:lnTo>
                <a:lnTo>
                  <a:pt x="4110699" y="319759"/>
                </a:lnTo>
                <a:lnTo>
                  <a:pt x="4132603" y="310725"/>
                </a:lnTo>
                <a:lnTo>
                  <a:pt x="4158633" y="294944"/>
                </a:lnTo>
                <a:lnTo>
                  <a:pt x="4196670" y="280479"/>
                </a:lnTo>
                <a:lnTo>
                  <a:pt x="4210783" y="272535"/>
                </a:lnTo>
                <a:lnTo>
                  <a:pt x="4220301" y="268149"/>
                </a:lnTo>
                <a:lnTo>
                  <a:pt x="4228115" y="266230"/>
                </a:lnTo>
                <a:lnTo>
                  <a:pt x="4229347" y="266331"/>
                </a:lnTo>
                <a:lnTo>
                  <a:pt x="4243596" y="259105"/>
                </a:lnTo>
                <a:lnTo>
                  <a:pt x="4244130" y="257225"/>
                </a:lnTo>
                <a:lnTo>
                  <a:pt x="4246644" y="255854"/>
                </a:lnTo>
                <a:lnTo>
                  <a:pt x="4261516" y="253974"/>
                </a:lnTo>
                <a:lnTo>
                  <a:pt x="4262354" y="253339"/>
                </a:lnTo>
                <a:lnTo>
                  <a:pt x="4266443" y="252615"/>
                </a:lnTo>
                <a:lnTo>
                  <a:pt x="4307096" y="232600"/>
                </a:lnTo>
                <a:lnTo>
                  <a:pt x="4320457" y="233121"/>
                </a:lnTo>
                <a:lnTo>
                  <a:pt x="4320558" y="232181"/>
                </a:lnTo>
                <a:lnTo>
                  <a:pt x="4316634" y="227990"/>
                </a:lnTo>
                <a:lnTo>
                  <a:pt x="4319568" y="227469"/>
                </a:lnTo>
                <a:lnTo>
                  <a:pt x="4320825" y="226212"/>
                </a:lnTo>
                <a:lnTo>
                  <a:pt x="4321447" y="224739"/>
                </a:lnTo>
                <a:lnTo>
                  <a:pt x="4321447" y="224116"/>
                </a:lnTo>
                <a:lnTo>
                  <a:pt x="4341983" y="222643"/>
                </a:lnTo>
                <a:lnTo>
                  <a:pt x="4344079" y="221386"/>
                </a:lnTo>
                <a:lnTo>
                  <a:pt x="4367866" y="222643"/>
                </a:lnTo>
                <a:lnTo>
                  <a:pt x="4368666" y="222846"/>
                </a:lnTo>
                <a:lnTo>
                  <a:pt x="4372425" y="222961"/>
                </a:lnTo>
                <a:lnTo>
                  <a:pt x="4374749" y="222427"/>
                </a:lnTo>
                <a:lnTo>
                  <a:pt x="4377607" y="221068"/>
                </a:lnTo>
                <a:lnTo>
                  <a:pt x="4378343" y="220344"/>
                </a:lnTo>
                <a:lnTo>
                  <a:pt x="4442046" y="205460"/>
                </a:lnTo>
                <a:lnTo>
                  <a:pt x="4491081" y="197294"/>
                </a:lnTo>
                <a:lnTo>
                  <a:pt x="4512661" y="194641"/>
                </a:lnTo>
                <a:lnTo>
                  <a:pt x="4543520" y="192013"/>
                </a:lnTo>
                <a:lnTo>
                  <a:pt x="4558556" y="189953"/>
                </a:lnTo>
                <a:lnTo>
                  <a:pt x="4571682" y="184285"/>
                </a:lnTo>
                <a:lnTo>
                  <a:pt x="4589374" y="182803"/>
                </a:lnTo>
                <a:lnTo>
                  <a:pt x="4603392" y="182617"/>
                </a:lnTo>
                <a:lnTo>
                  <a:pt x="4605495" y="180835"/>
                </a:lnTo>
                <a:lnTo>
                  <a:pt x="4611147" y="181749"/>
                </a:lnTo>
                <a:lnTo>
                  <a:pt x="4616316" y="182143"/>
                </a:lnTo>
                <a:lnTo>
                  <a:pt x="4621180" y="182143"/>
                </a:lnTo>
                <a:lnTo>
                  <a:pt x="4639822" y="180249"/>
                </a:lnTo>
                <a:lnTo>
                  <a:pt x="4675060" y="171374"/>
                </a:lnTo>
                <a:lnTo>
                  <a:pt x="4696224" y="168579"/>
                </a:lnTo>
                <a:lnTo>
                  <a:pt x="4705519" y="159369"/>
                </a:lnTo>
                <a:lnTo>
                  <a:pt x="4716671" y="156257"/>
                </a:lnTo>
                <a:lnTo>
                  <a:pt x="4729100" y="155245"/>
                </a:lnTo>
                <a:lnTo>
                  <a:pt x="4752599" y="150037"/>
                </a:lnTo>
                <a:lnTo>
                  <a:pt x="4760880" y="150558"/>
                </a:lnTo>
                <a:lnTo>
                  <a:pt x="4767166" y="149720"/>
                </a:lnTo>
                <a:lnTo>
                  <a:pt x="4779841" y="147002"/>
                </a:lnTo>
                <a:lnTo>
                  <a:pt x="4786648" y="141135"/>
                </a:lnTo>
                <a:lnTo>
                  <a:pt x="4804466" y="130860"/>
                </a:lnTo>
                <a:lnTo>
                  <a:pt x="4808022" y="129285"/>
                </a:lnTo>
                <a:lnTo>
                  <a:pt x="4809915" y="112420"/>
                </a:lnTo>
                <a:lnTo>
                  <a:pt x="4814944" y="112102"/>
                </a:lnTo>
                <a:lnTo>
                  <a:pt x="4818017" y="112458"/>
                </a:lnTo>
                <a:lnTo>
                  <a:pt x="4828108" y="107488"/>
                </a:lnTo>
                <a:lnTo>
                  <a:pt x="4836031" y="96426"/>
                </a:lnTo>
                <a:lnTo>
                  <a:pt x="4845179" y="85013"/>
                </a:lnTo>
                <a:lnTo>
                  <a:pt x="4858949" y="78993"/>
                </a:lnTo>
                <a:lnTo>
                  <a:pt x="4868137" y="65568"/>
                </a:lnTo>
                <a:lnTo>
                  <a:pt x="4880215" y="60756"/>
                </a:lnTo>
                <a:lnTo>
                  <a:pt x="4891275" y="59773"/>
                </a:lnTo>
                <a:lnTo>
                  <a:pt x="4897405" y="57835"/>
                </a:lnTo>
                <a:lnTo>
                  <a:pt x="4902218" y="56057"/>
                </a:lnTo>
                <a:lnTo>
                  <a:pt x="4917725" y="53543"/>
                </a:lnTo>
                <a:lnTo>
                  <a:pt x="4918665" y="48298"/>
                </a:lnTo>
                <a:lnTo>
                  <a:pt x="4927581" y="44345"/>
                </a:lnTo>
                <a:lnTo>
                  <a:pt x="4960777" y="38636"/>
                </a:lnTo>
                <a:lnTo>
                  <a:pt x="4965921" y="34683"/>
                </a:lnTo>
                <a:lnTo>
                  <a:pt x="4966912" y="34950"/>
                </a:lnTo>
                <a:lnTo>
                  <a:pt x="4969249" y="35077"/>
                </a:lnTo>
                <a:lnTo>
                  <a:pt x="4979820" y="33004"/>
                </a:lnTo>
                <a:lnTo>
                  <a:pt x="4991671" y="28059"/>
                </a:lnTo>
                <a:lnTo>
                  <a:pt x="5002349" y="22148"/>
                </a:lnTo>
                <a:lnTo>
                  <a:pt x="5009406" y="17183"/>
                </a:lnTo>
                <a:lnTo>
                  <a:pt x="5029205" y="0"/>
                </a:lnTo>
                <a:close/>
              </a:path>
            </a:pathLst>
          </a:custGeom>
          <a:solidFill>
            <a:srgbClr val="ECEBE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676144" y="1674609"/>
            <a:ext cx="7382509" cy="5040630"/>
            <a:chOff x="2676144" y="1674609"/>
            <a:chExt cx="7382509" cy="5040630"/>
          </a:xfrm>
        </p:grpSpPr>
        <p:sp>
          <p:nvSpPr>
            <p:cNvPr id="4" name="object 4"/>
            <p:cNvSpPr/>
            <p:nvPr/>
          </p:nvSpPr>
          <p:spPr>
            <a:xfrm>
              <a:off x="3535730" y="6030112"/>
              <a:ext cx="6522720" cy="685165"/>
            </a:xfrm>
            <a:custGeom>
              <a:avLst/>
              <a:gdLst/>
              <a:ahLst/>
              <a:cxnLst/>
              <a:rect l="l" t="t" r="r" b="b"/>
              <a:pathLst>
                <a:path w="6522720" h="685165">
                  <a:moveTo>
                    <a:pt x="6522669" y="685025"/>
                  </a:moveTo>
                  <a:lnTo>
                    <a:pt x="6522669" y="0"/>
                  </a:lnTo>
                  <a:lnTo>
                    <a:pt x="6485572" y="14439"/>
                  </a:lnTo>
                  <a:lnTo>
                    <a:pt x="6453196" y="25889"/>
                  </a:lnTo>
                  <a:lnTo>
                    <a:pt x="6420369" y="35526"/>
                  </a:lnTo>
                  <a:lnTo>
                    <a:pt x="6387872" y="42170"/>
                  </a:lnTo>
                  <a:lnTo>
                    <a:pt x="6356489" y="44640"/>
                  </a:lnTo>
                  <a:lnTo>
                    <a:pt x="6349580" y="44500"/>
                  </a:lnTo>
                  <a:lnTo>
                    <a:pt x="6343459" y="42113"/>
                  </a:lnTo>
                  <a:lnTo>
                    <a:pt x="6338468" y="40690"/>
                  </a:lnTo>
                  <a:lnTo>
                    <a:pt x="6328778" y="40690"/>
                  </a:lnTo>
                  <a:lnTo>
                    <a:pt x="6324587" y="43078"/>
                  </a:lnTo>
                  <a:lnTo>
                    <a:pt x="6320866" y="48907"/>
                  </a:lnTo>
                  <a:lnTo>
                    <a:pt x="6309682" y="49495"/>
                  </a:lnTo>
                  <a:lnTo>
                    <a:pt x="6299547" y="51076"/>
                  </a:lnTo>
                  <a:lnTo>
                    <a:pt x="6289477" y="53309"/>
                  </a:lnTo>
                  <a:lnTo>
                    <a:pt x="6260615" y="60663"/>
                  </a:lnTo>
                  <a:lnTo>
                    <a:pt x="6251760" y="62241"/>
                  </a:lnTo>
                  <a:lnTo>
                    <a:pt x="6243447" y="62839"/>
                  </a:lnTo>
                  <a:lnTo>
                    <a:pt x="6236944" y="62839"/>
                  </a:lnTo>
                  <a:lnTo>
                    <a:pt x="6231064" y="61544"/>
                  </a:lnTo>
                  <a:lnTo>
                    <a:pt x="6226048" y="58165"/>
                  </a:lnTo>
                  <a:lnTo>
                    <a:pt x="6226048" y="64782"/>
                  </a:lnTo>
                  <a:lnTo>
                    <a:pt x="6221895" y="66776"/>
                  </a:lnTo>
                  <a:lnTo>
                    <a:pt x="6211074" y="66776"/>
                  </a:lnTo>
                  <a:lnTo>
                    <a:pt x="6186957" y="62242"/>
                  </a:lnTo>
                  <a:lnTo>
                    <a:pt x="6174384" y="62242"/>
                  </a:lnTo>
                  <a:lnTo>
                    <a:pt x="6168478" y="64033"/>
                  </a:lnTo>
                  <a:lnTo>
                    <a:pt x="6165494" y="69862"/>
                  </a:lnTo>
                  <a:lnTo>
                    <a:pt x="6154216" y="88240"/>
                  </a:lnTo>
                  <a:lnTo>
                    <a:pt x="6121352" y="94653"/>
                  </a:lnTo>
                  <a:lnTo>
                    <a:pt x="6080358" y="96741"/>
                  </a:lnTo>
                  <a:lnTo>
                    <a:pt x="6044692" y="102146"/>
                  </a:lnTo>
                  <a:lnTo>
                    <a:pt x="6026127" y="109702"/>
                  </a:lnTo>
                  <a:lnTo>
                    <a:pt x="6001109" y="123405"/>
                  </a:lnTo>
                  <a:lnTo>
                    <a:pt x="5990882" y="125818"/>
                  </a:lnTo>
                  <a:lnTo>
                    <a:pt x="5959716" y="98755"/>
                  </a:lnTo>
                  <a:lnTo>
                    <a:pt x="5952139" y="105127"/>
                  </a:lnTo>
                  <a:lnTo>
                    <a:pt x="5943450" y="109326"/>
                  </a:lnTo>
                  <a:lnTo>
                    <a:pt x="5933766" y="111637"/>
                  </a:lnTo>
                  <a:lnTo>
                    <a:pt x="5923203" y="112344"/>
                  </a:lnTo>
                  <a:lnTo>
                    <a:pt x="5899179" y="109965"/>
                  </a:lnTo>
                  <a:lnTo>
                    <a:pt x="5872961" y="104500"/>
                  </a:lnTo>
                  <a:lnTo>
                    <a:pt x="5845578" y="98451"/>
                  </a:lnTo>
                  <a:lnTo>
                    <a:pt x="5818060" y="94322"/>
                  </a:lnTo>
                  <a:lnTo>
                    <a:pt x="5797872" y="100315"/>
                  </a:lnTo>
                  <a:lnTo>
                    <a:pt x="5754157" y="126573"/>
                  </a:lnTo>
                  <a:lnTo>
                    <a:pt x="5732576" y="132537"/>
                  </a:lnTo>
                  <a:lnTo>
                    <a:pt x="5725528" y="132537"/>
                  </a:lnTo>
                  <a:lnTo>
                    <a:pt x="5718721" y="130124"/>
                  </a:lnTo>
                  <a:lnTo>
                    <a:pt x="5712333" y="124053"/>
                  </a:lnTo>
                  <a:lnTo>
                    <a:pt x="5709907" y="125069"/>
                  </a:lnTo>
                  <a:lnTo>
                    <a:pt x="5707278" y="125475"/>
                  </a:lnTo>
                  <a:lnTo>
                    <a:pt x="5698744" y="125475"/>
                  </a:lnTo>
                  <a:lnTo>
                    <a:pt x="5672963" y="118440"/>
                  </a:lnTo>
                  <a:lnTo>
                    <a:pt x="5659247" y="118440"/>
                  </a:lnTo>
                  <a:lnTo>
                    <a:pt x="5652300" y="121196"/>
                  </a:lnTo>
                  <a:lnTo>
                    <a:pt x="5647067" y="130174"/>
                  </a:lnTo>
                  <a:lnTo>
                    <a:pt x="5635502" y="128260"/>
                  </a:lnTo>
                  <a:lnTo>
                    <a:pt x="5625128" y="127106"/>
                  </a:lnTo>
                  <a:lnTo>
                    <a:pt x="5615735" y="126540"/>
                  </a:lnTo>
                  <a:lnTo>
                    <a:pt x="5607113" y="126390"/>
                  </a:lnTo>
                  <a:lnTo>
                    <a:pt x="5588431" y="126720"/>
                  </a:lnTo>
                  <a:lnTo>
                    <a:pt x="5574697" y="126437"/>
                  </a:lnTo>
                  <a:lnTo>
                    <a:pt x="5564014" y="125323"/>
                  </a:lnTo>
                  <a:lnTo>
                    <a:pt x="5552290" y="122980"/>
                  </a:lnTo>
                  <a:lnTo>
                    <a:pt x="5539041" y="119011"/>
                  </a:lnTo>
                  <a:lnTo>
                    <a:pt x="5533783" y="118871"/>
                  </a:lnTo>
                  <a:lnTo>
                    <a:pt x="5521943" y="119934"/>
                  </a:lnTo>
                  <a:lnTo>
                    <a:pt x="5514290" y="122735"/>
                  </a:lnTo>
                  <a:lnTo>
                    <a:pt x="5509450" y="126694"/>
                  </a:lnTo>
                  <a:lnTo>
                    <a:pt x="5502705" y="135769"/>
                  </a:lnTo>
                  <a:lnTo>
                    <a:pt x="5498050" y="139726"/>
                  </a:lnTo>
                  <a:lnTo>
                    <a:pt x="5490707" y="142525"/>
                  </a:lnTo>
                  <a:lnTo>
                    <a:pt x="5479300" y="143586"/>
                  </a:lnTo>
                  <a:lnTo>
                    <a:pt x="5472849" y="143586"/>
                  </a:lnTo>
                  <a:lnTo>
                    <a:pt x="5464644" y="142836"/>
                  </a:lnTo>
                  <a:lnTo>
                    <a:pt x="5454065" y="141084"/>
                  </a:lnTo>
                  <a:lnTo>
                    <a:pt x="5428558" y="148158"/>
                  </a:lnTo>
                  <a:lnTo>
                    <a:pt x="5401856" y="153269"/>
                  </a:lnTo>
                  <a:lnTo>
                    <a:pt x="5374277" y="156371"/>
                  </a:lnTo>
                  <a:lnTo>
                    <a:pt x="5345315" y="157416"/>
                  </a:lnTo>
                  <a:lnTo>
                    <a:pt x="5344668" y="155168"/>
                  </a:lnTo>
                  <a:lnTo>
                    <a:pt x="5342864" y="154330"/>
                  </a:lnTo>
                  <a:lnTo>
                    <a:pt x="5334101" y="154330"/>
                  </a:lnTo>
                  <a:lnTo>
                    <a:pt x="5323547" y="159969"/>
                  </a:lnTo>
                  <a:lnTo>
                    <a:pt x="5318175" y="161239"/>
                  </a:lnTo>
                  <a:lnTo>
                    <a:pt x="5318988" y="157657"/>
                  </a:lnTo>
                  <a:lnTo>
                    <a:pt x="5311965" y="154889"/>
                  </a:lnTo>
                  <a:lnTo>
                    <a:pt x="5302732" y="154889"/>
                  </a:lnTo>
                  <a:lnTo>
                    <a:pt x="5300078" y="155397"/>
                  </a:lnTo>
                  <a:lnTo>
                    <a:pt x="5298160" y="156552"/>
                  </a:lnTo>
                  <a:lnTo>
                    <a:pt x="5279644" y="157902"/>
                  </a:lnTo>
                  <a:lnTo>
                    <a:pt x="5236662" y="155549"/>
                  </a:lnTo>
                  <a:lnTo>
                    <a:pt x="5219966" y="140601"/>
                  </a:lnTo>
                  <a:lnTo>
                    <a:pt x="5211648" y="140601"/>
                  </a:lnTo>
                  <a:lnTo>
                    <a:pt x="5206685" y="141001"/>
                  </a:lnTo>
                  <a:lnTo>
                    <a:pt x="5199975" y="142286"/>
                  </a:lnTo>
                  <a:lnTo>
                    <a:pt x="5191158" y="144582"/>
                  </a:lnTo>
                  <a:lnTo>
                    <a:pt x="5179872" y="148018"/>
                  </a:lnTo>
                  <a:lnTo>
                    <a:pt x="5176456" y="148132"/>
                  </a:lnTo>
                  <a:lnTo>
                    <a:pt x="5143042" y="129743"/>
                  </a:lnTo>
                  <a:lnTo>
                    <a:pt x="5137605" y="122998"/>
                  </a:lnTo>
                  <a:lnTo>
                    <a:pt x="5131816" y="117111"/>
                  </a:lnTo>
                  <a:lnTo>
                    <a:pt x="5124911" y="112946"/>
                  </a:lnTo>
                  <a:lnTo>
                    <a:pt x="5116131" y="111366"/>
                  </a:lnTo>
                  <a:lnTo>
                    <a:pt x="5110099" y="111366"/>
                  </a:lnTo>
                  <a:lnTo>
                    <a:pt x="5102606" y="113258"/>
                  </a:lnTo>
                  <a:lnTo>
                    <a:pt x="5092903" y="117906"/>
                  </a:lnTo>
                  <a:lnTo>
                    <a:pt x="5062027" y="114267"/>
                  </a:lnTo>
                  <a:lnTo>
                    <a:pt x="5008862" y="103060"/>
                  </a:lnTo>
                  <a:lnTo>
                    <a:pt x="4981994" y="100685"/>
                  </a:lnTo>
                  <a:lnTo>
                    <a:pt x="4974187" y="100903"/>
                  </a:lnTo>
                  <a:lnTo>
                    <a:pt x="4966092" y="101593"/>
                  </a:lnTo>
                  <a:lnTo>
                    <a:pt x="4957660" y="102807"/>
                  </a:lnTo>
                  <a:lnTo>
                    <a:pt x="4948847" y="104597"/>
                  </a:lnTo>
                  <a:lnTo>
                    <a:pt x="4916788" y="101988"/>
                  </a:lnTo>
                  <a:lnTo>
                    <a:pt x="4886477" y="98504"/>
                  </a:lnTo>
                  <a:lnTo>
                    <a:pt x="4857271" y="95453"/>
                  </a:lnTo>
                  <a:lnTo>
                    <a:pt x="4828527" y="94145"/>
                  </a:lnTo>
                  <a:lnTo>
                    <a:pt x="4820793" y="94145"/>
                  </a:lnTo>
                  <a:lnTo>
                    <a:pt x="4813033" y="94475"/>
                  </a:lnTo>
                  <a:lnTo>
                    <a:pt x="4805197" y="95262"/>
                  </a:lnTo>
                  <a:lnTo>
                    <a:pt x="4798121" y="92144"/>
                  </a:lnTo>
                  <a:lnTo>
                    <a:pt x="4790997" y="89715"/>
                  </a:lnTo>
                  <a:lnTo>
                    <a:pt x="4783775" y="88140"/>
                  </a:lnTo>
                  <a:lnTo>
                    <a:pt x="4776406" y="87579"/>
                  </a:lnTo>
                  <a:lnTo>
                    <a:pt x="4768875" y="87579"/>
                  </a:lnTo>
                  <a:lnTo>
                    <a:pt x="4761052" y="89382"/>
                  </a:lnTo>
                  <a:lnTo>
                    <a:pt x="4752708" y="93713"/>
                  </a:lnTo>
                  <a:lnTo>
                    <a:pt x="4728839" y="89630"/>
                  </a:lnTo>
                  <a:lnTo>
                    <a:pt x="4696442" y="80870"/>
                  </a:lnTo>
                  <a:lnTo>
                    <a:pt x="4682439" y="79209"/>
                  </a:lnTo>
                  <a:lnTo>
                    <a:pt x="4676241" y="79209"/>
                  </a:lnTo>
                  <a:lnTo>
                    <a:pt x="4669447" y="80238"/>
                  </a:lnTo>
                  <a:lnTo>
                    <a:pt x="4661128" y="82816"/>
                  </a:lnTo>
                  <a:lnTo>
                    <a:pt x="4653658" y="74567"/>
                  </a:lnTo>
                  <a:lnTo>
                    <a:pt x="4647550" y="69246"/>
                  </a:lnTo>
                  <a:lnTo>
                    <a:pt x="4642460" y="66393"/>
                  </a:lnTo>
                  <a:lnTo>
                    <a:pt x="4638040" y="65544"/>
                  </a:lnTo>
                  <a:lnTo>
                    <a:pt x="4631319" y="67280"/>
                  </a:lnTo>
                  <a:lnTo>
                    <a:pt x="4623927" y="71124"/>
                  </a:lnTo>
                  <a:lnTo>
                    <a:pt x="4614329" y="75033"/>
                  </a:lnTo>
                  <a:lnTo>
                    <a:pt x="4600994" y="76961"/>
                  </a:lnTo>
                  <a:lnTo>
                    <a:pt x="4591100" y="80976"/>
                  </a:lnTo>
                  <a:lnTo>
                    <a:pt x="4593791" y="87222"/>
                  </a:lnTo>
                  <a:lnTo>
                    <a:pt x="4597813" y="92969"/>
                  </a:lnTo>
                  <a:lnTo>
                    <a:pt x="4591913" y="95491"/>
                  </a:lnTo>
                  <a:lnTo>
                    <a:pt x="4568189" y="92993"/>
                  </a:lnTo>
                  <a:lnTo>
                    <a:pt x="4539067" y="87444"/>
                  </a:lnTo>
                  <a:lnTo>
                    <a:pt x="4508218" y="81111"/>
                  </a:lnTo>
                  <a:lnTo>
                    <a:pt x="4481969" y="76339"/>
                  </a:lnTo>
                  <a:lnTo>
                    <a:pt x="4473549" y="81254"/>
                  </a:lnTo>
                  <a:lnTo>
                    <a:pt x="4467275" y="83057"/>
                  </a:lnTo>
                  <a:lnTo>
                    <a:pt x="4454855" y="83057"/>
                  </a:lnTo>
                  <a:lnTo>
                    <a:pt x="4449610" y="79667"/>
                  </a:lnTo>
                  <a:lnTo>
                    <a:pt x="4437303" y="72897"/>
                  </a:lnTo>
                  <a:lnTo>
                    <a:pt x="4430255" y="69507"/>
                  </a:lnTo>
                  <a:lnTo>
                    <a:pt x="4419447" y="69507"/>
                  </a:lnTo>
                  <a:lnTo>
                    <a:pt x="4414596" y="69722"/>
                  </a:lnTo>
                  <a:lnTo>
                    <a:pt x="4406506" y="72631"/>
                  </a:lnTo>
                  <a:lnTo>
                    <a:pt x="4399800" y="74282"/>
                  </a:lnTo>
                  <a:lnTo>
                    <a:pt x="4386465" y="74282"/>
                  </a:lnTo>
                  <a:lnTo>
                    <a:pt x="4380331" y="71640"/>
                  </a:lnTo>
                  <a:lnTo>
                    <a:pt x="4374362" y="65557"/>
                  </a:lnTo>
                  <a:lnTo>
                    <a:pt x="4356000" y="72191"/>
                  </a:lnTo>
                  <a:lnTo>
                    <a:pt x="4341947" y="76485"/>
                  </a:lnTo>
                  <a:lnTo>
                    <a:pt x="4331430" y="78798"/>
                  </a:lnTo>
                  <a:lnTo>
                    <a:pt x="4323676" y="79489"/>
                  </a:lnTo>
                  <a:lnTo>
                    <a:pt x="4315853" y="79489"/>
                  </a:lnTo>
                  <a:lnTo>
                    <a:pt x="4312170" y="76860"/>
                  </a:lnTo>
                  <a:lnTo>
                    <a:pt x="4302572" y="72300"/>
                  </a:lnTo>
                  <a:lnTo>
                    <a:pt x="4297119" y="70616"/>
                  </a:lnTo>
                  <a:lnTo>
                    <a:pt x="4290007" y="69425"/>
                  </a:lnTo>
                  <a:lnTo>
                    <a:pt x="4280700" y="68973"/>
                  </a:lnTo>
                  <a:lnTo>
                    <a:pt x="4275594" y="68973"/>
                  </a:lnTo>
                  <a:lnTo>
                    <a:pt x="4214948" y="76771"/>
                  </a:lnTo>
                  <a:lnTo>
                    <a:pt x="4166006" y="84327"/>
                  </a:lnTo>
                  <a:lnTo>
                    <a:pt x="4115550" y="96246"/>
                  </a:lnTo>
                  <a:lnTo>
                    <a:pt x="4063707" y="115976"/>
                  </a:lnTo>
                  <a:lnTo>
                    <a:pt x="4057049" y="119646"/>
                  </a:lnTo>
                  <a:lnTo>
                    <a:pt x="4049420" y="122283"/>
                  </a:lnTo>
                  <a:lnTo>
                    <a:pt x="4041133" y="123875"/>
                  </a:lnTo>
                  <a:lnTo>
                    <a:pt x="4032504" y="124409"/>
                  </a:lnTo>
                  <a:lnTo>
                    <a:pt x="4025570" y="124064"/>
                  </a:lnTo>
                  <a:lnTo>
                    <a:pt x="3998645" y="113804"/>
                  </a:lnTo>
                  <a:lnTo>
                    <a:pt x="3960159" y="117547"/>
                  </a:lnTo>
                  <a:lnTo>
                    <a:pt x="3905164" y="123629"/>
                  </a:lnTo>
                  <a:lnTo>
                    <a:pt x="3847716" y="129504"/>
                  </a:lnTo>
                  <a:lnTo>
                    <a:pt x="3801872" y="132626"/>
                  </a:lnTo>
                  <a:lnTo>
                    <a:pt x="3785961" y="128693"/>
                  </a:lnTo>
                  <a:lnTo>
                    <a:pt x="3769525" y="122975"/>
                  </a:lnTo>
                  <a:lnTo>
                    <a:pt x="3752926" y="117822"/>
                  </a:lnTo>
                  <a:lnTo>
                    <a:pt x="3736530" y="115582"/>
                  </a:lnTo>
                  <a:lnTo>
                    <a:pt x="3729507" y="115582"/>
                  </a:lnTo>
                  <a:lnTo>
                    <a:pt x="3722624" y="117081"/>
                  </a:lnTo>
                  <a:lnTo>
                    <a:pt x="3716058" y="120942"/>
                  </a:lnTo>
                  <a:lnTo>
                    <a:pt x="3716477" y="117208"/>
                  </a:lnTo>
                  <a:lnTo>
                    <a:pt x="3714597" y="115823"/>
                  </a:lnTo>
                  <a:lnTo>
                    <a:pt x="3711130" y="115671"/>
                  </a:lnTo>
                  <a:lnTo>
                    <a:pt x="3704742" y="116662"/>
                  </a:lnTo>
                  <a:lnTo>
                    <a:pt x="3702024" y="122427"/>
                  </a:lnTo>
                  <a:lnTo>
                    <a:pt x="3698011" y="129285"/>
                  </a:lnTo>
                  <a:lnTo>
                    <a:pt x="3694201" y="131432"/>
                  </a:lnTo>
                  <a:lnTo>
                    <a:pt x="3686073" y="131432"/>
                  </a:lnTo>
                  <a:lnTo>
                    <a:pt x="3681933" y="129908"/>
                  </a:lnTo>
                  <a:lnTo>
                    <a:pt x="3665969" y="125323"/>
                  </a:lnTo>
                  <a:lnTo>
                    <a:pt x="3656342" y="125323"/>
                  </a:lnTo>
                  <a:lnTo>
                    <a:pt x="3651199" y="125856"/>
                  </a:lnTo>
                  <a:lnTo>
                    <a:pt x="3637445" y="125920"/>
                  </a:lnTo>
                  <a:lnTo>
                    <a:pt x="3638740" y="120967"/>
                  </a:lnTo>
                  <a:lnTo>
                    <a:pt x="3640416" y="116420"/>
                  </a:lnTo>
                  <a:lnTo>
                    <a:pt x="3641458" y="111328"/>
                  </a:lnTo>
                  <a:lnTo>
                    <a:pt x="3632657" y="111467"/>
                  </a:lnTo>
                  <a:lnTo>
                    <a:pt x="3628885" y="111112"/>
                  </a:lnTo>
                  <a:lnTo>
                    <a:pt x="3618928" y="114782"/>
                  </a:lnTo>
                  <a:lnTo>
                    <a:pt x="3613734" y="114807"/>
                  </a:lnTo>
                  <a:lnTo>
                    <a:pt x="3598291" y="111937"/>
                  </a:lnTo>
                  <a:lnTo>
                    <a:pt x="3594455" y="111937"/>
                  </a:lnTo>
                  <a:lnTo>
                    <a:pt x="3587280" y="112496"/>
                  </a:lnTo>
                  <a:lnTo>
                    <a:pt x="3582784" y="114122"/>
                  </a:lnTo>
                  <a:lnTo>
                    <a:pt x="3578288" y="118122"/>
                  </a:lnTo>
                  <a:lnTo>
                    <a:pt x="3578878" y="126229"/>
                  </a:lnTo>
                  <a:lnTo>
                    <a:pt x="3560864" y="131205"/>
                  </a:lnTo>
                  <a:lnTo>
                    <a:pt x="3541001" y="136241"/>
                  </a:lnTo>
                  <a:lnTo>
                    <a:pt x="3536048" y="144525"/>
                  </a:lnTo>
                  <a:lnTo>
                    <a:pt x="3528301" y="141833"/>
                  </a:lnTo>
                  <a:lnTo>
                    <a:pt x="3522497" y="140754"/>
                  </a:lnTo>
                  <a:lnTo>
                    <a:pt x="3517925" y="140754"/>
                  </a:lnTo>
                  <a:lnTo>
                    <a:pt x="3506864" y="143680"/>
                  </a:lnTo>
                  <a:lnTo>
                    <a:pt x="3498892" y="150260"/>
                  </a:lnTo>
                  <a:lnTo>
                    <a:pt x="3489280" y="157191"/>
                  </a:lnTo>
                  <a:lnTo>
                    <a:pt x="3473297" y="161175"/>
                  </a:lnTo>
                  <a:lnTo>
                    <a:pt x="3467188" y="160083"/>
                  </a:lnTo>
                  <a:lnTo>
                    <a:pt x="3461905" y="159473"/>
                  </a:lnTo>
                  <a:lnTo>
                    <a:pt x="3446805" y="159473"/>
                  </a:lnTo>
                  <a:lnTo>
                    <a:pt x="3440176" y="162801"/>
                  </a:lnTo>
                  <a:lnTo>
                    <a:pt x="3435997" y="171310"/>
                  </a:lnTo>
                  <a:lnTo>
                    <a:pt x="3420037" y="168400"/>
                  </a:lnTo>
                  <a:lnTo>
                    <a:pt x="3407122" y="166444"/>
                  </a:lnTo>
                  <a:lnTo>
                    <a:pt x="3396862" y="165343"/>
                  </a:lnTo>
                  <a:lnTo>
                    <a:pt x="3388868" y="164998"/>
                  </a:lnTo>
                  <a:lnTo>
                    <a:pt x="3374414" y="167630"/>
                  </a:lnTo>
                  <a:lnTo>
                    <a:pt x="3366530" y="173593"/>
                  </a:lnTo>
                  <a:lnTo>
                    <a:pt x="3353933" y="179989"/>
                  </a:lnTo>
                  <a:lnTo>
                    <a:pt x="3325342" y="183921"/>
                  </a:lnTo>
                  <a:lnTo>
                    <a:pt x="3268904" y="183121"/>
                  </a:lnTo>
                  <a:lnTo>
                    <a:pt x="3209702" y="181109"/>
                  </a:lnTo>
                  <a:lnTo>
                    <a:pt x="3095360" y="176572"/>
                  </a:lnTo>
                  <a:lnTo>
                    <a:pt x="3058058" y="175552"/>
                  </a:lnTo>
                  <a:lnTo>
                    <a:pt x="3037449" y="176187"/>
                  </a:lnTo>
                  <a:lnTo>
                    <a:pt x="3039438" y="177793"/>
                  </a:lnTo>
                  <a:lnTo>
                    <a:pt x="3048035" y="179780"/>
                  </a:lnTo>
                  <a:lnTo>
                    <a:pt x="3052610" y="181584"/>
                  </a:lnTo>
                  <a:lnTo>
                    <a:pt x="3013813" y="183800"/>
                  </a:lnTo>
                  <a:lnTo>
                    <a:pt x="2958103" y="186253"/>
                  </a:lnTo>
                  <a:lnTo>
                    <a:pt x="2900116" y="189280"/>
                  </a:lnTo>
                  <a:lnTo>
                    <a:pt x="2854490" y="193217"/>
                  </a:lnTo>
                  <a:lnTo>
                    <a:pt x="2839120" y="200270"/>
                  </a:lnTo>
                  <a:lnTo>
                    <a:pt x="2823897" y="209237"/>
                  </a:lnTo>
                  <a:lnTo>
                    <a:pt x="2808057" y="216943"/>
                  </a:lnTo>
                  <a:lnTo>
                    <a:pt x="2790837" y="220217"/>
                  </a:lnTo>
                  <a:lnTo>
                    <a:pt x="2786062" y="220217"/>
                  </a:lnTo>
                  <a:lnTo>
                    <a:pt x="2781071" y="219430"/>
                  </a:lnTo>
                  <a:lnTo>
                    <a:pt x="2775800" y="217589"/>
                  </a:lnTo>
                  <a:lnTo>
                    <a:pt x="2778569" y="222669"/>
                  </a:lnTo>
                  <a:lnTo>
                    <a:pt x="2774543" y="223850"/>
                  </a:lnTo>
                  <a:lnTo>
                    <a:pt x="2765018" y="223850"/>
                  </a:lnTo>
                  <a:lnTo>
                    <a:pt x="2751035" y="222999"/>
                  </a:lnTo>
                  <a:lnTo>
                    <a:pt x="2739809" y="222999"/>
                  </a:lnTo>
                  <a:lnTo>
                    <a:pt x="2732836" y="224040"/>
                  </a:lnTo>
                  <a:lnTo>
                    <a:pt x="2730119" y="228409"/>
                  </a:lnTo>
                  <a:lnTo>
                    <a:pt x="2724998" y="234225"/>
                  </a:lnTo>
                  <a:lnTo>
                    <a:pt x="2717217" y="236847"/>
                  </a:lnTo>
                  <a:lnTo>
                    <a:pt x="2698572" y="239445"/>
                  </a:lnTo>
                  <a:lnTo>
                    <a:pt x="2687933" y="244710"/>
                  </a:lnTo>
                  <a:lnTo>
                    <a:pt x="2670200" y="248578"/>
                  </a:lnTo>
                  <a:lnTo>
                    <a:pt x="2649133" y="250963"/>
                  </a:lnTo>
                  <a:lnTo>
                    <a:pt x="2628493" y="251777"/>
                  </a:lnTo>
                  <a:lnTo>
                    <a:pt x="2620733" y="251777"/>
                  </a:lnTo>
                  <a:lnTo>
                    <a:pt x="2614002" y="251371"/>
                  </a:lnTo>
                  <a:lnTo>
                    <a:pt x="2609418" y="250532"/>
                  </a:lnTo>
                  <a:lnTo>
                    <a:pt x="2602203" y="248637"/>
                  </a:lnTo>
                  <a:lnTo>
                    <a:pt x="2595003" y="247353"/>
                  </a:lnTo>
                  <a:lnTo>
                    <a:pt x="2587822" y="246623"/>
                  </a:lnTo>
                  <a:lnTo>
                    <a:pt x="2580665" y="246392"/>
                  </a:lnTo>
                  <a:lnTo>
                    <a:pt x="2566864" y="247156"/>
                  </a:lnTo>
                  <a:lnTo>
                    <a:pt x="2553203" y="249169"/>
                  </a:lnTo>
                  <a:lnTo>
                    <a:pt x="2539715" y="252013"/>
                  </a:lnTo>
                  <a:lnTo>
                    <a:pt x="2513409" y="258534"/>
                  </a:lnTo>
                  <a:lnTo>
                    <a:pt x="2500660" y="261381"/>
                  </a:lnTo>
                  <a:lnTo>
                    <a:pt x="2488222" y="263396"/>
                  </a:lnTo>
                  <a:lnTo>
                    <a:pt x="2476131" y="264159"/>
                  </a:lnTo>
                  <a:lnTo>
                    <a:pt x="2469857" y="264159"/>
                  </a:lnTo>
                  <a:lnTo>
                    <a:pt x="2463736" y="263474"/>
                  </a:lnTo>
                  <a:lnTo>
                    <a:pt x="2457805" y="261810"/>
                  </a:lnTo>
                  <a:lnTo>
                    <a:pt x="2448134" y="262074"/>
                  </a:lnTo>
                  <a:lnTo>
                    <a:pt x="2403221" y="275462"/>
                  </a:lnTo>
                  <a:lnTo>
                    <a:pt x="2401011" y="283146"/>
                  </a:lnTo>
                  <a:lnTo>
                    <a:pt x="2384361" y="286346"/>
                  </a:lnTo>
                  <a:lnTo>
                    <a:pt x="2366645" y="296544"/>
                  </a:lnTo>
                  <a:lnTo>
                    <a:pt x="2358898" y="299542"/>
                  </a:lnTo>
                  <a:lnTo>
                    <a:pt x="2355392" y="291769"/>
                  </a:lnTo>
                  <a:lnTo>
                    <a:pt x="2349373" y="289153"/>
                  </a:lnTo>
                  <a:lnTo>
                    <a:pt x="2335199" y="289153"/>
                  </a:lnTo>
                  <a:lnTo>
                    <a:pt x="2326995" y="291884"/>
                  </a:lnTo>
                  <a:lnTo>
                    <a:pt x="2304719" y="300088"/>
                  </a:lnTo>
                  <a:lnTo>
                    <a:pt x="2295359" y="300088"/>
                  </a:lnTo>
                  <a:lnTo>
                    <a:pt x="2292756" y="297700"/>
                  </a:lnTo>
                  <a:lnTo>
                    <a:pt x="2293416" y="290677"/>
                  </a:lnTo>
                  <a:lnTo>
                    <a:pt x="2285784" y="292569"/>
                  </a:lnTo>
                  <a:lnTo>
                    <a:pt x="2279878" y="293242"/>
                  </a:lnTo>
                  <a:lnTo>
                    <a:pt x="2269045" y="293242"/>
                  </a:lnTo>
                  <a:lnTo>
                    <a:pt x="2264905" y="292125"/>
                  </a:lnTo>
                  <a:lnTo>
                    <a:pt x="2258275" y="289890"/>
                  </a:lnTo>
                  <a:lnTo>
                    <a:pt x="2255799" y="288772"/>
                  </a:lnTo>
                  <a:lnTo>
                    <a:pt x="2253018" y="288772"/>
                  </a:lnTo>
                  <a:lnTo>
                    <a:pt x="2248966" y="289567"/>
                  </a:lnTo>
                  <a:lnTo>
                    <a:pt x="2243937" y="292366"/>
                  </a:lnTo>
                  <a:lnTo>
                    <a:pt x="2237308" y="297795"/>
                  </a:lnTo>
                  <a:lnTo>
                    <a:pt x="2228456" y="306476"/>
                  </a:lnTo>
                  <a:lnTo>
                    <a:pt x="2222360" y="306323"/>
                  </a:lnTo>
                  <a:lnTo>
                    <a:pt x="2193404" y="307332"/>
                  </a:lnTo>
                  <a:lnTo>
                    <a:pt x="2167094" y="309989"/>
                  </a:lnTo>
                  <a:lnTo>
                    <a:pt x="2140505" y="313744"/>
                  </a:lnTo>
                  <a:lnTo>
                    <a:pt x="2087035" y="322352"/>
                  </a:lnTo>
                  <a:lnTo>
                    <a:pt x="2060438" y="326107"/>
                  </a:lnTo>
                  <a:lnTo>
                    <a:pt x="2034122" y="328761"/>
                  </a:lnTo>
                  <a:lnTo>
                    <a:pt x="2008225" y="329768"/>
                  </a:lnTo>
                  <a:lnTo>
                    <a:pt x="1995476" y="329482"/>
                  </a:lnTo>
                  <a:lnTo>
                    <a:pt x="1982884" y="328579"/>
                  </a:lnTo>
                  <a:lnTo>
                    <a:pt x="1970465" y="326987"/>
                  </a:lnTo>
                  <a:lnTo>
                    <a:pt x="1958238" y="324637"/>
                  </a:lnTo>
                  <a:lnTo>
                    <a:pt x="1965402" y="333881"/>
                  </a:lnTo>
                  <a:lnTo>
                    <a:pt x="1961775" y="343420"/>
                  </a:lnTo>
                  <a:lnTo>
                    <a:pt x="1950137" y="350883"/>
                  </a:lnTo>
                  <a:lnTo>
                    <a:pt x="1933270" y="353898"/>
                  </a:lnTo>
                  <a:lnTo>
                    <a:pt x="1931835" y="353872"/>
                  </a:lnTo>
                  <a:lnTo>
                    <a:pt x="1942440" y="361484"/>
                  </a:lnTo>
                  <a:lnTo>
                    <a:pt x="1946890" y="366417"/>
                  </a:lnTo>
                  <a:lnTo>
                    <a:pt x="1946026" y="369078"/>
                  </a:lnTo>
                  <a:lnTo>
                    <a:pt x="1940687" y="369874"/>
                  </a:lnTo>
                  <a:lnTo>
                    <a:pt x="1932770" y="369335"/>
                  </a:lnTo>
                  <a:lnTo>
                    <a:pt x="1922533" y="367914"/>
                  </a:lnTo>
                  <a:lnTo>
                    <a:pt x="1883976" y="361297"/>
                  </a:lnTo>
                  <a:lnTo>
                    <a:pt x="1870535" y="359287"/>
                  </a:lnTo>
                  <a:lnTo>
                    <a:pt x="1857813" y="357866"/>
                  </a:lnTo>
                  <a:lnTo>
                    <a:pt x="1846414" y="357327"/>
                  </a:lnTo>
                  <a:lnTo>
                    <a:pt x="1836710" y="358004"/>
                  </a:lnTo>
                  <a:lnTo>
                    <a:pt x="1829719" y="360249"/>
                  </a:lnTo>
                  <a:lnTo>
                    <a:pt x="1826107" y="364383"/>
                  </a:lnTo>
                  <a:lnTo>
                    <a:pt x="1826539" y="370725"/>
                  </a:lnTo>
                  <a:lnTo>
                    <a:pt x="1803808" y="355142"/>
                  </a:lnTo>
                  <a:lnTo>
                    <a:pt x="1769654" y="341822"/>
                  </a:lnTo>
                  <a:lnTo>
                    <a:pt x="1730211" y="332533"/>
                  </a:lnTo>
                  <a:lnTo>
                    <a:pt x="1691614" y="329044"/>
                  </a:lnTo>
                  <a:lnTo>
                    <a:pt x="1674017" y="330094"/>
                  </a:lnTo>
                  <a:lnTo>
                    <a:pt x="1659131" y="333408"/>
                  </a:lnTo>
                  <a:lnTo>
                    <a:pt x="1647801" y="339229"/>
                  </a:lnTo>
                  <a:lnTo>
                    <a:pt x="1640878" y="347802"/>
                  </a:lnTo>
                  <a:lnTo>
                    <a:pt x="1589225" y="353143"/>
                  </a:lnTo>
                  <a:lnTo>
                    <a:pt x="1538760" y="355320"/>
                  </a:lnTo>
                  <a:lnTo>
                    <a:pt x="1490634" y="360935"/>
                  </a:lnTo>
                  <a:lnTo>
                    <a:pt x="1445996" y="376593"/>
                  </a:lnTo>
                  <a:lnTo>
                    <a:pt x="1440027" y="372821"/>
                  </a:lnTo>
                  <a:lnTo>
                    <a:pt x="1433423" y="370128"/>
                  </a:lnTo>
                  <a:lnTo>
                    <a:pt x="1426298" y="368236"/>
                  </a:lnTo>
                  <a:lnTo>
                    <a:pt x="1405127" y="364820"/>
                  </a:lnTo>
                  <a:lnTo>
                    <a:pt x="1402829" y="366191"/>
                  </a:lnTo>
                  <a:lnTo>
                    <a:pt x="1396784" y="368045"/>
                  </a:lnTo>
                  <a:lnTo>
                    <a:pt x="1391869" y="368807"/>
                  </a:lnTo>
                  <a:lnTo>
                    <a:pt x="1384439" y="368807"/>
                  </a:lnTo>
                  <a:lnTo>
                    <a:pt x="1381633" y="368338"/>
                  </a:lnTo>
                  <a:lnTo>
                    <a:pt x="1379143" y="367563"/>
                  </a:lnTo>
                  <a:lnTo>
                    <a:pt x="1373390" y="364261"/>
                  </a:lnTo>
                  <a:lnTo>
                    <a:pt x="1356931" y="364083"/>
                  </a:lnTo>
                  <a:lnTo>
                    <a:pt x="1324038" y="360667"/>
                  </a:lnTo>
                  <a:lnTo>
                    <a:pt x="1318374" y="362877"/>
                  </a:lnTo>
                  <a:lnTo>
                    <a:pt x="1269555" y="362165"/>
                  </a:lnTo>
                  <a:lnTo>
                    <a:pt x="1269136" y="363499"/>
                  </a:lnTo>
                  <a:lnTo>
                    <a:pt x="1267040" y="366496"/>
                  </a:lnTo>
                  <a:lnTo>
                    <a:pt x="1263370" y="368668"/>
                  </a:lnTo>
                  <a:lnTo>
                    <a:pt x="1256449" y="369201"/>
                  </a:lnTo>
                  <a:lnTo>
                    <a:pt x="1263027" y="377939"/>
                  </a:lnTo>
                  <a:lnTo>
                    <a:pt x="1262888" y="380301"/>
                  </a:lnTo>
                  <a:lnTo>
                    <a:pt x="1258709" y="380301"/>
                  </a:lnTo>
                  <a:lnTo>
                    <a:pt x="1254060" y="379794"/>
                  </a:lnTo>
                  <a:lnTo>
                    <a:pt x="1240119" y="377552"/>
                  </a:lnTo>
                  <a:lnTo>
                    <a:pt x="1231620" y="377024"/>
                  </a:lnTo>
                  <a:lnTo>
                    <a:pt x="1231449" y="392390"/>
                  </a:lnTo>
                  <a:lnTo>
                    <a:pt x="1213678" y="398832"/>
                  </a:lnTo>
                  <a:lnTo>
                    <a:pt x="1191311" y="403047"/>
                  </a:lnTo>
                  <a:lnTo>
                    <a:pt x="1177353" y="411733"/>
                  </a:lnTo>
                  <a:lnTo>
                    <a:pt x="1173530" y="412889"/>
                  </a:lnTo>
                  <a:lnTo>
                    <a:pt x="1170622" y="413346"/>
                  </a:lnTo>
                  <a:lnTo>
                    <a:pt x="1163713" y="413346"/>
                  </a:lnTo>
                  <a:lnTo>
                    <a:pt x="1161262" y="411606"/>
                  </a:lnTo>
                  <a:lnTo>
                    <a:pt x="1152245" y="406399"/>
                  </a:lnTo>
                  <a:lnTo>
                    <a:pt x="1144346" y="406438"/>
                  </a:lnTo>
                  <a:lnTo>
                    <a:pt x="1077290" y="439026"/>
                  </a:lnTo>
                  <a:lnTo>
                    <a:pt x="1069849" y="447165"/>
                  </a:lnTo>
                  <a:lnTo>
                    <a:pt x="1066834" y="454447"/>
                  </a:lnTo>
                  <a:lnTo>
                    <a:pt x="1063349" y="459686"/>
                  </a:lnTo>
                  <a:lnTo>
                    <a:pt x="1054493" y="461695"/>
                  </a:lnTo>
                  <a:lnTo>
                    <a:pt x="1049783" y="461468"/>
                  </a:lnTo>
                  <a:lnTo>
                    <a:pt x="1043892" y="460760"/>
                  </a:lnTo>
                  <a:lnTo>
                    <a:pt x="1036662" y="459536"/>
                  </a:lnTo>
                  <a:lnTo>
                    <a:pt x="1027938" y="457758"/>
                  </a:lnTo>
                  <a:lnTo>
                    <a:pt x="998811" y="470177"/>
                  </a:lnTo>
                  <a:lnTo>
                    <a:pt x="975104" y="483839"/>
                  </a:lnTo>
                  <a:lnTo>
                    <a:pt x="949994" y="494875"/>
                  </a:lnTo>
                  <a:lnTo>
                    <a:pt x="916660" y="499414"/>
                  </a:lnTo>
                  <a:lnTo>
                    <a:pt x="914463" y="499402"/>
                  </a:lnTo>
                  <a:lnTo>
                    <a:pt x="884105" y="510241"/>
                  </a:lnTo>
                  <a:lnTo>
                    <a:pt x="856264" y="521423"/>
                  </a:lnTo>
                  <a:lnTo>
                    <a:pt x="828658" y="531063"/>
                  </a:lnTo>
                  <a:lnTo>
                    <a:pt x="799007" y="537273"/>
                  </a:lnTo>
                  <a:lnTo>
                    <a:pt x="793407" y="542907"/>
                  </a:lnTo>
                  <a:lnTo>
                    <a:pt x="786960" y="547339"/>
                  </a:lnTo>
                  <a:lnTo>
                    <a:pt x="779339" y="550241"/>
                  </a:lnTo>
                  <a:lnTo>
                    <a:pt x="770216" y="551281"/>
                  </a:lnTo>
                  <a:lnTo>
                    <a:pt x="765937" y="551281"/>
                  </a:lnTo>
                  <a:lnTo>
                    <a:pt x="761149" y="550671"/>
                  </a:lnTo>
                  <a:lnTo>
                    <a:pt x="755738" y="549338"/>
                  </a:lnTo>
                  <a:lnTo>
                    <a:pt x="743220" y="554121"/>
                  </a:lnTo>
                  <a:lnTo>
                    <a:pt x="733585" y="557175"/>
                  </a:lnTo>
                  <a:lnTo>
                    <a:pt x="725904" y="558795"/>
                  </a:lnTo>
                  <a:lnTo>
                    <a:pt x="719251" y="559269"/>
                  </a:lnTo>
                  <a:lnTo>
                    <a:pt x="712773" y="558899"/>
                  </a:lnTo>
                  <a:lnTo>
                    <a:pt x="696548" y="556767"/>
                  </a:lnTo>
                  <a:lnTo>
                    <a:pt x="685012" y="555561"/>
                  </a:lnTo>
                  <a:lnTo>
                    <a:pt x="667376" y="561416"/>
                  </a:lnTo>
                  <a:lnTo>
                    <a:pt x="632575" y="576730"/>
                  </a:lnTo>
                  <a:lnTo>
                    <a:pt x="617118" y="580948"/>
                  </a:lnTo>
                  <a:lnTo>
                    <a:pt x="614451" y="583958"/>
                  </a:lnTo>
                  <a:lnTo>
                    <a:pt x="609396" y="585076"/>
                  </a:lnTo>
                  <a:lnTo>
                    <a:pt x="602907" y="585076"/>
                  </a:lnTo>
                  <a:lnTo>
                    <a:pt x="595441" y="584681"/>
                  </a:lnTo>
                  <a:lnTo>
                    <a:pt x="587147" y="583641"/>
                  </a:lnTo>
                  <a:lnTo>
                    <a:pt x="551064" y="577337"/>
                  </a:lnTo>
                  <a:lnTo>
                    <a:pt x="542656" y="576300"/>
                  </a:lnTo>
                  <a:lnTo>
                    <a:pt x="535025" y="575906"/>
                  </a:lnTo>
                  <a:lnTo>
                    <a:pt x="527761" y="575906"/>
                  </a:lnTo>
                  <a:lnTo>
                    <a:pt x="522109" y="577240"/>
                  </a:lnTo>
                  <a:lnTo>
                    <a:pt x="519366" y="580923"/>
                  </a:lnTo>
                  <a:lnTo>
                    <a:pt x="512973" y="587987"/>
                  </a:lnTo>
                  <a:lnTo>
                    <a:pt x="442317" y="596057"/>
                  </a:lnTo>
                  <a:lnTo>
                    <a:pt x="431038" y="603592"/>
                  </a:lnTo>
                  <a:lnTo>
                    <a:pt x="387967" y="609615"/>
                  </a:lnTo>
                  <a:lnTo>
                    <a:pt x="341558" y="613307"/>
                  </a:lnTo>
                  <a:lnTo>
                    <a:pt x="293801" y="615965"/>
                  </a:lnTo>
                  <a:lnTo>
                    <a:pt x="246687" y="618886"/>
                  </a:lnTo>
                  <a:lnTo>
                    <a:pt x="202209" y="623366"/>
                  </a:lnTo>
                  <a:lnTo>
                    <a:pt x="169196" y="632764"/>
                  </a:lnTo>
                  <a:lnTo>
                    <a:pt x="146662" y="641092"/>
                  </a:lnTo>
                  <a:lnTo>
                    <a:pt x="128668" y="648587"/>
                  </a:lnTo>
                  <a:lnTo>
                    <a:pt x="109270" y="655485"/>
                  </a:lnTo>
                  <a:lnTo>
                    <a:pt x="102692" y="653707"/>
                  </a:lnTo>
                  <a:lnTo>
                    <a:pt x="96888" y="652957"/>
                  </a:lnTo>
                  <a:lnTo>
                    <a:pt x="91719" y="652957"/>
                  </a:lnTo>
                  <a:lnTo>
                    <a:pt x="52701" y="670529"/>
                  </a:lnTo>
                  <a:lnTo>
                    <a:pt x="46924" y="674646"/>
                  </a:lnTo>
                  <a:lnTo>
                    <a:pt x="40984" y="677558"/>
                  </a:lnTo>
                  <a:lnTo>
                    <a:pt x="34518" y="678662"/>
                  </a:lnTo>
                  <a:lnTo>
                    <a:pt x="31800" y="678662"/>
                  </a:lnTo>
                  <a:lnTo>
                    <a:pt x="28892" y="678103"/>
                  </a:lnTo>
                  <a:lnTo>
                    <a:pt x="25666" y="676808"/>
                  </a:lnTo>
                  <a:lnTo>
                    <a:pt x="0" y="685025"/>
                  </a:lnTo>
                  <a:lnTo>
                    <a:pt x="6522669" y="685025"/>
                  </a:lnTo>
                  <a:close/>
                </a:path>
              </a:pathLst>
            </a:custGeom>
            <a:solidFill>
              <a:srgbClr val="ECEB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76144" y="1674609"/>
              <a:ext cx="1161122" cy="4465942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397294" y="1674609"/>
            <a:ext cx="3393440" cy="4578985"/>
            <a:chOff x="397294" y="1674609"/>
            <a:chExt cx="3393440" cy="457898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7294" y="2342502"/>
              <a:ext cx="1149172" cy="37980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7294" y="1674609"/>
              <a:ext cx="2733497" cy="67999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34327" y="1711045"/>
              <a:ext cx="3355975" cy="4381500"/>
            </a:xfrm>
            <a:custGeom>
              <a:avLst/>
              <a:gdLst/>
              <a:ahLst/>
              <a:cxnLst/>
              <a:rect l="l" t="t" r="r" b="b"/>
              <a:pathLst>
                <a:path w="3355975" h="4381500">
                  <a:moveTo>
                    <a:pt x="3355848" y="4380966"/>
                  </a:moveTo>
                  <a:lnTo>
                    <a:pt x="3355848" y="0"/>
                  </a:lnTo>
                  <a:lnTo>
                    <a:pt x="0" y="0"/>
                  </a:lnTo>
                  <a:lnTo>
                    <a:pt x="0" y="4380966"/>
                  </a:lnTo>
                  <a:lnTo>
                    <a:pt x="3355848" y="4380966"/>
                  </a:lnTo>
                  <a:close/>
                </a:path>
              </a:pathLst>
            </a:custGeom>
            <a:solidFill>
              <a:srgbClr val="F1F1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46466" y="5897892"/>
              <a:ext cx="1129677" cy="35519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20546" y="3019704"/>
              <a:ext cx="2005825" cy="200581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272365" y="2832663"/>
            <a:ext cx="4906010" cy="2061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325120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1947,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Bill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France,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Sr.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created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National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Association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Stock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Car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Auto</a:t>
            </a:r>
            <a:r>
              <a:rPr sz="1450" b="1" spc="3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Racing</a:t>
            </a:r>
            <a:r>
              <a:rPr sz="1450" b="1" spc="3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(NASCAR).</a:t>
            </a:r>
            <a:r>
              <a:rPr sz="1450" b="1" spc="3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450" b="1" spc="3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eventually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become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largest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sanctioning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body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stock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car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racing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in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world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sponsor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three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largest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racing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series.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NASCAR</a:t>
            </a:r>
            <a:r>
              <a:rPr sz="1450" b="1" spc="3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currently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sanctions</a:t>
            </a:r>
            <a:r>
              <a:rPr sz="1450" b="1" spc="3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over</a:t>
            </a:r>
            <a:r>
              <a:rPr sz="1450" b="1" spc="3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1500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races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3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than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100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racetracks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throughout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United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States,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Canada,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Japan,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Mexico</a:t>
            </a:r>
            <a:r>
              <a:rPr sz="1450" b="1" spc="3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3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Australia.</a:t>
            </a:r>
            <a:r>
              <a:rPr sz="1450" b="1" spc="3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Its</a:t>
            </a:r>
            <a:r>
              <a:rPr sz="1450" b="1" spc="3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75</a:t>
            </a:r>
            <a:r>
              <a:rPr sz="1450" b="1" spc="3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million</a:t>
            </a:r>
            <a:r>
              <a:rPr sz="1450" b="1" spc="3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fans</a:t>
            </a:r>
            <a:r>
              <a:rPr sz="1450" b="1" spc="3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purchase</a:t>
            </a:r>
            <a:r>
              <a:rPr sz="1450" b="1" spc="3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over</a:t>
            </a:r>
            <a:r>
              <a:rPr sz="1450" b="1" spc="3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$1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billion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NASCAR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products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every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year,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most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notably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Apparel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4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die-cast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autos.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4820871" y="1759461"/>
            <a:ext cx="93027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9870" marR="5080" indent="-217804">
              <a:lnSpc>
                <a:spcPct val="101499"/>
              </a:lnSpc>
              <a:spcBef>
                <a:spcPts val="95"/>
              </a:spcBef>
            </a:pPr>
            <a:r>
              <a:rPr spc="-10" dirty="0"/>
              <a:t>NASCAR </a:t>
            </a:r>
            <a:r>
              <a:rPr spc="-20" dirty="0"/>
              <a:t>1947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6127" y="2245785"/>
            <a:ext cx="8329930" cy="3648075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734695">
              <a:lnSpc>
                <a:spcPct val="100000"/>
              </a:lnSpc>
              <a:spcBef>
                <a:spcPts val="1140"/>
              </a:spcBef>
            </a:pPr>
            <a:r>
              <a:rPr sz="1800" b="1" spc="-25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800" b="1" spc="-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b="1" spc="-10" dirty="0">
                <a:solidFill>
                  <a:srgbClr val="231F20"/>
                </a:solidFill>
                <a:latin typeface="Candara"/>
                <a:cs typeface="Candara"/>
              </a:rPr>
              <a:t>1950’s</a:t>
            </a:r>
            <a:endParaRPr sz="1800">
              <a:latin typeface="Candara"/>
              <a:cs typeface="Candara"/>
            </a:endParaRPr>
          </a:p>
          <a:p>
            <a:pPr marL="12700" marR="5080" indent="721995" algn="r">
              <a:lnSpc>
                <a:spcPct val="102499"/>
              </a:lnSpc>
              <a:spcBef>
                <a:spcPts val="995"/>
              </a:spcBef>
              <a:tabLst>
                <a:tab pos="5071110" algn="l"/>
              </a:tabLst>
            </a:pPr>
            <a:r>
              <a:rPr sz="1800" spc="-2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800" spc="-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40" dirty="0">
                <a:solidFill>
                  <a:srgbClr val="231F20"/>
                </a:solidFill>
                <a:latin typeface="Candara"/>
                <a:cs typeface="Candara"/>
              </a:rPr>
              <a:t>decade</a:t>
            </a:r>
            <a:r>
              <a:rPr sz="18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40" dirty="0">
                <a:solidFill>
                  <a:srgbClr val="231F20"/>
                </a:solidFill>
                <a:latin typeface="Candara"/>
                <a:cs typeface="Candara"/>
              </a:rPr>
              <a:t>commenced</a:t>
            </a:r>
            <a:r>
              <a:rPr sz="180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35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8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80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30" dirty="0">
                <a:solidFill>
                  <a:srgbClr val="231F20"/>
                </a:solidFill>
                <a:latin typeface="Candara"/>
                <a:cs typeface="Candara"/>
              </a:rPr>
              <a:t>creation</a:t>
            </a:r>
            <a:r>
              <a:rPr sz="180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8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40" dirty="0">
                <a:solidFill>
                  <a:srgbClr val="231F20"/>
                </a:solidFill>
                <a:latin typeface="Candara"/>
                <a:cs typeface="Candara"/>
              </a:rPr>
              <a:t>PEANUTS,</a:t>
            </a:r>
            <a:r>
              <a:rPr sz="180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35" dirty="0">
                <a:solidFill>
                  <a:srgbClr val="231F20"/>
                </a:solidFill>
                <a:latin typeface="Candara"/>
                <a:cs typeface="Candara"/>
              </a:rPr>
              <a:t>which would</a:t>
            </a:r>
            <a:r>
              <a:rPr sz="18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50" dirty="0">
                <a:solidFill>
                  <a:srgbClr val="231F20"/>
                </a:solidFill>
                <a:latin typeface="Candara"/>
                <a:cs typeface="Candara"/>
              </a:rPr>
              <a:t>become</a:t>
            </a:r>
            <a:r>
              <a:rPr sz="180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Candara"/>
                <a:cs typeface="Candara"/>
              </a:rPr>
              <a:t>one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80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80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most</a:t>
            </a:r>
            <a:r>
              <a:rPr sz="180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ndara"/>
                <a:cs typeface="Candara"/>
              </a:rPr>
              <a:t>popular</a:t>
            </a:r>
            <a:r>
              <a:rPr sz="180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80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Candara"/>
                <a:cs typeface="Candara"/>
              </a:rPr>
              <a:t>properties</a:t>
            </a:r>
            <a:r>
              <a:rPr sz="180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80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all</a:t>
            </a:r>
            <a:r>
              <a:rPr sz="180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ndara"/>
                <a:cs typeface="Candara"/>
              </a:rPr>
              <a:t>time.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	Based</a:t>
            </a:r>
            <a:r>
              <a:rPr sz="180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80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80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Candara"/>
                <a:cs typeface="Candara"/>
              </a:rPr>
              <a:t>syndicated</a:t>
            </a:r>
            <a:r>
              <a:rPr sz="180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comic</a:t>
            </a:r>
            <a:r>
              <a:rPr sz="180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ndara"/>
                <a:cs typeface="Candara"/>
              </a:rPr>
              <a:t>strip </a:t>
            </a:r>
            <a:r>
              <a:rPr sz="1800" spc="-30" dirty="0">
                <a:solidFill>
                  <a:srgbClr val="231F20"/>
                </a:solidFill>
                <a:latin typeface="Candara"/>
                <a:cs typeface="Candara"/>
              </a:rPr>
              <a:t>created</a:t>
            </a:r>
            <a:r>
              <a:rPr sz="1800" spc="-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800" spc="-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30" dirty="0">
                <a:solidFill>
                  <a:srgbClr val="231F20"/>
                </a:solidFill>
                <a:latin typeface="Candara"/>
                <a:cs typeface="Candara"/>
              </a:rPr>
              <a:t>Charles</a:t>
            </a:r>
            <a:r>
              <a:rPr sz="180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M.</a:t>
            </a:r>
            <a:r>
              <a:rPr sz="1800" spc="-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Candara"/>
                <a:cs typeface="Candara"/>
              </a:rPr>
              <a:t>Schulz,</a:t>
            </a:r>
            <a:r>
              <a:rPr sz="180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800" spc="-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30" dirty="0">
                <a:solidFill>
                  <a:srgbClr val="231F20"/>
                </a:solidFill>
                <a:latin typeface="Candara"/>
                <a:cs typeface="Candara"/>
              </a:rPr>
              <a:t>featured</a:t>
            </a:r>
            <a:r>
              <a:rPr sz="18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35" dirty="0">
                <a:solidFill>
                  <a:srgbClr val="231F20"/>
                </a:solidFill>
                <a:latin typeface="Candara"/>
                <a:cs typeface="Candara"/>
              </a:rPr>
              <a:t>CHARLIE</a:t>
            </a:r>
            <a:r>
              <a:rPr sz="18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35" dirty="0">
                <a:solidFill>
                  <a:srgbClr val="231F20"/>
                </a:solidFill>
                <a:latin typeface="Candara"/>
                <a:cs typeface="Candara"/>
              </a:rPr>
              <a:t>BROWN,</a:t>
            </a:r>
            <a:r>
              <a:rPr sz="180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40" dirty="0">
                <a:solidFill>
                  <a:srgbClr val="231F20"/>
                </a:solidFill>
                <a:latin typeface="Candara"/>
                <a:cs typeface="Candara"/>
              </a:rPr>
              <a:t>SNOOPY</a:t>
            </a:r>
            <a:r>
              <a:rPr sz="18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8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LUCY.</a:t>
            </a:r>
            <a:r>
              <a:rPr sz="1800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80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ndara"/>
                <a:cs typeface="Candara"/>
              </a:rPr>
              <a:t>strip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ran</a:t>
            </a:r>
            <a:r>
              <a:rPr sz="180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80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ndara"/>
                <a:cs typeface="Candara"/>
              </a:rPr>
              <a:t>almost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50</a:t>
            </a:r>
            <a:r>
              <a:rPr sz="180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ndara"/>
                <a:cs typeface="Candara"/>
              </a:rPr>
              <a:t>years</a:t>
            </a:r>
            <a:r>
              <a:rPr sz="180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ndara"/>
                <a:cs typeface="Candara"/>
              </a:rPr>
              <a:t>until </a:t>
            </a:r>
            <a:r>
              <a:rPr sz="1800" spc="-20" dirty="0">
                <a:solidFill>
                  <a:srgbClr val="231F20"/>
                </a:solidFill>
                <a:latin typeface="Candara"/>
                <a:cs typeface="Candara"/>
              </a:rPr>
              <a:t>Schultz’s</a:t>
            </a:r>
            <a:r>
              <a:rPr sz="180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ndara"/>
                <a:cs typeface="Candara"/>
              </a:rPr>
              <a:t>death</a:t>
            </a:r>
            <a:r>
              <a:rPr sz="180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80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2000,</a:t>
            </a:r>
            <a:r>
              <a:rPr sz="18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80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ndara"/>
                <a:cs typeface="Candara"/>
              </a:rPr>
              <a:t>17,897</a:t>
            </a:r>
            <a:r>
              <a:rPr sz="18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ndara"/>
                <a:cs typeface="Candara"/>
              </a:rPr>
              <a:t>strips</a:t>
            </a:r>
            <a:r>
              <a:rPr sz="18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Candara"/>
                <a:cs typeface="Candara"/>
              </a:rPr>
              <a:t>published</a:t>
            </a:r>
            <a:r>
              <a:rPr sz="180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ndara"/>
                <a:cs typeface="Candara"/>
              </a:rPr>
              <a:t>during </a:t>
            </a:r>
            <a:r>
              <a:rPr sz="1800" spc="-20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800" spc="-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period.</a:t>
            </a:r>
            <a:r>
              <a:rPr sz="1800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At</a:t>
            </a:r>
            <a:r>
              <a:rPr sz="180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its</a:t>
            </a:r>
            <a:r>
              <a:rPr sz="180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35" dirty="0">
                <a:solidFill>
                  <a:srgbClr val="231F20"/>
                </a:solidFill>
                <a:latin typeface="Candara"/>
                <a:cs typeface="Candara"/>
              </a:rPr>
              <a:t>peak,</a:t>
            </a:r>
            <a:r>
              <a:rPr sz="18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800" spc="-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Candara"/>
                <a:cs typeface="Candara"/>
              </a:rPr>
              <a:t>comic</a:t>
            </a:r>
            <a:r>
              <a:rPr sz="180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Candara"/>
                <a:cs typeface="Candara"/>
              </a:rPr>
              <a:t>strip</a:t>
            </a:r>
            <a:r>
              <a:rPr sz="1800" spc="-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ndara"/>
                <a:cs typeface="Candara"/>
              </a:rPr>
              <a:t>had</a:t>
            </a:r>
            <a:r>
              <a:rPr sz="1800" spc="-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80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35" dirty="0">
                <a:solidFill>
                  <a:srgbClr val="231F20"/>
                </a:solidFill>
                <a:latin typeface="Candara"/>
                <a:cs typeface="Candara"/>
              </a:rPr>
              <a:t>readership</a:t>
            </a:r>
            <a:r>
              <a:rPr sz="180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80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Candara"/>
                <a:cs typeface="Candara"/>
              </a:rPr>
              <a:t>355</a:t>
            </a:r>
            <a:endParaRPr sz="1800">
              <a:latin typeface="Candara"/>
              <a:cs typeface="Candara"/>
            </a:endParaRPr>
          </a:p>
          <a:p>
            <a:pPr marL="2404745" marR="5080" algn="r">
              <a:lnSpc>
                <a:spcPct val="102499"/>
              </a:lnSpc>
            </a:pPr>
            <a:r>
              <a:rPr sz="1800" spc="-20" dirty="0">
                <a:solidFill>
                  <a:srgbClr val="231F20"/>
                </a:solidFill>
                <a:latin typeface="Candara"/>
                <a:cs typeface="Candara"/>
              </a:rPr>
              <a:t>million</a:t>
            </a:r>
            <a:r>
              <a:rPr sz="1800" spc="-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800" spc="-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75</a:t>
            </a:r>
            <a:r>
              <a:rPr sz="18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35" dirty="0">
                <a:solidFill>
                  <a:srgbClr val="231F20"/>
                </a:solidFill>
                <a:latin typeface="Candara"/>
                <a:cs typeface="Candara"/>
              </a:rPr>
              <a:t>different</a:t>
            </a:r>
            <a:r>
              <a:rPr sz="180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35" dirty="0">
                <a:solidFill>
                  <a:srgbClr val="231F20"/>
                </a:solidFill>
                <a:latin typeface="Candara"/>
                <a:cs typeface="Candara"/>
              </a:rPr>
              <a:t>countries</a:t>
            </a:r>
            <a:r>
              <a:rPr sz="18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8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21</a:t>
            </a:r>
            <a:r>
              <a:rPr sz="18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Candara"/>
                <a:cs typeface="Candara"/>
              </a:rPr>
              <a:t>languages.</a:t>
            </a:r>
            <a:r>
              <a:rPr sz="1800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80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4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8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ndara"/>
                <a:cs typeface="Candara"/>
              </a:rPr>
              <a:t>reported that</a:t>
            </a:r>
            <a:r>
              <a:rPr sz="1800" spc="-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80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Candara"/>
                <a:cs typeface="Candara"/>
              </a:rPr>
              <a:t>strip</a:t>
            </a:r>
            <a:r>
              <a:rPr sz="180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35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8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800" spc="-35" dirty="0">
                <a:solidFill>
                  <a:srgbClr val="231F20"/>
                </a:solidFill>
                <a:latin typeface="Candara"/>
                <a:cs typeface="Candara"/>
              </a:rPr>
              <a:t> related</a:t>
            </a:r>
            <a:r>
              <a:rPr sz="18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80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35" dirty="0">
                <a:solidFill>
                  <a:srgbClr val="231F20"/>
                </a:solidFill>
                <a:latin typeface="Candara"/>
                <a:cs typeface="Candara"/>
              </a:rPr>
              <a:t>earned</a:t>
            </a:r>
            <a:r>
              <a:rPr sz="18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45" dirty="0">
                <a:solidFill>
                  <a:srgbClr val="231F20"/>
                </a:solidFill>
                <a:latin typeface="Candara"/>
                <a:cs typeface="Candara"/>
              </a:rPr>
              <a:t>Schulz</a:t>
            </a:r>
            <a:r>
              <a:rPr sz="18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40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8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endParaRPr sz="1800">
              <a:latin typeface="Candara"/>
              <a:cs typeface="Candara"/>
            </a:endParaRPr>
          </a:p>
          <a:p>
            <a:pPr marL="2404745" marR="6350" algn="just">
              <a:lnSpc>
                <a:spcPct val="101899"/>
              </a:lnSpc>
              <a:spcBef>
                <a:spcPts val="15"/>
              </a:spcBef>
            </a:pP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$1</a:t>
            </a:r>
            <a:r>
              <a:rPr sz="18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billion.</a:t>
            </a:r>
            <a:r>
              <a:rPr sz="1800" spc="3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Candara"/>
                <a:cs typeface="Candara"/>
              </a:rPr>
              <a:t>PEANUTS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Candara"/>
                <a:cs typeface="Candara"/>
              </a:rPr>
              <a:t>characters</a:t>
            </a:r>
            <a:r>
              <a:rPr sz="180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ndara"/>
                <a:cs typeface="Candara"/>
              </a:rPr>
              <a:t>have</a:t>
            </a:r>
            <a:r>
              <a:rPr sz="180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been</a:t>
            </a:r>
            <a:r>
              <a:rPr sz="180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80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80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ndara"/>
                <a:cs typeface="Candara"/>
              </a:rPr>
              <a:t>virtually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every</a:t>
            </a:r>
            <a:r>
              <a:rPr sz="1800" spc="4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product</a:t>
            </a:r>
            <a:r>
              <a:rPr sz="1800" spc="4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imaginable</a:t>
            </a:r>
            <a:r>
              <a:rPr sz="1800" spc="4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800" spc="4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earth….and</a:t>
            </a:r>
            <a:r>
              <a:rPr sz="1800" spc="43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beyond.</a:t>
            </a:r>
            <a:r>
              <a:rPr sz="1800" spc="4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ndara"/>
                <a:cs typeface="Candara"/>
              </a:rPr>
              <a:t>NASA’s Apollo</a:t>
            </a:r>
            <a:r>
              <a:rPr sz="180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10</a:t>
            </a:r>
            <a:r>
              <a:rPr sz="1800" spc="-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Candara"/>
                <a:cs typeface="Candara"/>
              </a:rPr>
              <a:t>lunar</a:t>
            </a:r>
            <a:r>
              <a:rPr sz="1800" spc="-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Candara"/>
                <a:cs typeface="Candara"/>
              </a:rPr>
              <a:t>module</a:t>
            </a:r>
            <a:r>
              <a:rPr sz="18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80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Candara"/>
                <a:cs typeface="Candara"/>
              </a:rPr>
              <a:t>named</a:t>
            </a:r>
            <a:r>
              <a:rPr sz="180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30" dirty="0">
                <a:solidFill>
                  <a:srgbClr val="231F20"/>
                </a:solidFill>
                <a:latin typeface="Candara"/>
                <a:cs typeface="Candara"/>
              </a:rPr>
              <a:t>SNOOPY</a:t>
            </a:r>
            <a:r>
              <a:rPr sz="180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800" spc="-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8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ndara"/>
                <a:cs typeface="Candara"/>
              </a:rPr>
              <a:t>command </a:t>
            </a:r>
            <a:r>
              <a:rPr sz="1800" spc="-25" dirty="0">
                <a:solidFill>
                  <a:srgbClr val="231F20"/>
                </a:solidFill>
                <a:latin typeface="Candara"/>
                <a:cs typeface="Candara"/>
              </a:rPr>
              <a:t>module </a:t>
            </a:r>
            <a:r>
              <a:rPr sz="1800" spc="-40" dirty="0">
                <a:solidFill>
                  <a:srgbClr val="231F20"/>
                </a:solidFill>
                <a:latin typeface="Candara"/>
                <a:cs typeface="Candara"/>
              </a:rPr>
              <a:t>was </a:t>
            </a:r>
            <a:r>
              <a:rPr sz="1800" spc="-45" dirty="0">
                <a:solidFill>
                  <a:srgbClr val="231F20"/>
                </a:solidFill>
                <a:latin typeface="Candara"/>
                <a:cs typeface="Candara"/>
              </a:rPr>
              <a:t>named</a:t>
            </a:r>
            <a:r>
              <a:rPr sz="180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40" dirty="0">
                <a:solidFill>
                  <a:srgbClr val="231F20"/>
                </a:solidFill>
                <a:latin typeface="Candara"/>
                <a:cs typeface="Candara"/>
              </a:rPr>
              <a:t>CHARLIE</a:t>
            </a:r>
            <a:r>
              <a:rPr sz="180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ndara"/>
                <a:cs typeface="Candara"/>
              </a:rPr>
              <a:t>BROWN.</a:t>
            </a:r>
            <a:endParaRPr sz="1800">
              <a:latin typeface="Candara"/>
              <a:cs typeface="Candar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4198" y="4150770"/>
            <a:ext cx="2125805" cy="147032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092893" y="1627714"/>
            <a:ext cx="2528570" cy="629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dirty="0"/>
              <a:t>PEANUTS</a:t>
            </a:r>
            <a:r>
              <a:rPr spc="40" dirty="0"/>
              <a:t> </a:t>
            </a:r>
            <a:r>
              <a:rPr dirty="0"/>
              <a:t>COMIC</a:t>
            </a:r>
            <a:r>
              <a:rPr spc="70" dirty="0"/>
              <a:t> </a:t>
            </a:r>
            <a:r>
              <a:rPr spc="-10" dirty="0"/>
              <a:t>STRIP</a:t>
            </a: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pc="-20" dirty="0"/>
              <a:t>1950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" y="1057275"/>
            <a:ext cx="9810115" cy="5658485"/>
            <a:chOff x="-12" y="1057275"/>
            <a:chExt cx="9810115" cy="5658485"/>
          </a:xfrm>
        </p:grpSpPr>
        <p:sp>
          <p:nvSpPr>
            <p:cNvPr id="3" name="object 3"/>
            <p:cNvSpPr/>
            <p:nvPr/>
          </p:nvSpPr>
          <p:spPr>
            <a:xfrm>
              <a:off x="-12" y="1057275"/>
              <a:ext cx="1636395" cy="5658485"/>
            </a:xfrm>
            <a:custGeom>
              <a:avLst/>
              <a:gdLst/>
              <a:ahLst/>
              <a:cxnLst/>
              <a:rect l="l" t="t" r="r" b="b"/>
              <a:pathLst>
                <a:path w="1636395" h="5658484">
                  <a:moveTo>
                    <a:pt x="1636369" y="5657862"/>
                  </a:moveTo>
                  <a:lnTo>
                    <a:pt x="1592848" y="5632128"/>
                  </a:lnTo>
                  <a:lnTo>
                    <a:pt x="1506427" y="5579632"/>
                  </a:lnTo>
                  <a:lnTo>
                    <a:pt x="1462915" y="5554512"/>
                  </a:lnTo>
                  <a:lnTo>
                    <a:pt x="1418794" y="5531239"/>
                  </a:lnTo>
                  <a:lnTo>
                    <a:pt x="1373760" y="5510636"/>
                  </a:lnTo>
                  <a:lnTo>
                    <a:pt x="1290739" y="5480023"/>
                  </a:lnTo>
                  <a:lnTo>
                    <a:pt x="1256675" y="5461792"/>
                  </a:lnTo>
                  <a:lnTo>
                    <a:pt x="1227596" y="5437039"/>
                  </a:lnTo>
                  <a:lnTo>
                    <a:pt x="1205782" y="5403971"/>
                  </a:lnTo>
                  <a:lnTo>
                    <a:pt x="1193515" y="5360795"/>
                  </a:lnTo>
                  <a:lnTo>
                    <a:pt x="1193076" y="5305717"/>
                  </a:lnTo>
                  <a:lnTo>
                    <a:pt x="1191616" y="5284294"/>
                  </a:lnTo>
                  <a:lnTo>
                    <a:pt x="1184603" y="5266982"/>
                  </a:lnTo>
                  <a:lnTo>
                    <a:pt x="1172796" y="5255403"/>
                  </a:lnTo>
                  <a:lnTo>
                    <a:pt x="1156957" y="5251183"/>
                  </a:lnTo>
                  <a:lnTo>
                    <a:pt x="1153401" y="5251183"/>
                  </a:lnTo>
                  <a:lnTo>
                    <a:pt x="1149642" y="5251742"/>
                  </a:lnTo>
                  <a:lnTo>
                    <a:pt x="1137551" y="5255399"/>
                  </a:lnTo>
                  <a:lnTo>
                    <a:pt x="1130007" y="5256542"/>
                  </a:lnTo>
                  <a:lnTo>
                    <a:pt x="1122972" y="5256542"/>
                  </a:lnTo>
                  <a:lnTo>
                    <a:pt x="1094230" y="5249568"/>
                  </a:lnTo>
                  <a:lnTo>
                    <a:pt x="1070308" y="5231769"/>
                  </a:lnTo>
                  <a:lnTo>
                    <a:pt x="1049134" y="5207834"/>
                  </a:lnTo>
                  <a:lnTo>
                    <a:pt x="1028636" y="5182450"/>
                  </a:lnTo>
                  <a:lnTo>
                    <a:pt x="994242" y="5142103"/>
                  </a:lnTo>
                  <a:lnTo>
                    <a:pt x="958533" y="5104005"/>
                  </a:lnTo>
                  <a:lnTo>
                    <a:pt x="919597" y="5071115"/>
                  </a:lnTo>
                  <a:lnTo>
                    <a:pt x="875522" y="5046391"/>
                  </a:lnTo>
                  <a:lnTo>
                    <a:pt x="824395" y="5032794"/>
                  </a:lnTo>
                  <a:lnTo>
                    <a:pt x="833448" y="5012083"/>
                  </a:lnTo>
                  <a:lnTo>
                    <a:pt x="843992" y="4998800"/>
                  </a:lnTo>
                  <a:lnTo>
                    <a:pt x="855682" y="4991726"/>
                  </a:lnTo>
                  <a:lnTo>
                    <a:pt x="868172" y="4989639"/>
                  </a:lnTo>
                  <a:lnTo>
                    <a:pt x="875849" y="4990265"/>
                  </a:lnTo>
                  <a:lnTo>
                    <a:pt x="883612" y="4991969"/>
                  </a:lnTo>
                  <a:lnTo>
                    <a:pt x="891389" y="4994493"/>
                  </a:lnTo>
                  <a:lnTo>
                    <a:pt x="942451" y="5015491"/>
                  </a:lnTo>
                  <a:lnTo>
                    <a:pt x="1072492" y="5070644"/>
                  </a:lnTo>
                  <a:lnTo>
                    <a:pt x="1115847" y="5088559"/>
                  </a:lnTo>
                  <a:lnTo>
                    <a:pt x="1142240" y="5098903"/>
                  </a:lnTo>
                  <a:lnTo>
                    <a:pt x="1169217" y="5108930"/>
                  </a:lnTo>
                  <a:lnTo>
                    <a:pt x="1197345" y="5116509"/>
                  </a:lnTo>
                  <a:lnTo>
                    <a:pt x="1227188" y="5119509"/>
                  </a:lnTo>
                  <a:lnTo>
                    <a:pt x="1238093" y="5119087"/>
                  </a:lnTo>
                  <a:lnTo>
                    <a:pt x="1249299" y="5117761"/>
                  </a:lnTo>
                  <a:lnTo>
                    <a:pt x="1260828" y="5115443"/>
                  </a:lnTo>
                  <a:lnTo>
                    <a:pt x="1272705" y="5112042"/>
                  </a:lnTo>
                  <a:lnTo>
                    <a:pt x="1242449" y="5065860"/>
                  </a:lnTo>
                  <a:lnTo>
                    <a:pt x="1207497" y="5031172"/>
                  </a:lnTo>
                  <a:lnTo>
                    <a:pt x="1169366" y="5005289"/>
                  </a:lnTo>
                  <a:lnTo>
                    <a:pt x="1129577" y="4985520"/>
                  </a:lnTo>
                  <a:lnTo>
                    <a:pt x="1051102" y="4953571"/>
                  </a:lnTo>
                  <a:lnTo>
                    <a:pt x="1007887" y="4930203"/>
                  </a:lnTo>
                  <a:lnTo>
                    <a:pt x="969521" y="4901617"/>
                  </a:lnTo>
                  <a:lnTo>
                    <a:pt x="934618" y="4868467"/>
                  </a:lnTo>
                  <a:lnTo>
                    <a:pt x="901794" y="4831404"/>
                  </a:lnTo>
                  <a:lnTo>
                    <a:pt x="869663" y="4791080"/>
                  </a:lnTo>
                  <a:lnTo>
                    <a:pt x="836841" y="4748149"/>
                  </a:lnTo>
                  <a:lnTo>
                    <a:pt x="844520" y="4745811"/>
                  </a:lnTo>
                  <a:lnTo>
                    <a:pt x="851987" y="4744208"/>
                  </a:lnTo>
                  <a:lnTo>
                    <a:pt x="859256" y="4743287"/>
                  </a:lnTo>
                  <a:lnTo>
                    <a:pt x="866343" y="4742992"/>
                  </a:lnTo>
                  <a:lnTo>
                    <a:pt x="884443" y="4744857"/>
                  </a:lnTo>
                  <a:lnTo>
                    <a:pt x="901569" y="4749773"/>
                  </a:lnTo>
                  <a:lnTo>
                    <a:pt x="917967" y="4756724"/>
                  </a:lnTo>
                  <a:lnTo>
                    <a:pt x="949557" y="4772661"/>
                  </a:lnTo>
                  <a:lnTo>
                    <a:pt x="965239" y="4779610"/>
                  </a:lnTo>
                  <a:lnTo>
                    <a:pt x="981171" y="4784524"/>
                  </a:lnTo>
                  <a:lnTo>
                    <a:pt x="997597" y="4786388"/>
                  </a:lnTo>
                  <a:lnTo>
                    <a:pt x="1001242" y="4786287"/>
                  </a:lnTo>
                  <a:lnTo>
                    <a:pt x="1008710" y="4759883"/>
                  </a:lnTo>
                  <a:lnTo>
                    <a:pt x="967913" y="4733079"/>
                  </a:lnTo>
                  <a:lnTo>
                    <a:pt x="934726" y="4699998"/>
                  </a:lnTo>
                  <a:lnTo>
                    <a:pt x="908456" y="4661212"/>
                  </a:lnTo>
                  <a:lnTo>
                    <a:pt x="888413" y="4617292"/>
                  </a:lnTo>
                  <a:lnTo>
                    <a:pt x="873907" y="4568810"/>
                  </a:lnTo>
                  <a:lnTo>
                    <a:pt x="864247" y="4516335"/>
                  </a:lnTo>
                  <a:lnTo>
                    <a:pt x="855803" y="4480946"/>
                  </a:lnTo>
                  <a:lnTo>
                    <a:pt x="839652" y="4455448"/>
                  </a:lnTo>
                  <a:lnTo>
                    <a:pt x="818365" y="4435432"/>
                  </a:lnTo>
                  <a:lnTo>
                    <a:pt x="794512" y="4416488"/>
                  </a:lnTo>
                  <a:lnTo>
                    <a:pt x="753724" y="4383181"/>
                  </a:lnTo>
                  <a:lnTo>
                    <a:pt x="712620" y="4350116"/>
                  </a:lnTo>
                  <a:lnTo>
                    <a:pt x="671562" y="4316734"/>
                  </a:lnTo>
                  <a:lnTo>
                    <a:pt x="630910" y="4282478"/>
                  </a:lnTo>
                  <a:lnTo>
                    <a:pt x="248526" y="4282478"/>
                  </a:lnTo>
                  <a:lnTo>
                    <a:pt x="248526" y="1375384"/>
                  </a:lnTo>
                  <a:lnTo>
                    <a:pt x="1357210" y="1375384"/>
                  </a:lnTo>
                  <a:lnTo>
                    <a:pt x="1339964" y="1367523"/>
                  </a:lnTo>
                  <a:lnTo>
                    <a:pt x="1350847" y="1354429"/>
                  </a:lnTo>
                  <a:lnTo>
                    <a:pt x="1361411" y="1346152"/>
                  </a:lnTo>
                  <a:lnTo>
                    <a:pt x="1371675" y="1341823"/>
                  </a:lnTo>
                  <a:lnTo>
                    <a:pt x="1381658" y="1340573"/>
                  </a:lnTo>
                  <a:lnTo>
                    <a:pt x="1390015" y="1340573"/>
                  </a:lnTo>
                  <a:lnTo>
                    <a:pt x="1421345" y="1350098"/>
                  </a:lnTo>
                  <a:lnTo>
                    <a:pt x="1431036" y="1350035"/>
                  </a:lnTo>
                  <a:lnTo>
                    <a:pt x="1444957" y="1347354"/>
                  </a:lnTo>
                  <a:lnTo>
                    <a:pt x="1456134" y="1342586"/>
                  </a:lnTo>
                  <a:lnTo>
                    <a:pt x="1464048" y="1333419"/>
                  </a:lnTo>
                  <a:lnTo>
                    <a:pt x="1467053" y="1317650"/>
                  </a:lnTo>
                  <a:lnTo>
                    <a:pt x="1465602" y="1301652"/>
                  </a:lnTo>
                  <a:lnTo>
                    <a:pt x="1461108" y="1286479"/>
                  </a:lnTo>
                  <a:lnTo>
                    <a:pt x="1453353" y="1275157"/>
                  </a:lnTo>
                  <a:lnTo>
                    <a:pt x="1442123" y="1270711"/>
                  </a:lnTo>
                  <a:lnTo>
                    <a:pt x="1397764" y="1261818"/>
                  </a:lnTo>
                  <a:lnTo>
                    <a:pt x="1357458" y="1240909"/>
                  </a:lnTo>
                  <a:lnTo>
                    <a:pt x="1319461" y="1212861"/>
                  </a:lnTo>
                  <a:lnTo>
                    <a:pt x="1282027" y="1182553"/>
                  </a:lnTo>
                  <a:lnTo>
                    <a:pt x="1243412" y="1154864"/>
                  </a:lnTo>
                  <a:lnTo>
                    <a:pt x="1201872" y="1134672"/>
                  </a:lnTo>
                  <a:lnTo>
                    <a:pt x="1155661" y="1126858"/>
                  </a:lnTo>
                  <a:lnTo>
                    <a:pt x="1132039" y="1118362"/>
                  </a:lnTo>
                  <a:lnTo>
                    <a:pt x="1134136" y="1096911"/>
                  </a:lnTo>
                  <a:lnTo>
                    <a:pt x="1145801" y="1068559"/>
                  </a:lnTo>
                  <a:lnTo>
                    <a:pt x="1150888" y="1039363"/>
                  </a:lnTo>
                  <a:lnTo>
                    <a:pt x="1133246" y="1015377"/>
                  </a:lnTo>
                  <a:lnTo>
                    <a:pt x="1132870" y="1009237"/>
                  </a:lnTo>
                  <a:lnTo>
                    <a:pt x="1144562" y="1003393"/>
                  </a:lnTo>
                  <a:lnTo>
                    <a:pt x="1162492" y="999023"/>
                  </a:lnTo>
                  <a:lnTo>
                    <a:pt x="1180833" y="997305"/>
                  </a:lnTo>
                  <a:lnTo>
                    <a:pt x="1183474" y="997305"/>
                  </a:lnTo>
                  <a:lnTo>
                    <a:pt x="1188046" y="997775"/>
                  </a:lnTo>
                  <a:lnTo>
                    <a:pt x="1198929" y="1000884"/>
                  </a:lnTo>
                  <a:lnTo>
                    <a:pt x="1209689" y="1005606"/>
                  </a:lnTo>
                  <a:lnTo>
                    <a:pt x="1220699" y="1009921"/>
                  </a:lnTo>
                  <a:lnTo>
                    <a:pt x="1232331" y="1011808"/>
                  </a:lnTo>
                  <a:lnTo>
                    <a:pt x="1237932" y="1011808"/>
                  </a:lnTo>
                  <a:lnTo>
                    <a:pt x="1243863" y="1010361"/>
                  </a:lnTo>
                  <a:lnTo>
                    <a:pt x="1250276" y="1006576"/>
                  </a:lnTo>
                  <a:lnTo>
                    <a:pt x="1251962" y="972609"/>
                  </a:lnTo>
                  <a:lnTo>
                    <a:pt x="1241269" y="948269"/>
                  </a:lnTo>
                  <a:lnTo>
                    <a:pt x="1200505" y="918565"/>
                  </a:lnTo>
                  <a:lnTo>
                    <a:pt x="1151827" y="891594"/>
                  </a:lnTo>
                  <a:lnTo>
                    <a:pt x="1102442" y="865701"/>
                  </a:lnTo>
                  <a:lnTo>
                    <a:pt x="1051647" y="844209"/>
                  </a:lnTo>
                  <a:lnTo>
                    <a:pt x="982047" y="825994"/>
                  </a:lnTo>
                  <a:lnTo>
                    <a:pt x="969791" y="816873"/>
                  </a:lnTo>
                  <a:lnTo>
                    <a:pt x="962668" y="802804"/>
                  </a:lnTo>
                  <a:lnTo>
                    <a:pt x="961377" y="783513"/>
                  </a:lnTo>
                  <a:lnTo>
                    <a:pt x="964732" y="769870"/>
                  </a:lnTo>
                  <a:lnTo>
                    <a:pt x="970151" y="761461"/>
                  </a:lnTo>
                  <a:lnTo>
                    <a:pt x="977177" y="757208"/>
                  </a:lnTo>
                  <a:lnTo>
                    <a:pt x="985354" y="756030"/>
                  </a:lnTo>
                  <a:lnTo>
                    <a:pt x="991707" y="756484"/>
                  </a:lnTo>
                  <a:lnTo>
                    <a:pt x="1011199" y="760031"/>
                  </a:lnTo>
                  <a:lnTo>
                    <a:pt x="1017435" y="761504"/>
                  </a:lnTo>
                  <a:lnTo>
                    <a:pt x="1023658" y="764438"/>
                  </a:lnTo>
                  <a:lnTo>
                    <a:pt x="1036116" y="764438"/>
                  </a:lnTo>
                  <a:lnTo>
                    <a:pt x="1042352" y="761504"/>
                  </a:lnTo>
                  <a:lnTo>
                    <a:pt x="1048588" y="751243"/>
                  </a:lnTo>
                  <a:lnTo>
                    <a:pt x="998517" y="716687"/>
                  </a:lnTo>
                  <a:lnTo>
                    <a:pt x="950913" y="686209"/>
                  </a:lnTo>
                  <a:lnTo>
                    <a:pt x="905399" y="659316"/>
                  </a:lnTo>
                  <a:lnTo>
                    <a:pt x="861598" y="635518"/>
                  </a:lnTo>
                  <a:lnTo>
                    <a:pt x="819132" y="614324"/>
                  </a:lnTo>
                  <a:lnTo>
                    <a:pt x="777625" y="595244"/>
                  </a:lnTo>
                  <a:lnTo>
                    <a:pt x="736699" y="577785"/>
                  </a:lnTo>
                  <a:lnTo>
                    <a:pt x="695977" y="561458"/>
                  </a:lnTo>
                  <a:lnTo>
                    <a:pt x="655082" y="545771"/>
                  </a:lnTo>
                  <a:lnTo>
                    <a:pt x="571262" y="514355"/>
                  </a:lnTo>
                  <a:lnTo>
                    <a:pt x="527584" y="497643"/>
                  </a:lnTo>
                  <a:lnTo>
                    <a:pt x="482223" y="479609"/>
                  </a:lnTo>
                  <a:lnTo>
                    <a:pt x="434803" y="459759"/>
                  </a:lnTo>
                  <a:lnTo>
                    <a:pt x="384947" y="437605"/>
                  </a:lnTo>
                  <a:lnTo>
                    <a:pt x="332276" y="412654"/>
                  </a:lnTo>
                  <a:lnTo>
                    <a:pt x="276415" y="384416"/>
                  </a:lnTo>
                  <a:lnTo>
                    <a:pt x="296943" y="376517"/>
                  </a:lnTo>
                  <a:lnTo>
                    <a:pt x="316436" y="371373"/>
                  </a:lnTo>
                  <a:lnTo>
                    <a:pt x="334990" y="368582"/>
                  </a:lnTo>
                  <a:lnTo>
                    <a:pt x="352704" y="367741"/>
                  </a:lnTo>
                  <a:lnTo>
                    <a:pt x="379050" y="369384"/>
                  </a:lnTo>
                  <a:lnTo>
                    <a:pt x="403929" y="373268"/>
                  </a:lnTo>
                  <a:lnTo>
                    <a:pt x="427713" y="377824"/>
                  </a:lnTo>
                  <a:lnTo>
                    <a:pt x="492974" y="388427"/>
                  </a:lnTo>
                  <a:lnTo>
                    <a:pt x="517527" y="396450"/>
                  </a:lnTo>
                  <a:lnTo>
                    <a:pt x="531490" y="405191"/>
                  </a:lnTo>
                  <a:lnTo>
                    <a:pt x="541923" y="414292"/>
                  </a:lnTo>
                  <a:lnTo>
                    <a:pt x="555884" y="423392"/>
                  </a:lnTo>
                  <a:lnTo>
                    <a:pt x="580433" y="432133"/>
                  </a:lnTo>
                  <a:lnTo>
                    <a:pt x="648408" y="444996"/>
                  </a:lnTo>
                  <a:lnTo>
                    <a:pt x="673876" y="450654"/>
                  </a:lnTo>
                  <a:lnTo>
                    <a:pt x="699355" y="455353"/>
                  </a:lnTo>
                  <a:lnTo>
                    <a:pt x="725170" y="457314"/>
                  </a:lnTo>
                  <a:lnTo>
                    <a:pt x="744182" y="456026"/>
                  </a:lnTo>
                  <a:lnTo>
                    <a:pt x="763657" y="451716"/>
                  </a:lnTo>
                  <a:lnTo>
                    <a:pt x="783713" y="443716"/>
                  </a:lnTo>
                  <a:lnTo>
                    <a:pt x="814458" y="425458"/>
                  </a:lnTo>
                  <a:lnTo>
                    <a:pt x="825182" y="421449"/>
                  </a:lnTo>
                  <a:lnTo>
                    <a:pt x="836544" y="419164"/>
                  </a:lnTo>
                  <a:lnTo>
                    <a:pt x="848448" y="418439"/>
                  </a:lnTo>
                  <a:lnTo>
                    <a:pt x="880056" y="422387"/>
                  </a:lnTo>
                  <a:lnTo>
                    <a:pt x="912931" y="432488"/>
                  </a:lnTo>
                  <a:lnTo>
                    <a:pt x="945537" y="446128"/>
                  </a:lnTo>
                  <a:lnTo>
                    <a:pt x="994107" y="469019"/>
                  </a:lnTo>
                  <a:lnTo>
                    <a:pt x="1012083" y="475267"/>
                  </a:lnTo>
                  <a:lnTo>
                    <a:pt x="1030471" y="479193"/>
                  </a:lnTo>
                  <a:lnTo>
                    <a:pt x="1049477" y="480555"/>
                  </a:lnTo>
                  <a:lnTo>
                    <a:pt x="1067196" y="479401"/>
                  </a:lnTo>
                  <a:lnTo>
                    <a:pt x="1085726" y="475824"/>
                  </a:lnTo>
                  <a:lnTo>
                    <a:pt x="1105212" y="469646"/>
                  </a:lnTo>
                  <a:lnTo>
                    <a:pt x="1125804" y="460692"/>
                  </a:lnTo>
                  <a:lnTo>
                    <a:pt x="1051377" y="436489"/>
                  </a:lnTo>
                  <a:lnTo>
                    <a:pt x="1018249" y="426038"/>
                  </a:lnTo>
                  <a:lnTo>
                    <a:pt x="986294" y="416687"/>
                  </a:lnTo>
                  <a:lnTo>
                    <a:pt x="963060" y="407702"/>
                  </a:lnTo>
                  <a:lnTo>
                    <a:pt x="946132" y="393217"/>
                  </a:lnTo>
                  <a:lnTo>
                    <a:pt x="936208" y="372131"/>
                  </a:lnTo>
                  <a:lnTo>
                    <a:pt x="933983" y="343344"/>
                  </a:lnTo>
                  <a:lnTo>
                    <a:pt x="933205" y="324550"/>
                  </a:lnTo>
                  <a:lnTo>
                    <a:pt x="933362" y="305206"/>
                  </a:lnTo>
                  <a:lnTo>
                    <a:pt x="938189" y="288062"/>
                  </a:lnTo>
                  <a:lnTo>
                    <a:pt x="951420" y="275869"/>
                  </a:lnTo>
                  <a:lnTo>
                    <a:pt x="956868" y="272668"/>
                  </a:lnTo>
                  <a:lnTo>
                    <a:pt x="962875" y="271208"/>
                  </a:lnTo>
                  <a:lnTo>
                    <a:pt x="968921" y="271208"/>
                  </a:lnTo>
                  <a:lnTo>
                    <a:pt x="1008710" y="296405"/>
                  </a:lnTo>
                  <a:lnTo>
                    <a:pt x="1018518" y="324000"/>
                  </a:lnTo>
                  <a:lnTo>
                    <a:pt x="1031124" y="347745"/>
                  </a:lnTo>
                  <a:lnTo>
                    <a:pt x="1049327" y="364888"/>
                  </a:lnTo>
                  <a:lnTo>
                    <a:pt x="1075931" y="372681"/>
                  </a:lnTo>
                  <a:lnTo>
                    <a:pt x="1086916" y="373583"/>
                  </a:lnTo>
                  <a:lnTo>
                    <a:pt x="1091069" y="373583"/>
                  </a:lnTo>
                  <a:lnTo>
                    <a:pt x="1107344" y="369803"/>
                  </a:lnTo>
                  <a:lnTo>
                    <a:pt x="1107709" y="359516"/>
                  </a:lnTo>
                  <a:lnTo>
                    <a:pt x="1099717" y="344302"/>
                  </a:lnTo>
                  <a:lnTo>
                    <a:pt x="1090917" y="325742"/>
                  </a:lnTo>
                  <a:lnTo>
                    <a:pt x="1089354" y="308940"/>
                  </a:lnTo>
                  <a:lnTo>
                    <a:pt x="1095122" y="297484"/>
                  </a:lnTo>
                  <a:lnTo>
                    <a:pt x="1105731" y="290934"/>
                  </a:lnTo>
                  <a:lnTo>
                    <a:pt x="1118692" y="288848"/>
                  </a:lnTo>
                  <a:lnTo>
                    <a:pt x="1122845" y="288848"/>
                  </a:lnTo>
                  <a:lnTo>
                    <a:pt x="1126959" y="289432"/>
                  </a:lnTo>
                  <a:lnTo>
                    <a:pt x="1144466" y="294598"/>
                  </a:lnTo>
                  <a:lnTo>
                    <a:pt x="1158252" y="297229"/>
                  </a:lnTo>
                  <a:lnTo>
                    <a:pt x="1172086" y="298647"/>
                  </a:lnTo>
                  <a:lnTo>
                    <a:pt x="1185964" y="299072"/>
                  </a:lnTo>
                  <a:lnTo>
                    <a:pt x="1198391" y="298788"/>
                  </a:lnTo>
                  <a:lnTo>
                    <a:pt x="1210849" y="298040"/>
                  </a:lnTo>
                  <a:lnTo>
                    <a:pt x="1260946" y="293500"/>
                  </a:lnTo>
                  <a:lnTo>
                    <a:pt x="1273527" y="292752"/>
                  </a:lnTo>
                  <a:lnTo>
                    <a:pt x="1322970" y="295746"/>
                  </a:lnTo>
                  <a:lnTo>
                    <a:pt x="1359877" y="308140"/>
                  </a:lnTo>
                  <a:lnTo>
                    <a:pt x="1345040" y="257928"/>
                  </a:lnTo>
                  <a:lnTo>
                    <a:pt x="1323625" y="219107"/>
                  </a:lnTo>
                  <a:lnTo>
                    <a:pt x="1294437" y="190421"/>
                  </a:lnTo>
                  <a:lnTo>
                    <a:pt x="1256276" y="170611"/>
                  </a:lnTo>
                  <a:lnTo>
                    <a:pt x="1207947" y="158419"/>
                  </a:lnTo>
                  <a:lnTo>
                    <a:pt x="1183314" y="157227"/>
                  </a:lnTo>
                  <a:lnTo>
                    <a:pt x="1158444" y="155486"/>
                  </a:lnTo>
                  <a:lnTo>
                    <a:pt x="1110818" y="134950"/>
                  </a:lnTo>
                  <a:lnTo>
                    <a:pt x="1084198" y="93282"/>
                  </a:lnTo>
                  <a:lnTo>
                    <a:pt x="1088402" y="73342"/>
                  </a:lnTo>
                  <a:lnTo>
                    <a:pt x="1092975" y="64875"/>
                  </a:lnTo>
                  <a:lnTo>
                    <a:pt x="1099154" y="59299"/>
                  </a:lnTo>
                  <a:lnTo>
                    <a:pt x="1106546" y="56233"/>
                  </a:lnTo>
                  <a:lnTo>
                    <a:pt x="1114755" y="55295"/>
                  </a:lnTo>
                  <a:lnTo>
                    <a:pt x="1120813" y="55295"/>
                  </a:lnTo>
                  <a:lnTo>
                    <a:pt x="1127188" y="56629"/>
                  </a:lnTo>
                  <a:lnTo>
                    <a:pt x="1133246" y="58674"/>
                  </a:lnTo>
                  <a:lnTo>
                    <a:pt x="1177102" y="75431"/>
                  </a:lnTo>
                  <a:lnTo>
                    <a:pt x="1221809" y="87823"/>
                  </a:lnTo>
                  <a:lnTo>
                    <a:pt x="1267009" y="97117"/>
                  </a:lnTo>
                  <a:lnTo>
                    <a:pt x="1312346" y="104580"/>
                  </a:lnTo>
                  <a:lnTo>
                    <a:pt x="1357464" y="111480"/>
                  </a:lnTo>
                  <a:lnTo>
                    <a:pt x="1361973" y="112547"/>
                  </a:lnTo>
                  <a:lnTo>
                    <a:pt x="1366494" y="114007"/>
                  </a:lnTo>
                  <a:lnTo>
                    <a:pt x="1371028" y="114007"/>
                  </a:lnTo>
                  <a:lnTo>
                    <a:pt x="1376955" y="113026"/>
                  </a:lnTo>
                  <a:lnTo>
                    <a:pt x="1382887" y="109467"/>
                  </a:lnTo>
                  <a:lnTo>
                    <a:pt x="1388823" y="102413"/>
                  </a:lnTo>
                  <a:lnTo>
                    <a:pt x="1394764" y="90944"/>
                  </a:lnTo>
                  <a:lnTo>
                    <a:pt x="1342722" y="74163"/>
                  </a:lnTo>
                  <a:lnTo>
                    <a:pt x="1291042" y="55974"/>
                  </a:lnTo>
                  <a:lnTo>
                    <a:pt x="1187803" y="18188"/>
                  </a:lnTo>
                  <a:lnTo>
                    <a:pt x="1135761" y="0"/>
                  </a:lnTo>
                  <a:lnTo>
                    <a:pt x="0" y="0"/>
                  </a:lnTo>
                  <a:lnTo>
                    <a:pt x="0" y="5657862"/>
                  </a:lnTo>
                  <a:lnTo>
                    <a:pt x="1636369" y="5657862"/>
                  </a:lnTo>
                  <a:close/>
                </a:path>
              </a:pathLst>
            </a:custGeom>
            <a:solidFill>
              <a:srgbClr val="F3F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5670" y="2444153"/>
              <a:ext cx="9194203" cy="28956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5653" y="5187353"/>
              <a:ext cx="150063" cy="1491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2080" y="4501553"/>
              <a:ext cx="353635" cy="64550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0509" y="3726853"/>
              <a:ext cx="105206" cy="22044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3384" y="3466218"/>
              <a:ext cx="212331" cy="19723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8500" y="2444153"/>
              <a:ext cx="1350556" cy="289560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494938" y="1905308"/>
            <a:ext cx="283273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86815" marR="5080" indent="-1174750">
              <a:lnSpc>
                <a:spcPct val="101499"/>
              </a:lnSpc>
              <a:spcBef>
                <a:spcPts val="95"/>
              </a:spcBef>
            </a:pPr>
            <a:r>
              <a:rPr sz="1950" b="1" dirty="0">
                <a:solidFill>
                  <a:srgbClr val="231F20"/>
                </a:solidFill>
                <a:latin typeface="Candara"/>
                <a:cs typeface="Candara"/>
              </a:rPr>
              <a:t>LES</a:t>
            </a:r>
            <a:r>
              <a:rPr sz="1950" b="1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50" b="1" dirty="0">
                <a:solidFill>
                  <a:srgbClr val="231F20"/>
                </a:solidFill>
                <a:latin typeface="Candara"/>
                <a:cs typeface="Candara"/>
              </a:rPr>
              <a:t>PAUL</a:t>
            </a:r>
            <a:r>
              <a:rPr sz="1950" b="1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50" b="1" dirty="0">
                <a:solidFill>
                  <a:srgbClr val="231F20"/>
                </a:solidFill>
                <a:latin typeface="Candara"/>
                <a:cs typeface="Candara"/>
              </a:rPr>
              <a:t>GIBSON</a:t>
            </a:r>
            <a:r>
              <a:rPr sz="1950" b="1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50" b="1" spc="-10" dirty="0">
                <a:solidFill>
                  <a:srgbClr val="231F20"/>
                </a:solidFill>
                <a:latin typeface="Candara"/>
                <a:cs typeface="Candara"/>
              </a:rPr>
              <a:t>GUITAR </a:t>
            </a:r>
            <a:r>
              <a:rPr sz="1950" b="1" spc="-20" dirty="0">
                <a:solidFill>
                  <a:srgbClr val="231F20"/>
                </a:solidFill>
                <a:latin typeface="Candara"/>
                <a:cs typeface="Candara"/>
              </a:rPr>
              <a:t>1952</a:t>
            </a:r>
            <a:endParaRPr sz="195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" y="1057275"/>
            <a:ext cx="9611360" cy="5658485"/>
            <a:chOff x="-12" y="1057275"/>
            <a:chExt cx="9611360" cy="5658485"/>
          </a:xfrm>
        </p:grpSpPr>
        <p:sp>
          <p:nvSpPr>
            <p:cNvPr id="3" name="object 3"/>
            <p:cNvSpPr/>
            <p:nvPr/>
          </p:nvSpPr>
          <p:spPr>
            <a:xfrm>
              <a:off x="-12" y="1057275"/>
              <a:ext cx="4244340" cy="5658485"/>
            </a:xfrm>
            <a:custGeom>
              <a:avLst/>
              <a:gdLst/>
              <a:ahLst/>
              <a:cxnLst/>
              <a:rect l="l" t="t" r="r" b="b"/>
              <a:pathLst>
                <a:path w="4244340" h="5658484">
                  <a:moveTo>
                    <a:pt x="4244162" y="4258691"/>
                  </a:moveTo>
                  <a:lnTo>
                    <a:pt x="195719" y="4258691"/>
                  </a:lnTo>
                  <a:lnTo>
                    <a:pt x="195719" y="561911"/>
                  </a:lnTo>
                  <a:lnTo>
                    <a:pt x="3750932" y="561911"/>
                  </a:lnTo>
                  <a:lnTo>
                    <a:pt x="3724874" y="535088"/>
                  </a:lnTo>
                  <a:lnTo>
                    <a:pt x="3668880" y="516236"/>
                  </a:lnTo>
                  <a:lnTo>
                    <a:pt x="3591213" y="512882"/>
                  </a:lnTo>
                  <a:lnTo>
                    <a:pt x="3440958" y="509931"/>
                  </a:lnTo>
                  <a:lnTo>
                    <a:pt x="3390965" y="508482"/>
                  </a:lnTo>
                  <a:lnTo>
                    <a:pt x="3341040" y="506332"/>
                  </a:lnTo>
                  <a:lnTo>
                    <a:pt x="3291198" y="503200"/>
                  </a:lnTo>
                  <a:lnTo>
                    <a:pt x="3241453" y="498805"/>
                  </a:lnTo>
                  <a:lnTo>
                    <a:pt x="3191819" y="492866"/>
                  </a:lnTo>
                  <a:lnTo>
                    <a:pt x="3142310" y="485101"/>
                  </a:lnTo>
                  <a:lnTo>
                    <a:pt x="3079392" y="473429"/>
                  </a:lnTo>
                  <a:lnTo>
                    <a:pt x="3019933" y="452945"/>
                  </a:lnTo>
                  <a:lnTo>
                    <a:pt x="2980419" y="431439"/>
                  </a:lnTo>
                  <a:lnTo>
                    <a:pt x="2946796" y="410461"/>
                  </a:lnTo>
                  <a:lnTo>
                    <a:pt x="2895564" y="370082"/>
                  </a:lnTo>
                  <a:lnTo>
                    <a:pt x="2862922" y="331798"/>
                  </a:lnTo>
                  <a:lnTo>
                    <a:pt x="2845555" y="295601"/>
                  </a:lnTo>
                  <a:lnTo>
                    <a:pt x="2840148" y="261482"/>
                  </a:lnTo>
                  <a:lnTo>
                    <a:pt x="2840893" y="245198"/>
                  </a:lnTo>
                  <a:lnTo>
                    <a:pt x="2851954" y="199436"/>
                  </a:lnTo>
                  <a:lnTo>
                    <a:pt x="2867549" y="158286"/>
                  </a:lnTo>
                  <a:lnTo>
                    <a:pt x="2871821" y="145589"/>
                  </a:lnTo>
                  <a:lnTo>
                    <a:pt x="2874940" y="133399"/>
                  </a:lnTo>
                  <a:lnTo>
                    <a:pt x="2876490" y="121716"/>
                  </a:lnTo>
                  <a:lnTo>
                    <a:pt x="2876058" y="110538"/>
                  </a:lnTo>
                  <a:lnTo>
                    <a:pt x="2846219" y="70857"/>
                  </a:lnTo>
                  <a:lnTo>
                    <a:pt x="2808632" y="54019"/>
                  </a:lnTo>
                  <a:lnTo>
                    <a:pt x="2751512" y="39170"/>
                  </a:lnTo>
                  <a:lnTo>
                    <a:pt x="2671546" y="26301"/>
                  </a:lnTo>
                  <a:lnTo>
                    <a:pt x="2621887" y="19905"/>
                  </a:lnTo>
                  <a:lnTo>
                    <a:pt x="2571880" y="14508"/>
                  </a:lnTo>
                  <a:lnTo>
                    <a:pt x="2471745" y="4988"/>
                  </a:lnTo>
                  <a:lnTo>
                    <a:pt x="2422080" y="0"/>
                  </a:lnTo>
                  <a:lnTo>
                    <a:pt x="0" y="0"/>
                  </a:lnTo>
                  <a:lnTo>
                    <a:pt x="0" y="5657862"/>
                  </a:lnTo>
                  <a:lnTo>
                    <a:pt x="3043504" y="5657862"/>
                  </a:lnTo>
                  <a:lnTo>
                    <a:pt x="3049652" y="5648544"/>
                  </a:lnTo>
                  <a:lnTo>
                    <a:pt x="3053810" y="5638133"/>
                  </a:lnTo>
                  <a:lnTo>
                    <a:pt x="3055748" y="5626626"/>
                  </a:lnTo>
                  <a:lnTo>
                    <a:pt x="3055239" y="5614022"/>
                  </a:lnTo>
                  <a:lnTo>
                    <a:pt x="3037657" y="5561710"/>
                  </a:lnTo>
                  <a:lnTo>
                    <a:pt x="3000692" y="5541479"/>
                  </a:lnTo>
                  <a:lnTo>
                    <a:pt x="2987027" y="5543892"/>
                  </a:lnTo>
                  <a:lnTo>
                    <a:pt x="2969508" y="5549378"/>
                  </a:lnTo>
                  <a:lnTo>
                    <a:pt x="2952230" y="5553038"/>
                  </a:lnTo>
                  <a:lnTo>
                    <a:pt x="2935165" y="5555081"/>
                  </a:lnTo>
                  <a:lnTo>
                    <a:pt x="2918282" y="5555716"/>
                  </a:lnTo>
                  <a:lnTo>
                    <a:pt x="2894247" y="5554577"/>
                  </a:lnTo>
                  <a:lnTo>
                    <a:pt x="2870430" y="5551574"/>
                  </a:lnTo>
                  <a:lnTo>
                    <a:pt x="2846739" y="5547331"/>
                  </a:lnTo>
                  <a:lnTo>
                    <a:pt x="2799361" y="5537602"/>
                  </a:lnTo>
                  <a:lnTo>
                    <a:pt x="2775494" y="5533355"/>
                  </a:lnTo>
                  <a:lnTo>
                    <a:pt x="2751386" y="5530351"/>
                  </a:lnTo>
                  <a:lnTo>
                    <a:pt x="2726944" y="5529211"/>
                  </a:lnTo>
                  <a:lnTo>
                    <a:pt x="2717911" y="5529383"/>
                  </a:lnTo>
                  <a:lnTo>
                    <a:pt x="2708813" y="5529918"/>
                  </a:lnTo>
                  <a:lnTo>
                    <a:pt x="2699645" y="5530845"/>
                  </a:lnTo>
                  <a:lnTo>
                    <a:pt x="2690406" y="5532196"/>
                  </a:lnTo>
                  <a:lnTo>
                    <a:pt x="2736302" y="5513414"/>
                  </a:lnTo>
                  <a:lnTo>
                    <a:pt x="2919871" y="5439923"/>
                  </a:lnTo>
                  <a:lnTo>
                    <a:pt x="2965767" y="5421147"/>
                  </a:lnTo>
                  <a:lnTo>
                    <a:pt x="2951967" y="5419583"/>
                  </a:lnTo>
                  <a:lnTo>
                    <a:pt x="2938168" y="5418496"/>
                  </a:lnTo>
                  <a:lnTo>
                    <a:pt x="2924367" y="5417861"/>
                  </a:lnTo>
                  <a:lnTo>
                    <a:pt x="2910560" y="5417654"/>
                  </a:lnTo>
                  <a:lnTo>
                    <a:pt x="2860960" y="5420115"/>
                  </a:lnTo>
                  <a:lnTo>
                    <a:pt x="2811352" y="5426819"/>
                  </a:lnTo>
                  <a:lnTo>
                    <a:pt x="2761740" y="5436748"/>
                  </a:lnTo>
                  <a:lnTo>
                    <a:pt x="2712127" y="5448884"/>
                  </a:lnTo>
                  <a:lnTo>
                    <a:pt x="2612912" y="5475705"/>
                  </a:lnTo>
                  <a:lnTo>
                    <a:pt x="2563317" y="5488355"/>
                  </a:lnTo>
                  <a:lnTo>
                    <a:pt x="2542226" y="5496761"/>
                  </a:lnTo>
                  <a:lnTo>
                    <a:pt x="2519300" y="5508232"/>
                  </a:lnTo>
                  <a:lnTo>
                    <a:pt x="2496396" y="5518354"/>
                  </a:lnTo>
                  <a:lnTo>
                    <a:pt x="2475369" y="5522709"/>
                  </a:lnTo>
                  <a:lnTo>
                    <a:pt x="2464028" y="5520549"/>
                  </a:lnTo>
                  <a:lnTo>
                    <a:pt x="2454595" y="5513358"/>
                  </a:lnTo>
                  <a:lnTo>
                    <a:pt x="2447519" y="5500067"/>
                  </a:lnTo>
                  <a:lnTo>
                    <a:pt x="2443251" y="5479605"/>
                  </a:lnTo>
                  <a:lnTo>
                    <a:pt x="2452186" y="5445853"/>
                  </a:lnTo>
                  <a:lnTo>
                    <a:pt x="2479438" y="5424431"/>
                  </a:lnTo>
                  <a:lnTo>
                    <a:pt x="2515080" y="5410137"/>
                  </a:lnTo>
                  <a:lnTo>
                    <a:pt x="2549182" y="5397766"/>
                  </a:lnTo>
                  <a:lnTo>
                    <a:pt x="2598616" y="5376945"/>
                  </a:lnTo>
                  <a:lnTo>
                    <a:pt x="2648062" y="5357414"/>
                  </a:lnTo>
                  <a:lnTo>
                    <a:pt x="2697528" y="5339017"/>
                  </a:lnTo>
                  <a:lnTo>
                    <a:pt x="2747025" y="5321594"/>
                  </a:lnTo>
                  <a:lnTo>
                    <a:pt x="2796564" y="5304987"/>
                  </a:lnTo>
                  <a:lnTo>
                    <a:pt x="2846155" y="5289039"/>
                  </a:lnTo>
                  <a:lnTo>
                    <a:pt x="2895808" y="5273592"/>
                  </a:lnTo>
                  <a:lnTo>
                    <a:pt x="2945535" y="5258486"/>
                  </a:lnTo>
                  <a:lnTo>
                    <a:pt x="3095256" y="5213642"/>
                  </a:lnTo>
                  <a:lnTo>
                    <a:pt x="3122910" y="5208165"/>
                  </a:lnTo>
                  <a:lnTo>
                    <a:pt x="3136297" y="5204194"/>
                  </a:lnTo>
                  <a:lnTo>
                    <a:pt x="3147021" y="5196116"/>
                  </a:lnTo>
                  <a:lnTo>
                    <a:pt x="3184185" y="5157538"/>
                  </a:lnTo>
                  <a:lnTo>
                    <a:pt x="3223230" y="5124199"/>
                  </a:lnTo>
                  <a:lnTo>
                    <a:pt x="3264044" y="5094765"/>
                  </a:lnTo>
                  <a:lnTo>
                    <a:pt x="3306513" y="5067900"/>
                  </a:lnTo>
                  <a:lnTo>
                    <a:pt x="3350524" y="5042266"/>
                  </a:lnTo>
                  <a:lnTo>
                    <a:pt x="3395965" y="5016529"/>
                  </a:lnTo>
                  <a:lnTo>
                    <a:pt x="3442722" y="4989352"/>
                  </a:lnTo>
                  <a:lnTo>
                    <a:pt x="3490683" y="4959400"/>
                  </a:lnTo>
                  <a:lnTo>
                    <a:pt x="3480487" y="4955855"/>
                  </a:lnTo>
                  <a:lnTo>
                    <a:pt x="3470536" y="4953442"/>
                  </a:lnTo>
                  <a:lnTo>
                    <a:pt x="3460817" y="4952065"/>
                  </a:lnTo>
                  <a:lnTo>
                    <a:pt x="3451313" y="4951628"/>
                  </a:lnTo>
                  <a:lnTo>
                    <a:pt x="3431463" y="4953422"/>
                  </a:lnTo>
                  <a:lnTo>
                    <a:pt x="3412382" y="4958151"/>
                  </a:lnTo>
                  <a:lnTo>
                    <a:pt x="3393910" y="4964835"/>
                  </a:lnTo>
                  <a:lnTo>
                    <a:pt x="3358150" y="4980160"/>
                  </a:lnTo>
                  <a:lnTo>
                    <a:pt x="3340549" y="4986848"/>
                  </a:lnTo>
                  <a:lnTo>
                    <a:pt x="3322926" y="4991579"/>
                  </a:lnTo>
                  <a:lnTo>
                    <a:pt x="3305124" y="4993373"/>
                  </a:lnTo>
                  <a:lnTo>
                    <a:pt x="3299561" y="4993373"/>
                  </a:lnTo>
                  <a:lnTo>
                    <a:pt x="3293948" y="4992801"/>
                  </a:lnTo>
                  <a:lnTo>
                    <a:pt x="3288258" y="4991544"/>
                  </a:lnTo>
                  <a:lnTo>
                    <a:pt x="3331607" y="4947966"/>
                  </a:lnTo>
                  <a:lnTo>
                    <a:pt x="3376315" y="4915749"/>
                  </a:lnTo>
                  <a:lnTo>
                    <a:pt x="3421477" y="4890124"/>
                  </a:lnTo>
                  <a:lnTo>
                    <a:pt x="3466188" y="4866323"/>
                  </a:lnTo>
                  <a:lnTo>
                    <a:pt x="3509543" y="4839576"/>
                  </a:lnTo>
                  <a:lnTo>
                    <a:pt x="3544626" y="4816860"/>
                  </a:lnTo>
                  <a:lnTo>
                    <a:pt x="3651645" y="4752266"/>
                  </a:lnTo>
                  <a:lnTo>
                    <a:pt x="3706722" y="4718345"/>
                  </a:lnTo>
                  <a:lnTo>
                    <a:pt x="3751606" y="4688646"/>
                  </a:lnTo>
                  <a:lnTo>
                    <a:pt x="3777869" y="4667148"/>
                  </a:lnTo>
                  <a:lnTo>
                    <a:pt x="3811501" y="4635008"/>
                  </a:lnTo>
                  <a:lnTo>
                    <a:pt x="3846598" y="4605601"/>
                  </a:lnTo>
                  <a:lnTo>
                    <a:pt x="3918205" y="4549516"/>
                  </a:lnTo>
                  <a:lnTo>
                    <a:pt x="3953225" y="4520104"/>
                  </a:lnTo>
                  <a:lnTo>
                    <a:pt x="3986729" y="4487956"/>
                  </a:lnTo>
                  <a:lnTo>
                    <a:pt x="4017971" y="4451706"/>
                  </a:lnTo>
                  <a:lnTo>
                    <a:pt x="4046207" y="4409986"/>
                  </a:lnTo>
                  <a:lnTo>
                    <a:pt x="4080508" y="4369352"/>
                  </a:lnTo>
                  <a:lnTo>
                    <a:pt x="4119569" y="4343735"/>
                  </a:lnTo>
                  <a:lnTo>
                    <a:pt x="4160777" y="4324994"/>
                  </a:lnTo>
                  <a:lnTo>
                    <a:pt x="4201524" y="4304986"/>
                  </a:lnTo>
                  <a:lnTo>
                    <a:pt x="4239196" y="4275569"/>
                  </a:lnTo>
                  <a:lnTo>
                    <a:pt x="4241533" y="4269435"/>
                  </a:lnTo>
                  <a:lnTo>
                    <a:pt x="4243158" y="4263834"/>
                  </a:lnTo>
                  <a:lnTo>
                    <a:pt x="4244162" y="4258691"/>
                  </a:lnTo>
                  <a:close/>
                </a:path>
              </a:pathLst>
            </a:custGeom>
            <a:solidFill>
              <a:srgbClr val="F3F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78215" y="1620266"/>
              <a:ext cx="6333016" cy="3695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5707" y="1620266"/>
              <a:ext cx="4850375" cy="36957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759187" y="1487884"/>
            <a:ext cx="228790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16305" marR="5080" indent="-904240">
              <a:lnSpc>
                <a:spcPct val="101499"/>
              </a:lnSpc>
              <a:spcBef>
                <a:spcPts val="95"/>
              </a:spcBef>
            </a:pPr>
            <a:r>
              <a:rPr sz="1950" b="1" dirty="0">
                <a:solidFill>
                  <a:srgbClr val="231F20"/>
                </a:solidFill>
                <a:latin typeface="Candara"/>
                <a:cs typeface="Candara"/>
              </a:rPr>
              <a:t>PLAYBOY</a:t>
            </a:r>
            <a:r>
              <a:rPr sz="1950" b="1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50" b="1" spc="-10" dirty="0">
                <a:solidFill>
                  <a:srgbClr val="231F20"/>
                </a:solidFill>
                <a:latin typeface="Candara"/>
                <a:cs typeface="Candara"/>
              </a:rPr>
              <a:t>MAGAZINE </a:t>
            </a:r>
            <a:r>
              <a:rPr sz="1950" b="1" spc="-20" dirty="0">
                <a:solidFill>
                  <a:srgbClr val="231F20"/>
                </a:solidFill>
                <a:latin typeface="Candara"/>
                <a:cs typeface="Candara"/>
              </a:rPr>
              <a:t>1953</a:t>
            </a:r>
            <a:endParaRPr sz="195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" y="1057275"/>
            <a:ext cx="1636395" cy="5658485"/>
          </a:xfrm>
          <a:custGeom>
            <a:avLst/>
            <a:gdLst/>
            <a:ahLst/>
            <a:cxnLst/>
            <a:rect l="l" t="t" r="r" b="b"/>
            <a:pathLst>
              <a:path w="1636395" h="5658484">
                <a:moveTo>
                  <a:pt x="1636369" y="5657862"/>
                </a:moveTo>
                <a:lnTo>
                  <a:pt x="1592848" y="5632128"/>
                </a:lnTo>
                <a:lnTo>
                  <a:pt x="1506427" y="5579632"/>
                </a:lnTo>
                <a:lnTo>
                  <a:pt x="1462915" y="5554512"/>
                </a:lnTo>
                <a:lnTo>
                  <a:pt x="1418794" y="5531239"/>
                </a:lnTo>
                <a:lnTo>
                  <a:pt x="1373760" y="5510636"/>
                </a:lnTo>
                <a:lnTo>
                  <a:pt x="1290739" y="5480023"/>
                </a:lnTo>
                <a:lnTo>
                  <a:pt x="1256675" y="5461792"/>
                </a:lnTo>
                <a:lnTo>
                  <a:pt x="1227596" y="5437039"/>
                </a:lnTo>
                <a:lnTo>
                  <a:pt x="1205782" y="5403971"/>
                </a:lnTo>
                <a:lnTo>
                  <a:pt x="1193515" y="5360795"/>
                </a:lnTo>
                <a:lnTo>
                  <a:pt x="1193076" y="5305717"/>
                </a:lnTo>
                <a:lnTo>
                  <a:pt x="1191616" y="5284294"/>
                </a:lnTo>
                <a:lnTo>
                  <a:pt x="1184603" y="5266982"/>
                </a:lnTo>
                <a:lnTo>
                  <a:pt x="1172796" y="5255403"/>
                </a:lnTo>
                <a:lnTo>
                  <a:pt x="1156957" y="5251183"/>
                </a:lnTo>
                <a:lnTo>
                  <a:pt x="1153401" y="5251183"/>
                </a:lnTo>
                <a:lnTo>
                  <a:pt x="1149642" y="5251742"/>
                </a:lnTo>
                <a:lnTo>
                  <a:pt x="1137551" y="5255399"/>
                </a:lnTo>
                <a:lnTo>
                  <a:pt x="1130007" y="5256542"/>
                </a:lnTo>
                <a:lnTo>
                  <a:pt x="1122972" y="5256542"/>
                </a:lnTo>
                <a:lnTo>
                  <a:pt x="1094230" y="5249568"/>
                </a:lnTo>
                <a:lnTo>
                  <a:pt x="1070308" y="5231769"/>
                </a:lnTo>
                <a:lnTo>
                  <a:pt x="1049134" y="5207834"/>
                </a:lnTo>
                <a:lnTo>
                  <a:pt x="1028636" y="5182450"/>
                </a:lnTo>
                <a:lnTo>
                  <a:pt x="994242" y="5142103"/>
                </a:lnTo>
                <a:lnTo>
                  <a:pt x="958533" y="5104005"/>
                </a:lnTo>
                <a:lnTo>
                  <a:pt x="919597" y="5071115"/>
                </a:lnTo>
                <a:lnTo>
                  <a:pt x="875522" y="5046391"/>
                </a:lnTo>
                <a:lnTo>
                  <a:pt x="824395" y="5032794"/>
                </a:lnTo>
                <a:lnTo>
                  <a:pt x="833448" y="5012083"/>
                </a:lnTo>
                <a:lnTo>
                  <a:pt x="843992" y="4998800"/>
                </a:lnTo>
                <a:lnTo>
                  <a:pt x="855682" y="4991726"/>
                </a:lnTo>
                <a:lnTo>
                  <a:pt x="868172" y="4989639"/>
                </a:lnTo>
                <a:lnTo>
                  <a:pt x="875849" y="4990265"/>
                </a:lnTo>
                <a:lnTo>
                  <a:pt x="883612" y="4991969"/>
                </a:lnTo>
                <a:lnTo>
                  <a:pt x="891389" y="4994493"/>
                </a:lnTo>
                <a:lnTo>
                  <a:pt x="942451" y="5015491"/>
                </a:lnTo>
                <a:lnTo>
                  <a:pt x="1072492" y="5070644"/>
                </a:lnTo>
                <a:lnTo>
                  <a:pt x="1115847" y="5088559"/>
                </a:lnTo>
                <a:lnTo>
                  <a:pt x="1142240" y="5098903"/>
                </a:lnTo>
                <a:lnTo>
                  <a:pt x="1169217" y="5108930"/>
                </a:lnTo>
                <a:lnTo>
                  <a:pt x="1197345" y="5116509"/>
                </a:lnTo>
                <a:lnTo>
                  <a:pt x="1227188" y="5119509"/>
                </a:lnTo>
                <a:lnTo>
                  <a:pt x="1238093" y="5119087"/>
                </a:lnTo>
                <a:lnTo>
                  <a:pt x="1249299" y="5117761"/>
                </a:lnTo>
                <a:lnTo>
                  <a:pt x="1260828" y="5115443"/>
                </a:lnTo>
                <a:lnTo>
                  <a:pt x="1272705" y="5112042"/>
                </a:lnTo>
                <a:lnTo>
                  <a:pt x="1242449" y="5065860"/>
                </a:lnTo>
                <a:lnTo>
                  <a:pt x="1207497" y="5031172"/>
                </a:lnTo>
                <a:lnTo>
                  <a:pt x="1169366" y="5005289"/>
                </a:lnTo>
                <a:lnTo>
                  <a:pt x="1129577" y="4985520"/>
                </a:lnTo>
                <a:lnTo>
                  <a:pt x="1051102" y="4953571"/>
                </a:lnTo>
                <a:lnTo>
                  <a:pt x="1007887" y="4930203"/>
                </a:lnTo>
                <a:lnTo>
                  <a:pt x="969521" y="4901617"/>
                </a:lnTo>
                <a:lnTo>
                  <a:pt x="934618" y="4868467"/>
                </a:lnTo>
                <a:lnTo>
                  <a:pt x="901794" y="4831404"/>
                </a:lnTo>
                <a:lnTo>
                  <a:pt x="869663" y="4791080"/>
                </a:lnTo>
                <a:lnTo>
                  <a:pt x="836841" y="4748149"/>
                </a:lnTo>
                <a:lnTo>
                  <a:pt x="844520" y="4745811"/>
                </a:lnTo>
                <a:lnTo>
                  <a:pt x="851987" y="4744208"/>
                </a:lnTo>
                <a:lnTo>
                  <a:pt x="859256" y="4743287"/>
                </a:lnTo>
                <a:lnTo>
                  <a:pt x="866343" y="4742992"/>
                </a:lnTo>
                <a:lnTo>
                  <a:pt x="884443" y="4744857"/>
                </a:lnTo>
                <a:lnTo>
                  <a:pt x="901569" y="4749773"/>
                </a:lnTo>
                <a:lnTo>
                  <a:pt x="917967" y="4756724"/>
                </a:lnTo>
                <a:lnTo>
                  <a:pt x="949557" y="4772661"/>
                </a:lnTo>
                <a:lnTo>
                  <a:pt x="965239" y="4779610"/>
                </a:lnTo>
                <a:lnTo>
                  <a:pt x="981171" y="4784524"/>
                </a:lnTo>
                <a:lnTo>
                  <a:pt x="997597" y="4786388"/>
                </a:lnTo>
                <a:lnTo>
                  <a:pt x="1001242" y="4786287"/>
                </a:lnTo>
                <a:lnTo>
                  <a:pt x="1008710" y="4759883"/>
                </a:lnTo>
                <a:lnTo>
                  <a:pt x="967913" y="4733079"/>
                </a:lnTo>
                <a:lnTo>
                  <a:pt x="934726" y="4699998"/>
                </a:lnTo>
                <a:lnTo>
                  <a:pt x="908456" y="4661212"/>
                </a:lnTo>
                <a:lnTo>
                  <a:pt x="888413" y="4617292"/>
                </a:lnTo>
                <a:lnTo>
                  <a:pt x="873907" y="4568810"/>
                </a:lnTo>
                <a:lnTo>
                  <a:pt x="864247" y="4516335"/>
                </a:lnTo>
                <a:lnTo>
                  <a:pt x="855803" y="4480946"/>
                </a:lnTo>
                <a:lnTo>
                  <a:pt x="839652" y="4455448"/>
                </a:lnTo>
                <a:lnTo>
                  <a:pt x="818365" y="4435432"/>
                </a:lnTo>
                <a:lnTo>
                  <a:pt x="794512" y="4416488"/>
                </a:lnTo>
                <a:lnTo>
                  <a:pt x="757746" y="4386431"/>
                </a:lnTo>
                <a:lnTo>
                  <a:pt x="683620" y="4326630"/>
                </a:lnTo>
                <a:lnTo>
                  <a:pt x="646794" y="4296065"/>
                </a:lnTo>
                <a:lnTo>
                  <a:pt x="610480" y="4264511"/>
                </a:lnTo>
                <a:lnTo>
                  <a:pt x="574944" y="4231556"/>
                </a:lnTo>
                <a:lnTo>
                  <a:pt x="540455" y="4196790"/>
                </a:lnTo>
                <a:lnTo>
                  <a:pt x="507277" y="4159803"/>
                </a:lnTo>
                <a:lnTo>
                  <a:pt x="475678" y="4120184"/>
                </a:lnTo>
                <a:lnTo>
                  <a:pt x="520355" y="4130268"/>
                </a:lnTo>
                <a:lnTo>
                  <a:pt x="563158" y="4146613"/>
                </a:lnTo>
                <a:lnTo>
                  <a:pt x="604957" y="4167218"/>
                </a:lnTo>
                <a:lnTo>
                  <a:pt x="689031" y="4213199"/>
                </a:lnTo>
                <a:lnTo>
                  <a:pt x="733050" y="4234573"/>
                </a:lnTo>
                <a:lnTo>
                  <a:pt x="779551" y="4252201"/>
                </a:lnTo>
                <a:lnTo>
                  <a:pt x="748700" y="4209500"/>
                </a:lnTo>
                <a:lnTo>
                  <a:pt x="716126" y="4170946"/>
                </a:lnTo>
                <a:lnTo>
                  <a:pt x="682138" y="4135913"/>
                </a:lnTo>
                <a:lnTo>
                  <a:pt x="647042" y="4103775"/>
                </a:lnTo>
                <a:lnTo>
                  <a:pt x="611147" y="4073906"/>
                </a:lnTo>
                <a:lnTo>
                  <a:pt x="574759" y="4045680"/>
                </a:lnTo>
                <a:lnTo>
                  <a:pt x="501739" y="3991651"/>
                </a:lnTo>
                <a:lnTo>
                  <a:pt x="465721" y="3964597"/>
                </a:lnTo>
                <a:lnTo>
                  <a:pt x="392550" y="3905189"/>
                </a:lnTo>
                <a:lnTo>
                  <a:pt x="354682" y="3878786"/>
                </a:lnTo>
                <a:lnTo>
                  <a:pt x="313778" y="3858983"/>
                </a:lnTo>
                <a:lnTo>
                  <a:pt x="297082" y="3852658"/>
                </a:lnTo>
                <a:lnTo>
                  <a:pt x="281085" y="3841381"/>
                </a:lnTo>
                <a:lnTo>
                  <a:pt x="272095" y="3823504"/>
                </a:lnTo>
                <a:lnTo>
                  <a:pt x="276415" y="3797376"/>
                </a:lnTo>
                <a:lnTo>
                  <a:pt x="282805" y="3785969"/>
                </a:lnTo>
                <a:lnTo>
                  <a:pt x="290247" y="3778619"/>
                </a:lnTo>
                <a:lnTo>
                  <a:pt x="298548" y="3774682"/>
                </a:lnTo>
                <a:lnTo>
                  <a:pt x="307517" y="3773512"/>
                </a:lnTo>
                <a:lnTo>
                  <a:pt x="316330" y="3774351"/>
                </a:lnTo>
                <a:lnTo>
                  <a:pt x="325400" y="3776514"/>
                </a:lnTo>
                <a:lnTo>
                  <a:pt x="334569" y="3779476"/>
                </a:lnTo>
                <a:lnTo>
                  <a:pt x="343674" y="3782707"/>
                </a:lnTo>
                <a:lnTo>
                  <a:pt x="389631" y="3796276"/>
                </a:lnTo>
                <a:lnTo>
                  <a:pt x="438629" y="3803243"/>
                </a:lnTo>
                <a:lnTo>
                  <a:pt x="491832" y="3805810"/>
                </a:lnTo>
                <a:lnTo>
                  <a:pt x="550405" y="3806177"/>
                </a:lnTo>
                <a:lnTo>
                  <a:pt x="521811" y="3770630"/>
                </a:lnTo>
                <a:lnTo>
                  <a:pt x="489305" y="3745344"/>
                </a:lnTo>
                <a:lnTo>
                  <a:pt x="454346" y="3726808"/>
                </a:lnTo>
                <a:lnTo>
                  <a:pt x="418395" y="3711509"/>
                </a:lnTo>
                <a:lnTo>
                  <a:pt x="382910" y="3695936"/>
                </a:lnTo>
                <a:lnTo>
                  <a:pt x="349351" y="3676577"/>
                </a:lnTo>
                <a:lnTo>
                  <a:pt x="319179" y="3649919"/>
                </a:lnTo>
                <a:lnTo>
                  <a:pt x="293852" y="3612451"/>
                </a:lnTo>
                <a:lnTo>
                  <a:pt x="304711" y="3609864"/>
                </a:lnTo>
                <a:lnTo>
                  <a:pt x="315331" y="3608096"/>
                </a:lnTo>
                <a:lnTo>
                  <a:pt x="325728" y="3607084"/>
                </a:lnTo>
                <a:lnTo>
                  <a:pt x="335915" y="3606761"/>
                </a:lnTo>
                <a:lnTo>
                  <a:pt x="375841" y="3611238"/>
                </a:lnTo>
                <a:lnTo>
                  <a:pt x="413456" y="3621617"/>
                </a:lnTo>
                <a:lnTo>
                  <a:pt x="449731" y="3633325"/>
                </a:lnTo>
                <a:lnTo>
                  <a:pt x="485635" y="3641788"/>
                </a:lnTo>
                <a:lnTo>
                  <a:pt x="493572" y="3643058"/>
                </a:lnTo>
                <a:lnTo>
                  <a:pt x="500621" y="3643718"/>
                </a:lnTo>
                <a:lnTo>
                  <a:pt x="506831" y="3643718"/>
                </a:lnTo>
                <a:lnTo>
                  <a:pt x="529059" y="3639260"/>
                </a:lnTo>
                <a:lnTo>
                  <a:pt x="541388" y="3625311"/>
                </a:lnTo>
                <a:lnTo>
                  <a:pt x="544839" y="3601011"/>
                </a:lnTo>
                <a:lnTo>
                  <a:pt x="540435" y="3565499"/>
                </a:lnTo>
                <a:lnTo>
                  <a:pt x="534466" y="3510590"/>
                </a:lnTo>
                <a:lnTo>
                  <a:pt x="541097" y="3469670"/>
                </a:lnTo>
                <a:lnTo>
                  <a:pt x="560332" y="3444111"/>
                </a:lnTo>
                <a:lnTo>
                  <a:pt x="592175" y="3435286"/>
                </a:lnTo>
                <a:lnTo>
                  <a:pt x="600762" y="3435717"/>
                </a:lnTo>
                <a:lnTo>
                  <a:pt x="609947" y="3437020"/>
                </a:lnTo>
                <a:lnTo>
                  <a:pt x="619730" y="3439208"/>
                </a:lnTo>
                <a:lnTo>
                  <a:pt x="641968" y="3446107"/>
                </a:lnTo>
                <a:lnTo>
                  <a:pt x="652616" y="3448770"/>
                </a:lnTo>
                <a:lnTo>
                  <a:pt x="662094" y="3450333"/>
                </a:lnTo>
                <a:lnTo>
                  <a:pt x="670445" y="3450843"/>
                </a:lnTo>
                <a:lnTo>
                  <a:pt x="691385" y="3445057"/>
                </a:lnTo>
                <a:lnTo>
                  <a:pt x="700852" y="3429077"/>
                </a:lnTo>
                <a:lnTo>
                  <a:pt x="700599" y="3404975"/>
                </a:lnTo>
                <a:lnTo>
                  <a:pt x="692378" y="3374821"/>
                </a:lnTo>
                <a:lnTo>
                  <a:pt x="681341" y="3327404"/>
                </a:lnTo>
                <a:lnTo>
                  <a:pt x="681779" y="3283106"/>
                </a:lnTo>
                <a:lnTo>
                  <a:pt x="690227" y="3240797"/>
                </a:lnTo>
                <a:lnTo>
                  <a:pt x="703216" y="3199343"/>
                </a:lnTo>
                <a:lnTo>
                  <a:pt x="717283" y="3157613"/>
                </a:lnTo>
                <a:lnTo>
                  <a:pt x="732169" y="3099938"/>
                </a:lnTo>
                <a:lnTo>
                  <a:pt x="734740" y="3051119"/>
                </a:lnTo>
                <a:lnTo>
                  <a:pt x="724638" y="3007365"/>
                </a:lnTo>
                <a:lnTo>
                  <a:pt x="701506" y="2964884"/>
                </a:lnTo>
                <a:lnTo>
                  <a:pt x="664984" y="2919882"/>
                </a:lnTo>
                <a:lnTo>
                  <a:pt x="632950" y="2887886"/>
                </a:lnTo>
                <a:lnTo>
                  <a:pt x="599287" y="2857541"/>
                </a:lnTo>
                <a:lnTo>
                  <a:pt x="562357" y="2828295"/>
                </a:lnTo>
                <a:lnTo>
                  <a:pt x="520522" y="2799600"/>
                </a:lnTo>
                <a:lnTo>
                  <a:pt x="563519" y="2787968"/>
                </a:lnTo>
                <a:lnTo>
                  <a:pt x="580546" y="2771563"/>
                </a:lnTo>
                <a:lnTo>
                  <a:pt x="579797" y="2751720"/>
                </a:lnTo>
                <a:lnTo>
                  <a:pt x="569462" y="2729773"/>
                </a:lnTo>
                <a:lnTo>
                  <a:pt x="557734" y="2707056"/>
                </a:lnTo>
                <a:lnTo>
                  <a:pt x="552804" y="2684904"/>
                </a:lnTo>
                <a:lnTo>
                  <a:pt x="562864" y="2664650"/>
                </a:lnTo>
                <a:lnTo>
                  <a:pt x="568655" y="2663596"/>
                </a:lnTo>
                <a:lnTo>
                  <a:pt x="574370" y="2663101"/>
                </a:lnTo>
                <a:lnTo>
                  <a:pt x="580034" y="2663101"/>
                </a:lnTo>
                <a:lnTo>
                  <a:pt x="608580" y="2667021"/>
                </a:lnTo>
                <a:lnTo>
                  <a:pt x="636636" y="2677356"/>
                </a:lnTo>
                <a:lnTo>
                  <a:pt x="664671" y="2691968"/>
                </a:lnTo>
                <a:lnTo>
                  <a:pt x="693153" y="2708719"/>
                </a:lnTo>
                <a:lnTo>
                  <a:pt x="722561" y="2725470"/>
                </a:lnTo>
                <a:lnTo>
                  <a:pt x="753357" y="2740082"/>
                </a:lnTo>
                <a:lnTo>
                  <a:pt x="786011" y="2750417"/>
                </a:lnTo>
                <a:lnTo>
                  <a:pt x="820991" y="2754337"/>
                </a:lnTo>
                <a:lnTo>
                  <a:pt x="832592" y="2753900"/>
                </a:lnTo>
                <a:lnTo>
                  <a:pt x="844489" y="2752542"/>
                </a:lnTo>
                <a:lnTo>
                  <a:pt x="856695" y="2750196"/>
                </a:lnTo>
                <a:lnTo>
                  <a:pt x="869226" y="2746794"/>
                </a:lnTo>
                <a:lnTo>
                  <a:pt x="825318" y="2715847"/>
                </a:lnTo>
                <a:lnTo>
                  <a:pt x="780792" y="2688052"/>
                </a:lnTo>
                <a:lnTo>
                  <a:pt x="736020" y="2662483"/>
                </a:lnTo>
                <a:lnTo>
                  <a:pt x="647216" y="2614317"/>
                </a:lnTo>
                <a:lnTo>
                  <a:pt x="603926" y="2589869"/>
                </a:lnTo>
                <a:lnTo>
                  <a:pt x="561870" y="2563941"/>
                </a:lnTo>
                <a:lnTo>
                  <a:pt x="521420" y="2535609"/>
                </a:lnTo>
                <a:lnTo>
                  <a:pt x="482947" y="2503945"/>
                </a:lnTo>
                <a:lnTo>
                  <a:pt x="446820" y="2468024"/>
                </a:lnTo>
                <a:lnTo>
                  <a:pt x="413410" y="2426919"/>
                </a:lnTo>
                <a:lnTo>
                  <a:pt x="420838" y="2419005"/>
                </a:lnTo>
                <a:lnTo>
                  <a:pt x="428247" y="2414014"/>
                </a:lnTo>
                <a:lnTo>
                  <a:pt x="435613" y="2411411"/>
                </a:lnTo>
                <a:lnTo>
                  <a:pt x="442912" y="2410663"/>
                </a:lnTo>
                <a:lnTo>
                  <a:pt x="448894" y="2410663"/>
                </a:lnTo>
                <a:lnTo>
                  <a:pt x="471868" y="2416035"/>
                </a:lnTo>
                <a:lnTo>
                  <a:pt x="481876" y="2416035"/>
                </a:lnTo>
                <a:lnTo>
                  <a:pt x="486346" y="2415044"/>
                </a:lnTo>
                <a:lnTo>
                  <a:pt x="490626" y="2412250"/>
                </a:lnTo>
                <a:lnTo>
                  <a:pt x="490626" y="2411450"/>
                </a:lnTo>
                <a:lnTo>
                  <a:pt x="492760" y="2411183"/>
                </a:lnTo>
                <a:lnTo>
                  <a:pt x="540804" y="2412365"/>
                </a:lnTo>
                <a:lnTo>
                  <a:pt x="572117" y="2411305"/>
                </a:lnTo>
                <a:lnTo>
                  <a:pt x="607021" y="2407106"/>
                </a:lnTo>
                <a:lnTo>
                  <a:pt x="678691" y="2383166"/>
                </a:lnTo>
                <a:lnTo>
                  <a:pt x="711001" y="2360362"/>
                </a:lnTo>
                <a:lnTo>
                  <a:pt x="737993" y="2328295"/>
                </a:lnTo>
                <a:lnTo>
                  <a:pt x="757436" y="2285434"/>
                </a:lnTo>
                <a:lnTo>
                  <a:pt x="767105" y="2230246"/>
                </a:lnTo>
                <a:lnTo>
                  <a:pt x="777074" y="2230246"/>
                </a:lnTo>
                <a:lnTo>
                  <a:pt x="782053" y="2221433"/>
                </a:lnTo>
                <a:lnTo>
                  <a:pt x="794699" y="2190772"/>
                </a:lnTo>
                <a:lnTo>
                  <a:pt x="799174" y="2154329"/>
                </a:lnTo>
                <a:lnTo>
                  <a:pt x="806918" y="2122835"/>
                </a:lnTo>
                <a:lnTo>
                  <a:pt x="829373" y="2107018"/>
                </a:lnTo>
                <a:lnTo>
                  <a:pt x="858564" y="2101646"/>
                </a:lnTo>
                <a:lnTo>
                  <a:pt x="887520" y="2094309"/>
                </a:lnTo>
                <a:lnTo>
                  <a:pt x="916580" y="2087834"/>
                </a:lnTo>
                <a:lnTo>
                  <a:pt x="946086" y="2085047"/>
                </a:lnTo>
                <a:lnTo>
                  <a:pt x="954164" y="2085295"/>
                </a:lnTo>
                <a:lnTo>
                  <a:pt x="962307" y="2086073"/>
                </a:lnTo>
                <a:lnTo>
                  <a:pt x="970521" y="2087437"/>
                </a:lnTo>
                <a:lnTo>
                  <a:pt x="978814" y="2089442"/>
                </a:lnTo>
                <a:lnTo>
                  <a:pt x="1009144" y="2098510"/>
                </a:lnTo>
                <a:lnTo>
                  <a:pt x="1040177" y="2107033"/>
                </a:lnTo>
                <a:lnTo>
                  <a:pt x="1071672" y="2113357"/>
                </a:lnTo>
                <a:lnTo>
                  <a:pt x="1103388" y="2115832"/>
                </a:lnTo>
                <a:lnTo>
                  <a:pt x="1124630" y="2121478"/>
                </a:lnTo>
                <a:lnTo>
                  <a:pt x="1169934" y="2146318"/>
                </a:lnTo>
                <a:lnTo>
                  <a:pt x="1191869" y="2151964"/>
                </a:lnTo>
                <a:lnTo>
                  <a:pt x="1205403" y="2148662"/>
                </a:lnTo>
                <a:lnTo>
                  <a:pt x="1217795" y="2137470"/>
                </a:lnTo>
                <a:lnTo>
                  <a:pt x="1228736" y="2116424"/>
                </a:lnTo>
                <a:lnTo>
                  <a:pt x="1237919" y="2083562"/>
                </a:lnTo>
                <a:lnTo>
                  <a:pt x="1237919" y="2082609"/>
                </a:lnTo>
                <a:lnTo>
                  <a:pt x="1239926" y="2082190"/>
                </a:lnTo>
                <a:lnTo>
                  <a:pt x="1243482" y="2082190"/>
                </a:lnTo>
                <a:lnTo>
                  <a:pt x="1264067" y="2084003"/>
                </a:lnTo>
                <a:lnTo>
                  <a:pt x="1294044" y="2088364"/>
                </a:lnTo>
                <a:lnTo>
                  <a:pt x="1357464" y="2098243"/>
                </a:lnTo>
                <a:lnTo>
                  <a:pt x="1371471" y="2101375"/>
                </a:lnTo>
                <a:lnTo>
                  <a:pt x="1385927" y="2105283"/>
                </a:lnTo>
                <a:lnTo>
                  <a:pt x="1400489" y="2108617"/>
                </a:lnTo>
                <a:lnTo>
                  <a:pt x="1439135" y="2103285"/>
                </a:lnTo>
                <a:lnTo>
                  <a:pt x="1459509" y="2077681"/>
                </a:lnTo>
                <a:lnTo>
                  <a:pt x="1456570" y="2049767"/>
                </a:lnTo>
                <a:lnTo>
                  <a:pt x="1399300" y="1993939"/>
                </a:lnTo>
                <a:lnTo>
                  <a:pt x="1359877" y="1980869"/>
                </a:lnTo>
                <a:lnTo>
                  <a:pt x="1318988" y="1976218"/>
                </a:lnTo>
                <a:lnTo>
                  <a:pt x="1278432" y="1974100"/>
                </a:lnTo>
                <a:lnTo>
                  <a:pt x="1263738" y="1974461"/>
                </a:lnTo>
                <a:lnTo>
                  <a:pt x="1249159" y="1975627"/>
                </a:lnTo>
                <a:lnTo>
                  <a:pt x="1234713" y="1977722"/>
                </a:lnTo>
                <a:lnTo>
                  <a:pt x="1212512" y="1982766"/>
                </a:lnTo>
                <a:lnTo>
                  <a:pt x="1204960" y="1984114"/>
                </a:lnTo>
                <a:lnTo>
                  <a:pt x="1197755" y="1984920"/>
                </a:lnTo>
                <a:lnTo>
                  <a:pt x="1190891" y="1985187"/>
                </a:lnTo>
                <a:lnTo>
                  <a:pt x="1166257" y="1980848"/>
                </a:lnTo>
                <a:lnTo>
                  <a:pt x="1146684" y="1968114"/>
                </a:lnTo>
                <a:lnTo>
                  <a:pt x="1131686" y="1947409"/>
                </a:lnTo>
                <a:lnTo>
                  <a:pt x="1120775" y="1919160"/>
                </a:lnTo>
                <a:lnTo>
                  <a:pt x="1104962" y="1881939"/>
                </a:lnTo>
                <a:lnTo>
                  <a:pt x="1083762" y="1852418"/>
                </a:lnTo>
                <a:lnTo>
                  <a:pt x="1057411" y="1828399"/>
                </a:lnTo>
                <a:lnTo>
                  <a:pt x="1026147" y="1807679"/>
                </a:lnTo>
                <a:lnTo>
                  <a:pt x="985241" y="1783024"/>
                </a:lnTo>
                <a:lnTo>
                  <a:pt x="903900" y="1732750"/>
                </a:lnTo>
                <a:lnTo>
                  <a:pt x="862996" y="1708300"/>
                </a:lnTo>
                <a:lnTo>
                  <a:pt x="821626" y="1685089"/>
                </a:lnTo>
                <a:lnTo>
                  <a:pt x="779555" y="1663699"/>
                </a:lnTo>
                <a:lnTo>
                  <a:pt x="736551" y="1644716"/>
                </a:lnTo>
                <a:lnTo>
                  <a:pt x="692378" y="1628724"/>
                </a:lnTo>
                <a:lnTo>
                  <a:pt x="674983" y="1622717"/>
                </a:lnTo>
                <a:lnTo>
                  <a:pt x="657821" y="1611476"/>
                </a:lnTo>
                <a:lnTo>
                  <a:pt x="642993" y="1591964"/>
                </a:lnTo>
                <a:lnTo>
                  <a:pt x="632599" y="1561147"/>
                </a:lnTo>
                <a:lnTo>
                  <a:pt x="682028" y="1573758"/>
                </a:lnTo>
                <a:lnTo>
                  <a:pt x="731044" y="1587989"/>
                </a:lnTo>
                <a:lnTo>
                  <a:pt x="779702" y="1603578"/>
                </a:lnTo>
                <a:lnTo>
                  <a:pt x="828058" y="1620262"/>
                </a:lnTo>
                <a:lnTo>
                  <a:pt x="876170" y="1637776"/>
                </a:lnTo>
                <a:lnTo>
                  <a:pt x="924091" y="1655858"/>
                </a:lnTo>
                <a:lnTo>
                  <a:pt x="1067280" y="1710881"/>
                </a:lnTo>
                <a:lnTo>
                  <a:pt x="1115004" y="1728603"/>
                </a:lnTo>
                <a:lnTo>
                  <a:pt x="1162819" y="1745577"/>
                </a:lnTo>
                <a:lnTo>
                  <a:pt x="1210780" y="1761540"/>
                </a:lnTo>
                <a:lnTo>
                  <a:pt x="1258944" y="1776228"/>
                </a:lnTo>
                <a:lnTo>
                  <a:pt x="1307366" y="1789379"/>
                </a:lnTo>
                <a:lnTo>
                  <a:pt x="1356103" y="1800729"/>
                </a:lnTo>
                <a:lnTo>
                  <a:pt x="1405211" y="1810015"/>
                </a:lnTo>
                <a:lnTo>
                  <a:pt x="1454745" y="1816973"/>
                </a:lnTo>
                <a:lnTo>
                  <a:pt x="1504762" y="1821341"/>
                </a:lnTo>
                <a:lnTo>
                  <a:pt x="1555318" y="1822856"/>
                </a:lnTo>
                <a:lnTo>
                  <a:pt x="1584096" y="1822348"/>
                </a:lnTo>
                <a:lnTo>
                  <a:pt x="1537929" y="1795972"/>
                </a:lnTo>
                <a:lnTo>
                  <a:pt x="1489622" y="1776604"/>
                </a:lnTo>
                <a:lnTo>
                  <a:pt x="1439935" y="1761474"/>
                </a:lnTo>
                <a:lnTo>
                  <a:pt x="1389628" y="1747810"/>
                </a:lnTo>
                <a:lnTo>
                  <a:pt x="1339460" y="1732843"/>
                </a:lnTo>
                <a:lnTo>
                  <a:pt x="1290193" y="1713801"/>
                </a:lnTo>
                <a:lnTo>
                  <a:pt x="1305449" y="1707758"/>
                </a:lnTo>
                <a:lnTo>
                  <a:pt x="1320557" y="1703687"/>
                </a:lnTo>
                <a:lnTo>
                  <a:pt x="1335529" y="1701391"/>
                </a:lnTo>
                <a:lnTo>
                  <a:pt x="1350378" y="1700669"/>
                </a:lnTo>
                <a:lnTo>
                  <a:pt x="1385707" y="1704181"/>
                </a:lnTo>
                <a:lnTo>
                  <a:pt x="1420558" y="1712841"/>
                </a:lnTo>
                <a:lnTo>
                  <a:pt x="1455094" y="1723831"/>
                </a:lnTo>
                <a:lnTo>
                  <a:pt x="1489481" y="1734337"/>
                </a:lnTo>
                <a:lnTo>
                  <a:pt x="1501836" y="1737435"/>
                </a:lnTo>
                <a:lnTo>
                  <a:pt x="1513916" y="1739915"/>
                </a:lnTo>
                <a:lnTo>
                  <a:pt x="1525614" y="1741563"/>
                </a:lnTo>
                <a:lnTo>
                  <a:pt x="1536827" y="1742160"/>
                </a:lnTo>
                <a:lnTo>
                  <a:pt x="1560200" y="1738390"/>
                </a:lnTo>
                <a:lnTo>
                  <a:pt x="1579206" y="1725342"/>
                </a:lnTo>
                <a:lnTo>
                  <a:pt x="1592583" y="1700412"/>
                </a:lnTo>
                <a:lnTo>
                  <a:pt x="1599069" y="1660994"/>
                </a:lnTo>
                <a:lnTo>
                  <a:pt x="1599069" y="1637525"/>
                </a:lnTo>
                <a:lnTo>
                  <a:pt x="1563528" y="1593835"/>
                </a:lnTo>
                <a:lnTo>
                  <a:pt x="1516824" y="1569948"/>
                </a:lnTo>
                <a:lnTo>
                  <a:pt x="1501029" y="1564310"/>
                </a:lnTo>
                <a:lnTo>
                  <a:pt x="1485682" y="1555646"/>
                </a:lnTo>
                <a:lnTo>
                  <a:pt x="1474067" y="1543132"/>
                </a:lnTo>
                <a:lnTo>
                  <a:pt x="1469466" y="1525943"/>
                </a:lnTo>
                <a:lnTo>
                  <a:pt x="1463180" y="1473981"/>
                </a:lnTo>
                <a:lnTo>
                  <a:pt x="1443617" y="1435538"/>
                </a:lnTo>
                <a:lnTo>
                  <a:pt x="1414248" y="1407233"/>
                </a:lnTo>
                <a:lnTo>
                  <a:pt x="1378540" y="1385688"/>
                </a:lnTo>
                <a:lnTo>
                  <a:pt x="1339964" y="1367523"/>
                </a:lnTo>
                <a:lnTo>
                  <a:pt x="1350847" y="1354429"/>
                </a:lnTo>
                <a:lnTo>
                  <a:pt x="1361411" y="1346152"/>
                </a:lnTo>
                <a:lnTo>
                  <a:pt x="1371675" y="1341823"/>
                </a:lnTo>
                <a:lnTo>
                  <a:pt x="1381658" y="1340573"/>
                </a:lnTo>
                <a:lnTo>
                  <a:pt x="1390015" y="1340573"/>
                </a:lnTo>
                <a:lnTo>
                  <a:pt x="1421345" y="1350098"/>
                </a:lnTo>
                <a:lnTo>
                  <a:pt x="1431036" y="1350035"/>
                </a:lnTo>
                <a:lnTo>
                  <a:pt x="1444957" y="1347354"/>
                </a:lnTo>
                <a:lnTo>
                  <a:pt x="1456134" y="1342586"/>
                </a:lnTo>
                <a:lnTo>
                  <a:pt x="1464048" y="1333419"/>
                </a:lnTo>
                <a:lnTo>
                  <a:pt x="1467053" y="1317650"/>
                </a:lnTo>
                <a:lnTo>
                  <a:pt x="1465602" y="1301652"/>
                </a:lnTo>
                <a:lnTo>
                  <a:pt x="1461108" y="1286479"/>
                </a:lnTo>
                <a:lnTo>
                  <a:pt x="1453353" y="1275157"/>
                </a:lnTo>
                <a:lnTo>
                  <a:pt x="1442123" y="1270711"/>
                </a:lnTo>
                <a:lnTo>
                  <a:pt x="1397764" y="1261818"/>
                </a:lnTo>
                <a:lnTo>
                  <a:pt x="1357458" y="1240909"/>
                </a:lnTo>
                <a:lnTo>
                  <a:pt x="1319461" y="1212861"/>
                </a:lnTo>
                <a:lnTo>
                  <a:pt x="1282027" y="1182553"/>
                </a:lnTo>
                <a:lnTo>
                  <a:pt x="1243412" y="1154864"/>
                </a:lnTo>
                <a:lnTo>
                  <a:pt x="1201872" y="1134672"/>
                </a:lnTo>
                <a:lnTo>
                  <a:pt x="1155661" y="1126858"/>
                </a:lnTo>
                <a:lnTo>
                  <a:pt x="1132039" y="1118362"/>
                </a:lnTo>
                <a:lnTo>
                  <a:pt x="1134136" y="1096911"/>
                </a:lnTo>
                <a:lnTo>
                  <a:pt x="1145801" y="1068559"/>
                </a:lnTo>
                <a:lnTo>
                  <a:pt x="1150888" y="1039363"/>
                </a:lnTo>
                <a:lnTo>
                  <a:pt x="1133246" y="1015377"/>
                </a:lnTo>
                <a:lnTo>
                  <a:pt x="1132870" y="1009237"/>
                </a:lnTo>
                <a:lnTo>
                  <a:pt x="1144562" y="1003393"/>
                </a:lnTo>
                <a:lnTo>
                  <a:pt x="1162492" y="999023"/>
                </a:lnTo>
                <a:lnTo>
                  <a:pt x="1180833" y="997305"/>
                </a:lnTo>
                <a:lnTo>
                  <a:pt x="1183474" y="997305"/>
                </a:lnTo>
                <a:lnTo>
                  <a:pt x="1188046" y="997775"/>
                </a:lnTo>
                <a:lnTo>
                  <a:pt x="1198929" y="1000884"/>
                </a:lnTo>
                <a:lnTo>
                  <a:pt x="1209689" y="1005606"/>
                </a:lnTo>
                <a:lnTo>
                  <a:pt x="1220699" y="1009921"/>
                </a:lnTo>
                <a:lnTo>
                  <a:pt x="1232331" y="1011808"/>
                </a:lnTo>
                <a:lnTo>
                  <a:pt x="1237932" y="1011808"/>
                </a:lnTo>
                <a:lnTo>
                  <a:pt x="1243863" y="1010361"/>
                </a:lnTo>
                <a:lnTo>
                  <a:pt x="1250276" y="1006576"/>
                </a:lnTo>
                <a:lnTo>
                  <a:pt x="1251962" y="972609"/>
                </a:lnTo>
                <a:lnTo>
                  <a:pt x="1241269" y="948269"/>
                </a:lnTo>
                <a:lnTo>
                  <a:pt x="1200505" y="918565"/>
                </a:lnTo>
                <a:lnTo>
                  <a:pt x="1151827" y="891594"/>
                </a:lnTo>
                <a:lnTo>
                  <a:pt x="1102442" y="865701"/>
                </a:lnTo>
                <a:lnTo>
                  <a:pt x="1051647" y="844209"/>
                </a:lnTo>
                <a:lnTo>
                  <a:pt x="982047" y="825994"/>
                </a:lnTo>
                <a:lnTo>
                  <a:pt x="969791" y="816873"/>
                </a:lnTo>
                <a:lnTo>
                  <a:pt x="962668" y="802804"/>
                </a:lnTo>
                <a:lnTo>
                  <a:pt x="961377" y="783513"/>
                </a:lnTo>
                <a:lnTo>
                  <a:pt x="964732" y="769870"/>
                </a:lnTo>
                <a:lnTo>
                  <a:pt x="970151" y="761461"/>
                </a:lnTo>
                <a:lnTo>
                  <a:pt x="977177" y="757208"/>
                </a:lnTo>
                <a:lnTo>
                  <a:pt x="985354" y="756030"/>
                </a:lnTo>
                <a:lnTo>
                  <a:pt x="991707" y="756484"/>
                </a:lnTo>
                <a:lnTo>
                  <a:pt x="1011199" y="760031"/>
                </a:lnTo>
                <a:lnTo>
                  <a:pt x="1017435" y="761504"/>
                </a:lnTo>
                <a:lnTo>
                  <a:pt x="1023658" y="764438"/>
                </a:lnTo>
                <a:lnTo>
                  <a:pt x="1036116" y="764438"/>
                </a:lnTo>
                <a:lnTo>
                  <a:pt x="1042352" y="761504"/>
                </a:lnTo>
                <a:lnTo>
                  <a:pt x="1048588" y="751243"/>
                </a:lnTo>
                <a:lnTo>
                  <a:pt x="998517" y="716687"/>
                </a:lnTo>
                <a:lnTo>
                  <a:pt x="950913" y="686209"/>
                </a:lnTo>
                <a:lnTo>
                  <a:pt x="905399" y="659316"/>
                </a:lnTo>
                <a:lnTo>
                  <a:pt x="861598" y="635518"/>
                </a:lnTo>
                <a:lnTo>
                  <a:pt x="819132" y="614324"/>
                </a:lnTo>
                <a:lnTo>
                  <a:pt x="777625" y="595244"/>
                </a:lnTo>
                <a:lnTo>
                  <a:pt x="736699" y="577785"/>
                </a:lnTo>
                <a:lnTo>
                  <a:pt x="695977" y="561458"/>
                </a:lnTo>
                <a:lnTo>
                  <a:pt x="655082" y="545771"/>
                </a:lnTo>
                <a:lnTo>
                  <a:pt x="571262" y="514355"/>
                </a:lnTo>
                <a:lnTo>
                  <a:pt x="527584" y="497643"/>
                </a:lnTo>
                <a:lnTo>
                  <a:pt x="482223" y="479609"/>
                </a:lnTo>
                <a:lnTo>
                  <a:pt x="434803" y="459759"/>
                </a:lnTo>
                <a:lnTo>
                  <a:pt x="384947" y="437605"/>
                </a:lnTo>
                <a:lnTo>
                  <a:pt x="332276" y="412654"/>
                </a:lnTo>
                <a:lnTo>
                  <a:pt x="276415" y="384416"/>
                </a:lnTo>
                <a:lnTo>
                  <a:pt x="296943" y="376517"/>
                </a:lnTo>
                <a:lnTo>
                  <a:pt x="316436" y="371373"/>
                </a:lnTo>
                <a:lnTo>
                  <a:pt x="334990" y="368582"/>
                </a:lnTo>
                <a:lnTo>
                  <a:pt x="352704" y="367741"/>
                </a:lnTo>
                <a:lnTo>
                  <a:pt x="379050" y="369384"/>
                </a:lnTo>
                <a:lnTo>
                  <a:pt x="403929" y="373268"/>
                </a:lnTo>
                <a:lnTo>
                  <a:pt x="427713" y="377824"/>
                </a:lnTo>
                <a:lnTo>
                  <a:pt x="492974" y="388427"/>
                </a:lnTo>
                <a:lnTo>
                  <a:pt x="517527" y="396450"/>
                </a:lnTo>
                <a:lnTo>
                  <a:pt x="531490" y="405191"/>
                </a:lnTo>
                <a:lnTo>
                  <a:pt x="541923" y="414292"/>
                </a:lnTo>
                <a:lnTo>
                  <a:pt x="555884" y="423392"/>
                </a:lnTo>
                <a:lnTo>
                  <a:pt x="580433" y="432133"/>
                </a:lnTo>
                <a:lnTo>
                  <a:pt x="648408" y="444996"/>
                </a:lnTo>
                <a:lnTo>
                  <a:pt x="673876" y="450654"/>
                </a:lnTo>
                <a:lnTo>
                  <a:pt x="699355" y="455353"/>
                </a:lnTo>
                <a:lnTo>
                  <a:pt x="725170" y="457314"/>
                </a:lnTo>
                <a:lnTo>
                  <a:pt x="744182" y="456026"/>
                </a:lnTo>
                <a:lnTo>
                  <a:pt x="763657" y="451716"/>
                </a:lnTo>
                <a:lnTo>
                  <a:pt x="783713" y="443716"/>
                </a:lnTo>
                <a:lnTo>
                  <a:pt x="814458" y="425458"/>
                </a:lnTo>
                <a:lnTo>
                  <a:pt x="825182" y="421449"/>
                </a:lnTo>
                <a:lnTo>
                  <a:pt x="836544" y="419164"/>
                </a:lnTo>
                <a:lnTo>
                  <a:pt x="848448" y="418439"/>
                </a:lnTo>
                <a:lnTo>
                  <a:pt x="880056" y="422387"/>
                </a:lnTo>
                <a:lnTo>
                  <a:pt x="912931" y="432488"/>
                </a:lnTo>
                <a:lnTo>
                  <a:pt x="945537" y="446128"/>
                </a:lnTo>
                <a:lnTo>
                  <a:pt x="994107" y="469019"/>
                </a:lnTo>
                <a:lnTo>
                  <a:pt x="1012083" y="475267"/>
                </a:lnTo>
                <a:lnTo>
                  <a:pt x="1030471" y="479193"/>
                </a:lnTo>
                <a:lnTo>
                  <a:pt x="1049477" y="480555"/>
                </a:lnTo>
                <a:lnTo>
                  <a:pt x="1067196" y="479401"/>
                </a:lnTo>
                <a:lnTo>
                  <a:pt x="1085726" y="475824"/>
                </a:lnTo>
                <a:lnTo>
                  <a:pt x="1105212" y="469646"/>
                </a:lnTo>
                <a:lnTo>
                  <a:pt x="1125804" y="460692"/>
                </a:lnTo>
                <a:lnTo>
                  <a:pt x="1051377" y="436489"/>
                </a:lnTo>
                <a:lnTo>
                  <a:pt x="1018249" y="426038"/>
                </a:lnTo>
                <a:lnTo>
                  <a:pt x="986294" y="416687"/>
                </a:lnTo>
                <a:lnTo>
                  <a:pt x="963060" y="407702"/>
                </a:lnTo>
                <a:lnTo>
                  <a:pt x="946132" y="393217"/>
                </a:lnTo>
                <a:lnTo>
                  <a:pt x="936208" y="372131"/>
                </a:lnTo>
                <a:lnTo>
                  <a:pt x="933983" y="343344"/>
                </a:lnTo>
                <a:lnTo>
                  <a:pt x="933205" y="324550"/>
                </a:lnTo>
                <a:lnTo>
                  <a:pt x="933362" y="305206"/>
                </a:lnTo>
                <a:lnTo>
                  <a:pt x="938189" y="288062"/>
                </a:lnTo>
                <a:lnTo>
                  <a:pt x="951420" y="275869"/>
                </a:lnTo>
                <a:lnTo>
                  <a:pt x="956868" y="272668"/>
                </a:lnTo>
                <a:lnTo>
                  <a:pt x="962875" y="271208"/>
                </a:lnTo>
                <a:lnTo>
                  <a:pt x="968921" y="271208"/>
                </a:lnTo>
                <a:lnTo>
                  <a:pt x="1008710" y="296405"/>
                </a:lnTo>
                <a:lnTo>
                  <a:pt x="1018518" y="324000"/>
                </a:lnTo>
                <a:lnTo>
                  <a:pt x="1031124" y="347745"/>
                </a:lnTo>
                <a:lnTo>
                  <a:pt x="1049327" y="364888"/>
                </a:lnTo>
                <a:lnTo>
                  <a:pt x="1075931" y="372681"/>
                </a:lnTo>
                <a:lnTo>
                  <a:pt x="1086916" y="373583"/>
                </a:lnTo>
                <a:lnTo>
                  <a:pt x="1091069" y="373583"/>
                </a:lnTo>
                <a:lnTo>
                  <a:pt x="1107344" y="369803"/>
                </a:lnTo>
                <a:lnTo>
                  <a:pt x="1107709" y="359516"/>
                </a:lnTo>
                <a:lnTo>
                  <a:pt x="1099717" y="344302"/>
                </a:lnTo>
                <a:lnTo>
                  <a:pt x="1090917" y="325742"/>
                </a:lnTo>
                <a:lnTo>
                  <a:pt x="1089354" y="308940"/>
                </a:lnTo>
                <a:lnTo>
                  <a:pt x="1095122" y="297484"/>
                </a:lnTo>
                <a:lnTo>
                  <a:pt x="1105731" y="290934"/>
                </a:lnTo>
                <a:lnTo>
                  <a:pt x="1118692" y="288848"/>
                </a:lnTo>
                <a:lnTo>
                  <a:pt x="1122845" y="288848"/>
                </a:lnTo>
                <a:lnTo>
                  <a:pt x="1126959" y="289432"/>
                </a:lnTo>
                <a:lnTo>
                  <a:pt x="1144466" y="294598"/>
                </a:lnTo>
                <a:lnTo>
                  <a:pt x="1158252" y="297229"/>
                </a:lnTo>
                <a:lnTo>
                  <a:pt x="1172086" y="298647"/>
                </a:lnTo>
                <a:lnTo>
                  <a:pt x="1185964" y="299072"/>
                </a:lnTo>
                <a:lnTo>
                  <a:pt x="1198391" y="298788"/>
                </a:lnTo>
                <a:lnTo>
                  <a:pt x="1210849" y="298040"/>
                </a:lnTo>
                <a:lnTo>
                  <a:pt x="1260946" y="293500"/>
                </a:lnTo>
                <a:lnTo>
                  <a:pt x="1273527" y="292752"/>
                </a:lnTo>
                <a:lnTo>
                  <a:pt x="1322970" y="295746"/>
                </a:lnTo>
                <a:lnTo>
                  <a:pt x="1359877" y="308140"/>
                </a:lnTo>
                <a:lnTo>
                  <a:pt x="1345040" y="257928"/>
                </a:lnTo>
                <a:lnTo>
                  <a:pt x="1323625" y="219107"/>
                </a:lnTo>
                <a:lnTo>
                  <a:pt x="1294437" y="190421"/>
                </a:lnTo>
                <a:lnTo>
                  <a:pt x="1256276" y="170611"/>
                </a:lnTo>
                <a:lnTo>
                  <a:pt x="1207947" y="158419"/>
                </a:lnTo>
                <a:lnTo>
                  <a:pt x="1183314" y="157227"/>
                </a:lnTo>
                <a:lnTo>
                  <a:pt x="1158444" y="155486"/>
                </a:lnTo>
                <a:lnTo>
                  <a:pt x="1110818" y="134950"/>
                </a:lnTo>
                <a:lnTo>
                  <a:pt x="1084198" y="93282"/>
                </a:lnTo>
                <a:lnTo>
                  <a:pt x="1088402" y="73342"/>
                </a:lnTo>
                <a:lnTo>
                  <a:pt x="1092975" y="64875"/>
                </a:lnTo>
                <a:lnTo>
                  <a:pt x="1099154" y="59299"/>
                </a:lnTo>
                <a:lnTo>
                  <a:pt x="1106546" y="56233"/>
                </a:lnTo>
                <a:lnTo>
                  <a:pt x="1114755" y="55295"/>
                </a:lnTo>
                <a:lnTo>
                  <a:pt x="1120813" y="55295"/>
                </a:lnTo>
                <a:lnTo>
                  <a:pt x="1127188" y="56629"/>
                </a:lnTo>
                <a:lnTo>
                  <a:pt x="1133246" y="58674"/>
                </a:lnTo>
                <a:lnTo>
                  <a:pt x="1177102" y="75431"/>
                </a:lnTo>
                <a:lnTo>
                  <a:pt x="1221809" y="87823"/>
                </a:lnTo>
                <a:lnTo>
                  <a:pt x="1267009" y="97117"/>
                </a:lnTo>
                <a:lnTo>
                  <a:pt x="1312346" y="104580"/>
                </a:lnTo>
                <a:lnTo>
                  <a:pt x="1357464" y="111480"/>
                </a:lnTo>
                <a:lnTo>
                  <a:pt x="1361973" y="112547"/>
                </a:lnTo>
                <a:lnTo>
                  <a:pt x="1366494" y="114007"/>
                </a:lnTo>
                <a:lnTo>
                  <a:pt x="1371028" y="114007"/>
                </a:lnTo>
                <a:lnTo>
                  <a:pt x="1376955" y="113026"/>
                </a:lnTo>
                <a:lnTo>
                  <a:pt x="1382887" y="109467"/>
                </a:lnTo>
                <a:lnTo>
                  <a:pt x="1388823" y="102413"/>
                </a:lnTo>
                <a:lnTo>
                  <a:pt x="1394764" y="90944"/>
                </a:lnTo>
                <a:lnTo>
                  <a:pt x="1342722" y="74163"/>
                </a:lnTo>
                <a:lnTo>
                  <a:pt x="1291042" y="55974"/>
                </a:lnTo>
                <a:lnTo>
                  <a:pt x="1187803" y="18188"/>
                </a:lnTo>
                <a:lnTo>
                  <a:pt x="1135761" y="0"/>
                </a:lnTo>
                <a:lnTo>
                  <a:pt x="0" y="0"/>
                </a:lnTo>
                <a:lnTo>
                  <a:pt x="0" y="5657862"/>
                </a:lnTo>
                <a:lnTo>
                  <a:pt x="1636369" y="5657862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50846" y="2433935"/>
            <a:ext cx="8448675" cy="248285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1499235" indent="732155" algn="just">
              <a:lnSpc>
                <a:spcPct val="102499"/>
              </a:lnSpc>
              <a:spcBef>
                <a:spcPts val="65"/>
              </a:spcBef>
            </a:pP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75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JAMES</a:t>
            </a:r>
            <a:r>
              <a:rPr sz="175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BOND</a:t>
            </a:r>
            <a:r>
              <a:rPr sz="175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007</a:t>
            </a:r>
            <a:r>
              <a:rPr sz="175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character</a:t>
            </a:r>
            <a:r>
              <a:rPr sz="175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75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0" dirty="0">
                <a:solidFill>
                  <a:srgbClr val="231F20"/>
                </a:solidFill>
                <a:latin typeface="Candara"/>
                <a:cs typeface="Candara"/>
              </a:rPr>
              <a:t>created</a:t>
            </a:r>
            <a:r>
              <a:rPr sz="1750" spc="-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75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writer</a:t>
            </a:r>
            <a:r>
              <a:rPr sz="175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Ian</a:t>
            </a:r>
            <a:r>
              <a:rPr sz="1750" spc="-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0" dirty="0">
                <a:solidFill>
                  <a:srgbClr val="231F20"/>
                </a:solidFill>
                <a:latin typeface="Candara"/>
                <a:cs typeface="Candara"/>
              </a:rPr>
              <a:t>Fleming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75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1953</a:t>
            </a:r>
            <a:r>
              <a:rPr sz="175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75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750" spc="-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later</a:t>
            </a:r>
            <a:r>
              <a:rPr sz="1750" spc="-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featured</a:t>
            </a:r>
            <a:r>
              <a:rPr sz="175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75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twelve</a:t>
            </a:r>
            <a:r>
              <a:rPr sz="175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novels</a:t>
            </a:r>
            <a:r>
              <a:rPr sz="175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750" spc="-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22</a:t>
            </a:r>
            <a:r>
              <a:rPr sz="175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motion</a:t>
            </a:r>
            <a:r>
              <a:rPr sz="1750" spc="-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pictures,</a:t>
            </a:r>
            <a:r>
              <a:rPr sz="175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25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longest</a:t>
            </a:r>
            <a:r>
              <a:rPr sz="1750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running</a:t>
            </a:r>
            <a:r>
              <a:rPr sz="1750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750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which</a:t>
            </a:r>
            <a:r>
              <a:rPr sz="1750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75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750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1962</a:t>
            </a:r>
            <a:r>
              <a:rPr sz="1750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feature</a:t>
            </a:r>
            <a:r>
              <a:rPr sz="1750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i="1" dirty="0">
                <a:solidFill>
                  <a:srgbClr val="231F20"/>
                </a:solidFill>
                <a:latin typeface="Candara"/>
                <a:cs typeface="Candara"/>
              </a:rPr>
              <a:t>Dr.</a:t>
            </a:r>
            <a:r>
              <a:rPr sz="1750" i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i="1" dirty="0">
                <a:solidFill>
                  <a:srgbClr val="231F20"/>
                </a:solidFill>
                <a:latin typeface="Candara"/>
                <a:cs typeface="Candara"/>
              </a:rPr>
              <a:t>No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.</a:t>
            </a:r>
            <a:r>
              <a:rPr sz="1750" spc="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750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750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20" dirty="0">
                <a:solidFill>
                  <a:srgbClr val="231F20"/>
                </a:solidFill>
                <a:latin typeface="Candara"/>
                <a:cs typeface="Candara"/>
              </a:rPr>
              <a:t>pro-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gram</a:t>
            </a:r>
            <a:r>
              <a:rPr sz="1750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started</a:t>
            </a:r>
            <a:r>
              <a:rPr sz="175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at</a:t>
            </a:r>
            <a:r>
              <a:rPr sz="175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LCA</a:t>
            </a:r>
            <a:r>
              <a:rPr sz="175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750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“Goldfinger”</a:t>
            </a:r>
            <a:r>
              <a:rPr sz="175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75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LCA</a:t>
            </a:r>
            <a:r>
              <a:rPr sz="175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represented</a:t>
            </a:r>
            <a:r>
              <a:rPr sz="175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75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75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20" dirty="0">
                <a:solidFill>
                  <a:srgbClr val="231F20"/>
                </a:solidFill>
                <a:latin typeface="Candara"/>
                <a:cs typeface="Candara"/>
              </a:rPr>
              <a:t>many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years.</a:t>
            </a:r>
            <a:r>
              <a:rPr sz="1750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750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JAMES</a:t>
            </a:r>
            <a:r>
              <a:rPr sz="1750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BOND</a:t>
            </a:r>
            <a:r>
              <a:rPr sz="175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007</a:t>
            </a:r>
            <a:r>
              <a:rPr sz="1750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character</a:t>
            </a:r>
            <a:r>
              <a:rPr sz="175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75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heavily</a:t>
            </a:r>
            <a:r>
              <a:rPr sz="175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licensed,</a:t>
            </a:r>
            <a:r>
              <a:rPr sz="1750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0" dirty="0">
                <a:solidFill>
                  <a:srgbClr val="231F20"/>
                </a:solidFill>
                <a:latin typeface="Candara"/>
                <a:cs typeface="Candara"/>
              </a:rPr>
              <a:t>particularly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750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toys,</a:t>
            </a:r>
            <a:r>
              <a:rPr sz="1750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comic</a:t>
            </a:r>
            <a:r>
              <a:rPr sz="1750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books,</a:t>
            </a:r>
            <a:r>
              <a:rPr sz="1750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men’s</a:t>
            </a:r>
            <a:r>
              <a:rPr sz="1750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cologne</a:t>
            </a:r>
            <a:r>
              <a:rPr sz="1750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750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video</a:t>
            </a:r>
            <a:r>
              <a:rPr sz="175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games.</a:t>
            </a:r>
            <a:r>
              <a:rPr sz="1750" spc="1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750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750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0" dirty="0">
                <a:solidFill>
                  <a:srgbClr val="231F20"/>
                </a:solidFill>
                <a:latin typeface="Candara"/>
                <a:cs typeface="Candara"/>
              </a:rPr>
              <a:t>video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game</a:t>
            </a:r>
            <a:r>
              <a:rPr sz="175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750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released</a:t>
            </a:r>
            <a:r>
              <a:rPr sz="1750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750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1983</a:t>
            </a:r>
            <a:r>
              <a:rPr sz="175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750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Parker</a:t>
            </a:r>
            <a:r>
              <a:rPr sz="175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Brothers</a:t>
            </a:r>
            <a:r>
              <a:rPr sz="1750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75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75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Atari,</a:t>
            </a:r>
            <a:r>
              <a:rPr sz="175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0" dirty="0">
                <a:solidFill>
                  <a:srgbClr val="231F20"/>
                </a:solidFill>
                <a:latin typeface="Candara"/>
                <a:cs typeface="Candara"/>
              </a:rPr>
              <a:t>Commodore</a:t>
            </a:r>
            <a:endParaRPr sz="1750">
              <a:latin typeface="Candara"/>
              <a:cs typeface="Candara"/>
            </a:endParaRPr>
          </a:p>
          <a:p>
            <a:pPr marL="12700" marR="5080" indent="-635" algn="just">
              <a:lnSpc>
                <a:spcPct val="102600"/>
              </a:lnSpc>
            </a:pP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750" spc="-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Colecovision</a:t>
            </a:r>
            <a:r>
              <a:rPr sz="175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platforms.</a:t>
            </a:r>
            <a:r>
              <a:rPr sz="175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0" dirty="0">
                <a:solidFill>
                  <a:srgbClr val="231F20"/>
                </a:solidFill>
                <a:latin typeface="Candara"/>
                <a:cs typeface="Candara"/>
              </a:rPr>
              <a:t>Other</a:t>
            </a:r>
            <a:r>
              <a:rPr sz="1750" spc="-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JAMES</a:t>
            </a:r>
            <a:r>
              <a:rPr sz="175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BOND</a:t>
            </a:r>
            <a:r>
              <a:rPr sz="175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video</a:t>
            </a:r>
            <a:r>
              <a:rPr sz="175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games</a:t>
            </a:r>
            <a:r>
              <a:rPr sz="1750" spc="-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0" dirty="0">
                <a:solidFill>
                  <a:srgbClr val="231F20"/>
                </a:solidFill>
                <a:latin typeface="Candara"/>
                <a:cs typeface="Candara"/>
              </a:rPr>
              <a:t>have</a:t>
            </a:r>
            <a:r>
              <a:rPr sz="1750" spc="-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been</a:t>
            </a:r>
            <a:r>
              <a:rPr sz="175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produced</a:t>
            </a:r>
            <a:r>
              <a:rPr sz="1750" spc="-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750" spc="-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0" dirty="0">
                <a:solidFill>
                  <a:srgbClr val="231F20"/>
                </a:solidFill>
                <a:latin typeface="Candara"/>
                <a:cs typeface="Candara"/>
              </a:rPr>
              <a:t>Elec-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tronic</a:t>
            </a:r>
            <a:r>
              <a:rPr sz="175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Arts</a:t>
            </a:r>
            <a:r>
              <a:rPr sz="175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and Activision</a:t>
            </a:r>
            <a:r>
              <a:rPr sz="175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based on</a:t>
            </a:r>
            <a:r>
              <a:rPr sz="175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i="1" dirty="0">
                <a:solidFill>
                  <a:srgbClr val="231F20"/>
                </a:solidFill>
                <a:latin typeface="Candara"/>
                <a:cs typeface="Candara"/>
              </a:rPr>
              <a:t>Goldeneye</a:t>
            </a:r>
            <a:r>
              <a:rPr sz="1750" i="1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i="1" spc="-20" dirty="0">
                <a:solidFill>
                  <a:srgbClr val="231F20"/>
                </a:solidFill>
                <a:latin typeface="Candara"/>
                <a:cs typeface="Candara"/>
              </a:rPr>
              <a:t>007</a:t>
            </a:r>
            <a:r>
              <a:rPr sz="1750" spc="-20" dirty="0">
                <a:solidFill>
                  <a:srgbClr val="231F20"/>
                </a:solidFill>
                <a:latin typeface="Candara"/>
                <a:cs typeface="Candara"/>
              </a:rPr>
              <a:t>.</a:t>
            </a:r>
            <a:endParaRPr sz="1750">
              <a:latin typeface="Candara"/>
              <a:cs typeface="Candar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70519" y="2557792"/>
            <a:ext cx="1315768" cy="181944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44125" y="1551054"/>
            <a:ext cx="147320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0" marR="5080" indent="-495934">
              <a:lnSpc>
                <a:spcPct val="101499"/>
              </a:lnSpc>
              <a:spcBef>
                <a:spcPts val="95"/>
              </a:spcBef>
            </a:pPr>
            <a:r>
              <a:rPr dirty="0"/>
              <a:t>JAMES</a:t>
            </a:r>
            <a:r>
              <a:rPr spc="35" dirty="0"/>
              <a:t> </a:t>
            </a:r>
            <a:r>
              <a:rPr spc="-20" dirty="0"/>
              <a:t>BOND 1953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39967" y="1536306"/>
            <a:ext cx="3371215" cy="4712970"/>
            <a:chOff x="6239967" y="1536306"/>
            <a:chExt cx="3371215" cy="47129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39967" y="1536306"/>
              <a:ext cx="3370833" cy="471237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266370" y="1560906"/>
              <a:ext cx="3309620" cy="4650740"/>
            </a:xfrm>
            <a:custGeom>
              <a:avLst/>
              <a:gdLst/>
              <a:ahLst/>
              <a:cxnLst/>
              <a:rect l="l" t="t" r="r" b="b"/>
              <a:pathLst>
                <a:path w="3309620" h="4650740">
                  <a:moveTo>
                    <a:pt x="3309010" y="4650562"/>
                  </a:moveTo>
                  <a:lnTo>
                    <a:pt x="3309010" y="0"/>
                  </a:lnTo>
                  <a:lnTo>
                    <a:pt x="0" y="0"/>
                  </a:lnTo>
                  <a:lnTo>
                    <a:pt x="0" y="4650562"/>
                  </a:lnTo>
                  <a:lnTo>
                    <a:pt x="3309010" y="46505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-25" y="1057275"/>
            <a:ext cx="6096000" cy="5658485"/>
          </a:xfrm>
          <a:custGeom>
            <a:avLst/>
            <a:gdLst/>
            <a:ahLst/>
            <a:cxnLst/>
            <a:rect l="l" t="t" r="r" b="b"/>
            <a:pathLst>
              <a:path w="6096000" h="5658484">
                <a:moveTo>
                  <a:pt x="5702300" y="0"/>
                </a:moveTo>
                <a:lnTo>
                  <a:pt x="0" y="0"/>
                </a:lnTo>
                <a:lnTo>
                  <a:pt x="0" y="5657862"/>
                </a:lnTo>
                <a:lnTo>
                  <a:pt x="5588000" y="5657862"/>
                </a:lnTo>
                <a:lnTo>
                  <a:pt x="5588000" y="1385289"/>
                </a:lnTo>
                <a:lnTo>
                  <a:pt x="5600700" y="1358823"/>
                </a:lnTo>
                <a:lnTo>
                  <a:pt x="5600700" y="692300"/>
                </a:lnTo>
                <a:lnTo>
                  <a:pt x="5613400" y="666186"/>
                </a:lnTo>
                <a:lnTo>
                  <a:pt x="5613400" y="493640"/>
                </a:lnTo>
                <a:lnTo>
                  <a:pt x="5626100" y="464412"/>
                </a:lnTo>
                <a:lnTo>
                  <a:pt x="5626100" y="434162"/>
                </a:lnTo>
                <a:lnTo>
                  <a:pt x="5638800" y="402437"/>
                </a:lnTo>
                <a:lnTo>
                  <a:pt x="5638800" y="367848"/>
                </a:lnTo>
                <a:lnTo>
                  <a:pt x="5651500" y="331128"/>
                </a:lnTo>
                <a:lnTo>
                  <a:pt x="5651500" y="204906"/>
                </a:lnTo>
                <a:lnTo>
                  <a:pt x="5664200" y="179057"/>
                </a:lnTo>
                <a:lnTo>
                  <a:pt x="5664200" y="60821"/>
                </a:lnTo>
                <a:lnTo>
                  <a:pt x="5676900" y="53234"/>
                </a:lnTo>
                <a:lnTo>
                  <a:pt x="5676900" y="11836"/>
                </a:lnTo>
                <a:lnTo>
                  <a:pt x="5702300" y="0"/>
                </a:lnTo>
                <a:close/>
              </a:path>
              <a:path w="6096000" h="5658484">
                <a:moveTo>
                  <a:pt x="5638800" y="1575777"/>
                </a:moveTo>
                <a:lnTo>
                  <a:pt x="5626100" y="1558448"/>
                </a:lnTo>
                <a:lnTo>
                  <a:pt x="5613400" y="1541710"/>
                </a:lnTo>
                <a:lnTo>
                  <a:pt x="5600700" y="1525206"/>
                </a:lnTo>
                <a:lnTo>
                  <a:pt x="5600700" y="1471283"/>
                </a:lnTo>
                <a:lnTo>
                  <a:pt x="5588000" y="1440967"/>
                </a:lnTo>
                <a:lnTo>
                  <a:pt x="5588000" y="5657862"/>
                </a:lnTo>
                <a:lnTo>
                  <a:pt x="5626100" y="5657862"/>
                </a:lnTo>
                <a:lnTo>
                  <a:pt x="5626100" y="1593672"/>
                </a:lnTo>
                <a:lnTo>
                  <a:pt x="5626307" y="1593755"/>
                </a:lnTo>
                <a:lnTo>
                  <a:pt x="5638800" y="1575777"/>
                </a:lnTo>
                <a:close/>
              </a:path>
              <a:path w="6096000" h="5658484">
                <a:moveTo>
                  <a:pt x="5613400" y="757516"/>
                </a:moveTo>
                <a:lnTo>
                  <a:pt x="5613400" y="729335"/>
                </a:lnTo>
                <a:lnTo>
                  <a:pt x="5600700" y="713069"/>
                </a:lnTo>
                <a:lnTo>
                  <a:pt x="5600700" y="784974"/>
                </a:lnTo>
                <a:lnTo>
                  <a:pt x="5613400" y="757516"/>
                </a:lnTo>
                <a:close/>
              </a:path>
              <a:path w="6096000" h="5658484">
                <a:moveTo>
                  <a:pt x="5613400" y="1236714"/>
                </a:moveTo>
                <a:lnTo>
                  <a:pt x="5613400" y="981849"/>
                </a:lnTo>
                <a:lnTo>
                  <a:pt x="5600700" y="962464"/>
                </a:lnTo>
                <a:lnTo>
                  <a:pt x="5600700" y="1310309"/>
                </a:lnTo>
                <a:lnTo>
                  <a:pt x="5613400" y="1236714"/>
                </a:lnTo>
                <a:close/>
              </a:path>
              <a:path w="6096000" h="5658484">
                <a:moveTo>
                  <a:pt x="5626100" y="1149908"/>
                </a:moveTo>
                <a:lnTo>
                  <a:pt x="5626100" y="1026548"/>
                </a:lnTo>
                <a:lnTo>
                  <a:pt x="5613400" y="1010580"/>
                </a:lnTo>
                <a:lnTo>
                  <a:pt x="5613400" y="1192182"/>
                </a:lnTo>
                <a:lnTo>
                  <a:pt x="5626100" y="1149908"/>
                </a:lnTo>
                <a:close/>
              </a:path>
              <a:path w="6096000" h="5658484">
                <a:moveTo>
                  <a:pt x="5626307" y="1593755"/>
                </a:moveTo>
                <a:lnTo>
                  <a:pt x="5626100" y="1593672"/>
                </a:lnTo>
                <a:lnTo>
                  <a:pt x="5626100" y="1594053"/>
                </a:lnTo>
                <a:lnTo>
                  <a:pt x="5626307" y="1593755"/>
                </a:lnTo>
                <a:close/>
              </a:path>
              <a:path w="6096000" h="5658484">
                <a:moveTo>
                  <a:pt x="5638800" y="2914230"/>
                </a:moveTo>
                <a:lnTo>
                  <a:pt x="5638800" y="1598765"/>
                </a:lnTo>
                <a:lnTo>
                  <a:pt x="5626307" y="1593755"/>
                </a:lnTo>
                <a:lnTo>
                  <a:pt x="5626100" y="1594053"/>
                </a:lnTo>
                <a:lnTo>
                  <a:pt x="5626100" y="2953410"/>
                </a:lnTo>
                <a:lnTo>
                  <a:pt x="5638800" y="2914230"/>
                </a:lnTo>
                <a:close/>
              </a:path>
              <a:path w="6096000" h="5658484">
                <a:moveTo>
                  <a:pt x="5638800" y="3009932"/>
                </a:moveTo>
                <a:lnTo>
                  <a:pt x="5638800" y="2966186"/>
                </a:lnTo>
                <a:lnTo>
                  <a:pt x="5626100" y="2954147"/>
                </a:lnTo>
                <a:lnTo>
                  <a:pt x="5626100" y="3033877"/>
                </a:lnTo>
                <a:lnTo>
                  <a:pt x="5638800" y="3009932"/>
                </a:lnTo>
                <a:close/>
              </a:path>
              <a:path w="6096000" h="5658484">
                <a:moveTo>
                  <a:pt x="5664200" y="3377958"/>
                </a:moveTo>
                <a:lnTo>
                  <a:pt x="5638800" y="3140329"/>
                </a:lnTo>
                <a:lnTo>
                  <a:pt x="5638800" y="3128911"/>
                </a:lnTo>
                <a:lnTo>
                  <a:pt x="5626307" y="3127774"/>
                </a:lnTo>
                <a:lnTo>
                  <a:pt x="5626100" y="3127755"/>
                </a:lnTo>
                <a:lnTo>
                  <a:pt x="5626100" y="5657862"/>
                </a:lnTo>
                <a:lnTo>
                  <a:pt x="5651500" y="5657862"/>
                </a:lnTo>
                <a:lnTo>
                  <a:pt x="5651500" y="3405517"/>
                </a:lnTo>
                <a:lnTo>
                  <a:pt x="5664200" y="3377958"/>
                </a:lnTo>
                <a:close/>
              </a:path>
              <a:path w="6096000" h="5658484">
                <a:moveTo>
                  <a:pt x="5676900" y="2847060"/>
                </a:moveTo>
                <a:lnTo>
                  <a:pt x="5676900" y="1704914"/>
                </a:lnTo>
                <a:lnTo>
                  <a:pt x="5664200" y="1677569"/>
                </a:lnTo>
                <a:lnTo>
                  <a:pt x="5651500" y="1661312"/>
                </a:lnTo>
                <a:lnTo>
                  <a:pt x="5651500" y="1638607"/>
                </a:lnTo>
                <a:lnTo>
                  <a:pt x="5638800" y="1633550"/>
                </a:lnTo>
                <a:lnTo>
                  <a:pt x="5638800" y="2908884"/>
                </a:lnTo>
                <a:lnTo>
                  <a:pt x="5651500" y="2883420"/>
                </a:lnTo>
                <a:lnTo>
                  <a:pt x="5664200" y="2870212"/>
                </a:lnTo>
                <a:lnTo>
                  <a:pt x="5676900" y="2847060"/>
                </a:lnTo>
                <a:close/>
              </a:path>
              <a:path w="6096000" h="5658484">
                <a:moveTo>
                  <a:pt x="5778500" y="4055643"/>
                </a:moveTo>
                <a:lnTo>
                  <a:pt x="5753100" y="4034586"/>
                </a:lnTo>
                <a:lnTo>
                  <a:pt x="5727700" y="3987850"/>
                </a:lnTo>
                <a:lnTo>
                  <a:pt x="5715000" y="3918813"/>
                </a:lnTo>
                <a:lnTo>
                  <a:pt x="5715000" y="3901277"/>
                </a:lnTo>
                <a:lnTo>
                  <a:pt x="5702300" y="3884804"/>
                </a:lnTo>
                <a:lnTo>
                  <a:pt x="5702300" y="3770051"/>
                </a:lnTo>
                <a:lnTo>
                  <a:pt x="5689600" y="3763632"/>
                </a:lnTo>
                <a:lnTo>
                  <a:pt x="5689600" y="3699633"/>
                </a:lnTo>
                <a:lnTo>
                  <a:pt x="5676900" y="3663784"/>
                </a:lnTo>
                <a:lnTo>
                  <a:pt x="5676900" y="3605949"/>
                </a:lnTo>
                <a:lnTo>
                  <a:pt x="5664200" y="3585197"/>
                </a:lnTo>
                <a:lnTo>
                  <a:pt x="5664200" y="3418814"/>
                </a:lnTo>
                <a:lnTo>
                  <a:pt x="5651500" y="3405517"/>
                </a:lnTo>
                <a:lnTo>
                  <a:pt x="5651500" y="5657862"/>
                </a:lnTo>
                <a:lnTo>
                  <a:pt x="5765800" y="5657862"/>
                </a:lnTo>
                <a:lnTo>
                  <a:pt x="5765800" y="4060990"/>
                </a:lnTo>
                <a:lnTo>
                  <a:pt x="5778500" y="4055643"/>
                </a:lnTo>
                <a:close/>
              </a:path>
              <a:path w="6096000" h="5658484">
                <a:moveTo>
                  <a:pt x="5676900" y="125945"/>
                </a:moveTo>
                <a:lnTo>
                  <a:pt x="5676900" y="66602"/>
                </a:lnTo>
                <a:lnTo>
                  <a:pt x="5664200" y="60821"/>
                </a:lnTo>
                <a:lnTo>
                  <a:pt x="5664200" y="141361"/>
                </a:lnTo>
                <a:lnTo>
                  <a:pt x="5676900" y="125945"/>
                </a:lnTo>
                <a:close/>
              </a:path>
              <a:path w="6096000" h="5658484">
                <a:moveTo>
                  <a:pt x="5689600" y="3534067"/>
                </a:moveTo>
                <a:lnTo>
                  <a:pt x="5689600" y="3502012"/>
                </a:lnTo>
                <a:lnTo>
                  <a:pt x="5676900" y="3494684"/>
                </a:lnTo>
                <a:lnTo>
                  <a:pt x="5676900" y="3443744"/>
                </a:lnTo>
                <a:lnTo>
                  <a:pt x="5664200" y="3438410"/>
                </a:lnTo>
                <a:lnTo>
                  <a:pt x="5664200" y="3583520"/>
                </a:lnTo>
                <a:lnTo>
                  <a:pt x="5689600" y="3534067"/>
                </a:lnTo>
                <a:close/>
              </a:path>
              <a:path w="6096000" h="5658484">
                <a:moveTo>
                  <a:pt x="5689600" y="2735694"/>
                </a:moveTo>
                <a:lnTo>
                  <a:pt x="5689600" y="1896285"/>
                </a:lnTo>
                <a:lnTo>
                  <a:pt x="5676900" y="1880120"/>
                </a:lnTo>
                <a:lnTo>
                  <a:pt x="5676900" y="2744597"/>
                </a:lnTo>
                <a:lnTo>
                  <a:pt x="5689600" y="2735694"/>
                </a:lnTo>
                <a:close/>
              </a:path>
              <a:path w="6096000" h="5658484">
                <a:moveTo>
                  <a:pt x="5702300" y="2018588"/>
                </a:moveTo>
                <a:lnTo>
                  <a:pt x="5702300" y="2001298"/>
                </a:lnTo>
                <a:lnTo>
                  <a:pt x="5689600" y="1983347"/>
                </a:lnTo>
                <a:lnTo>
                  <a:pt x="5689600" y="2059096"/>
                </a:lnTo>
                <a:lnTo>
                  <a:pt x="5702300" y="2018588"/>
                </a:lnTo>
                <a:close/>
              </a:path>
              <a:path w="6096000" h="5658484">
                <a:moveTo>
                  <a:pt x="5702300" y="2644114"/>
                </a:moveTo>
                <a:lnTo>
                  <a:pt x="5702300" y="2138605"/>
                </a:lnTo>
                <a:lnTo>
                  <a:pt x="5689600" y="2099235"/>
                </a:lnTo>
                <a:lnTo>
                  <a:pt x="5689600" y="2653855"/>
                </a:lnTo>
                <a:lnTo>
                  <a:pt x="5702300" y="2644114"/>
                </a:lnTo>
                <a:close/>
              </a:path>
              <a:path w="6096000" h="5658484">
                <a:moveTo>
                  <a:pt x="5702300" y="2714205"/>
                </a:moveTo>
                <a:lnTo>
                  <a:pt x="5702300" y="2690113"/>
                </a:lnTo>
                <a:lnTo>
                  <a:pt x="5689600" y="2682874"/>
                </a:lnTo>
                <a:lnTo>
                  <a:pt x="5689600" y="2726042"/>
                </a:lnTo>
                <a:lnTo>
                  <a:pt x="5702300" y="2714205"/>
                </a:lnTo>
                <a:close/>
              </a:path>
              <a:path w="6096000" h="5658484">
                <a:moveTo>
                  <a:pt x="5727700" y="2511276"/>
                </a:moveTo>
                <a:lnTo>
                  <a:pt x="5727700" y="2318156"/>
                </a:lnTo>
                <a:lnTo>
                  <a:pt x="5715000" y="2252963"/>
                </a:lnTo>
                <a:lnTo>
                  <a:pt x="5702300" y="2221634"/>
                </a:lnTo>
                <a:lnTo>
                  <a:pt x="5702300" y="2586218"/>
                </a:lnTo>
                <a:lnTo>
                  <a:pt x="5715000" y="2570287"/>
                </a:lnTo>
                <a:lnTo>
                  <a:pt x="5715000" y="2540914"/>
                </a:lnTo>
                <a:lnTo>
                  <a:pt x="5727700" y="2511276"/>
                </a:lnTo>
                <a:close/>
              </a:path>
              <a:path w="6096000" h="5658484">
                <a:moveTo>
                  <a:pt x="5715000" y="3867705"/>
                </a:moveTo>
                <a:lnTo>
                  <a:pt x="5715000" y="3793286"/>
                </a:lnTo>
                <a:lnTo>
                  <a:pt x="5702300" y="3784338"/>
                </a:lnTo>
                <a:lnTo>
                  <a:pt x="5702300" y="3884804"/>
                </a:lnTo>
                <a:lnTo>
                  <a:pt x="5715000" y="3867705"/>
                </a:lnTo>
                <a:close/>
              </a:path>
              <a:path w="6096000" h="5658484">
                <a:moveTo>
                  <a:pt x="5740400" y="2458351"/>
                </a:moveTo>
                <a:lnTo>
                  <a:pt x="5740400" y="2390178"/>
                </a:lnTo>
                <a:lnTo>
                  <a:pt x="5727700" y="2348445"/>
                </a:lnTo>
                <a:lnTo>
                  <a:pt x="5727700" y="2483275"/>
                </a:lnTo>
                <a:lnTo>
                  <a:pt x="5740400" y="2458351"/>
                </a:lnTo>
                <a:close/>
              </a:path>
              <a:path w="6096000" h="5658484">
                <a:moveTo>
                  <a:pt x="5778500" y="4081945"/>
                </a:moveTo>
                <a:lnTo>
                  <a:pt x="5765800" y="4078058"/>
                </a:lnTo>
                <a:lnTo>
                  <a:pt x="5765800" y="4082148"/>
                </a:lnTo>
                <a:lnTo>
                  <a:pt x="5778500" y="4081945"/>
                </a:lnTo>
                <a:close/>
              </a:path>
              <a:path w="6096000" h="5658484">
                <a:moveTo>
                  <a:pt x="5778500" y="4094403"/>
                </a:moveTo>
                <a:lnTo>
                  <a:pt x="5778500" y="4090847"/>
                </a:lnTo>
                <a:lnTo>
                  <a:pt x="5765800" y="4083824"/>
                </a:lnTo>
                <a:lnTo>
                  <a:pt x="5765800" y="4096613"/>
                </a:lnTo>
                <a:lnTo>
                  <a:pt x="5778500" y="4094403"/>
                </a:lnTo>
                <a:close/>
              </a:path>
              <a:path w="6096000" h="5658484">
                <a:moveTo>
                  <a:pt x="6096000" y="5657862"/>
                </a:moveTo>
                <a:lnTo>
                  <a:pt x="6096000" y="5656453"/>
                </a:lnTo>
                <a:lnTo>
                  <a:pt x="6083300" y="5650903"/>
                </a:lnTo>
                <a:lnTo>
                  <a:pt x="6083300" y="5643600"/>
                </a:lnTo>
                <a:lnTo>
                  <a:pt x="6070600" y="5613514"/>
                </a:lnTo>
                <a:lnTo>
                  <a:pt x="6070600" y="5595661"/>
                </a:lnTo>
                <a:lnTo>
                  <a:pt x="6057900" y="5578460"/>
                </a:lnTo>
                <a:lnTo>
                  <a:pt x="6057900" y="5266994"/>
                </a:lnTo>
                <a:lnTo>
                  <a:pt x="6045200" y="5260213"/>
                </a:lnTo>
                <a:lnTo>
                  <a:pt x="6045200" y="5147385"/>
                </a:lnTo>
                <a:lnTo>
                  <a:pt x="6032500" y="5128075"/>
                </a:lnTo>
                <a:lnTo>
                  <a:pt x="6019800" y="5109061"/>
                </a:lnTo>
                <a:lnTo>
                  <a:pt x="6007100" y="5095532"/>
                </a:lnTo>
                <a:lnTo>
                  <a:pt x="6007100" y="5060251"/>
                </a:lnTo>
                <a:lnTo>
                  <a:pt x="5994400" y="5036896"/>
                </a:lnTo>
                <a:lnTo>
                  <a:pt x="5994400" y="5025581"/>
                </a:lnTo>
                <a:lnTo>
                  <a:pt x="5981700" y="5009576"/>
                </a:lnTo>
                <a:lnTo>
                  <a:pt x="5969000" y="4994103"/>
                </a:lnTo>
                <a:lnTo>
                  <a:pt x="5969000" y="4984381"/>
                </a:lnTo>
                <a:lnTo>
                  <a:pt x="5943600" y="4924094"/>
                </a:lnTo>
                <a:lnTo>
                  <a:pt x="5905500" y="4880373"/>
                </a:lnTo>
                <a:lnTo>
                  <a:pt x="5892800" y="4845384"/>
                </a:lnTo>
                <a:lnTo>
                  <a:pt x="5880100" y="4813889"/>
                </a:lnTo>
                <a:lnTo>
                  <a:pt x="5880100" y="4726123"/>
                </a:lnTo>
                <a:lnTo>
                  <a:pt x="5867400" y="4703191"/>
                </a:lnTo>
                <a:lnTo>
                  <a:pt x="5867400" y="4666539"/>
                </a:lnTo>
                <a:lnTo>
                  <a:pt x="5854700" y="4658969"/>
                </a:lnTo>
                <a:lnTo>
                  <a:pt x="5854700" y="4583709"/>
                </a:lnTo>
                <a:lnTo>
                  <a:pt x="5829300" y="4535093"/>
                </a:lnTo>
                <a:lnTo>
                  <a:pt x="5829300" y="4499571"/>
                </a:lnTo>
                <a:lnTo>
                  <a:pt x="5803900" y="4478515"/>
                </a:lnTo>
                <a:lnTo>
                  <a:pt x="5803900" y="4450651"/>
                </a:lnTo>
                <a:lnTo>
                  <a:pt x="5791200" y="4440673"/>
                </a:lnTo>
                <a:lnTo>
                  <a:pt x="5791200" y="4255694"/>
                </a:lnTo>
                <a:lnTo>
                  <a:pt x="5778500" y="4242460"/>
                </a:lnTo>
                <a:lnTo>
                  <a:pt x="5778500" y="4147743"/>
                </a:lnTo>
                <a:lnTo>
                  <a:pt x="5765800" y="4143336"/>
                </a:lnTo>
                <a:lnTo>
                  <a:pt x="5765800" y="5657862"/>
                </a:lnTo>
                <a:lnTo>
                  <a:pt x="6096000" y="5657862"/>
                </a:lnTo>
                <a:close/>
              </a:path>
              <a:path w="6096000" h="5658484">
                <a:moveTo>
                  <a:pt x="5803900" y="4326382"/>
                </a:moveTo>
                <a:lnTo>
                  <a:pt x="5803900" y="4312999"/>
                </a:lnTo>
                <a:lnTo>
                  <a:pt x="5791200" y="4298619"/>
                </a:lnTo>
                <a:lnTo>
                  <a:pt x="5791200" y="4340078"/>
                </a:lnTo>
                <a:lnTo>
                  <a:pt x="5803900" y="4326382"/>
                </a:lnTo>
                <a:close/>
              </a:path>
              <a:path w="6096000" h="5658484">
                <a:moveTo>
                  <a:pt x="5803900" y="4355401"/>
                </a:moveTo>
                <a:lnTo>
                  <a:pt x="5791200" y="4340078"/>
                </a:lnTo>
                <a:lnTo>
                  <a:pt x="5791200" y="4382439"/>
                </a:lnTo>
                <a:lnTo>
                  <a:pt x="5803900" y="4355401"/>
                </a:lnTo>
                <a:close/>
              </a:path>
              <a:path w="6096000" h="5658484">
                <a:moveTo>
                  <a:pt x="6070600" y="5219230"/>
                </a:moveTo>
                <a:lnTo>
                  <a:pt x="6057900" y="5215648"/>
                </a:lnTo>
                <a:lnTo>
                  <a:pt x="6057900" y="5179250"/>
                </a:lnTo>
                <a:lnTo>
                  <a:pt x="6045200" y="5180063"/>
                </a:lnTo>
                <a:lnTo>
                  <a:pt x="6045200" y="5255806"/>
                </a:lnTo>
                <a:lnTo>
                  <a:pt x="6057900" y="5252478"/>
                </a:lnTo>
                <a:lnTo>
                  <a:pt x="6070600" y="5219230"/>
                </a:lnTo>
                <a:close/>
              </a:path>
              <a:path w="6096000" h="5658484">
                <a:moveTo>
                  <a:pt x="6070600" y="5185879"/>
                </a:moveTo>
                <a:lnTo>
                  <a:pt x="6070600" y="5185536"/>
                </a:lnTo>
                <a:lnTo>
                  <a:pt x="6057900" y="5184089"/>
                </a:lnTo>
                <a:lnTo>
                  <a:pt x="6057900" y="5215648"/>
                </a:lnTo>
                <a:lnTo>
                  <a:pt x="6070600" y="5185879"/>
                </a:lnTo>
                <a:close/>
              </a:path>
              <a:path w="6096000" h="5658484">
                <a:moveTo>
                  <a:pt x="6070600" y="5503506"/>
                </a:moveTo>
                <a:lnTo>
                  <a:pt x="6070600" y="5365343"/>
                </a:lnTo>
                <a:lnTo>
                  <a:pt x="6057900" y="5268468"/>
                </a:lnTo>
                <a:lnTo>
                  <a:pt x="6057900" y="5534545"/>
                </a:lnTo>
                <a:lnTo>
                  <a:pt x="6070600" y="5503506"/>
                </a:lnTo>
                <a:close/>
              </a:path>
              <a:path w="6096000" h="5658484">
                <a:moveTo>
                  <a:pt x="6069895" y="5551891"/>
                </a:moveTo>
                <a:lnTo>
                  <a:pt x="6057900" y="5547083"/>
                </a:lnTo>
                <a:lnTo>
                  <a:pt x="6057900" y="5578460"/>
                </a:lnTo>
                <a:lnTo>
                  <a:pt x="6069895" y="5551891"/>
                </a:lnTo>
                <a:close/>
              </a:path>
              <a:path w="6096000" h="5658484">
                <a:moveTo>
                  <a:pt x="6070600" y="5552173"/>
                </a:moveTo>
                <a:lnTo>
                  <a:pt x="6070600" y="5550331"/>
                </a:lnTo>
                <a:lnTo>
                  <a:pt x="6069895" y="5551891"/>
                </a:lnTo>
                <a:lnTo>
                  <a:pt x="6070600" y="5552173"/>
                </a:lnTo>
                <a:close/>
              </a:path>
            </a:pathLst>
          </a:custGeom>
          <a:solidFill>
            <a:srgbClr val="ECEB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11199" y="6111633"/>
            <a:ext cx="1129690" cy="35519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09644" y="2687871"/>
            <a:ext cx="4904740" cy="20612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85115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1950’s,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ABC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Television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popularized</a:t>
            </a:r>
            <a:r>
              <a:rPr sz="1450" b="1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American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frontiersman,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DAVY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CROCKETT,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series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television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shows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motion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picture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starring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Fess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Parker.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While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show</a:t>
            </a:r>
            <a:r>
              <a:rPr sz="1450" b="1" spc="3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movie</a:t>
            </a:r>
            <a:r>
              <a:rPr sz="1450" b="1" spc="3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were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moderately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successful,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sales</a:t>
            </a:r>
            <a:r>
              <a:rPr sz="1450" b="1" spc="3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of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DAVY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CROCKETT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products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sold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extraordinarily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well.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At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its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peak,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reported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DAVY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CROCKETT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coonskin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caps</a:t>
            </a:r>
            <a:r>
              <a:rPr sz="1450" b="1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were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selling</a:t>
            </a:r>
            <a:r>
              <a:rPr sz="1450" b="1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at</a:t>
            </a:r>
            <a:r>
              <a:rPr sz="1450" b="1" spc="2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rate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5,000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per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day.</a:t>
            </a:r>
            <a:r>
              <a:rPr sz="1450" b="1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450" b="1" spc="2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endParaRPr sz="1450">
              <a:latin typeface="Candara"/>
              <a:cs typeface="Candara"/>
            </a:endParaRPr>
          </a:p>
          <a:p>
            <a:pPr marL="12700" marR="6350" algn="just">
              <a:lnSpc>
                <a:spcPct val="101800"/>
              </a:lnSpc>
              <a:spcBef>
                <a:spcPts val="1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$300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million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products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were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sold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1955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and,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by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2001,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sales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topped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$2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billion.</a:t>
            </a:r>
            <a:endParaRPr sz="1450">
              <a:latin typeface="Candara"/>
              <a:cs typeface="Candara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09714" y="2792450"/>
            <a:ext cx="1622336" cy="2046147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38816" y="1535446"/>
            <a:ext cx="291973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23645" marR="5080" indent="-1211580">
              <a:lnSpc>
                <a:spcPct val="101499"/>
              </a:lnSpc>
              <a:spcBef>
                <a:spcPts val="95"/>
              </a:spcBef>
            </a:pPr>
            <a:r>
              <a:rPr dirty="0"/>
              <a:t>DAVY</a:t>
            </a:r>
            <a:r>
              <a:rPr spc="45" dirty="0"/>
              <a:t> </a:t>
            </a:r>
            <a:r>
              <a:rPr dirty="0"/>
              <a:t>CROCKETT</a:t>
            </a:r>
            <a:r>
              <a:rPr spc="60" dirty="0"/>
              <a:t> </a:t>
            </a:r>
            <a:r>
              <a:rPr dirty="0"/>
              <a:t>TV</a:t>
            </a:r>
            <a:r>
              <a:rPr spc="50" dirty="0"/>
              <a:t> </a:t>
            </a:r>
            <a:r>
              <a:rPr spc="-20" dirty="0"/>
              <a:t>SHOW 1954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" y="1057275"/>
            <a:ext cx="10059035" cy="5658485"/>
            <a:chOff x="-12" y="1057275"/>
            <a:chExt cx="10059035" cy="5658485"/>
          </a:xfrm>
        </p:grpSpPr>
        <p:sp>
          <p:nvSpPr>
            <p:cNvPr id="3" name="object 3"/>
            <p:cNvSpPr/>
            <p:nvPr/>
          </p:nvSpPr>
          <p:spPr>
            <a:xfrm>
              <a:off x="-12" y="1057275"/>
              <a:ext cx="9005570" cy="1857375"/>
            </a:xfrm>
            <a:custGeom>
              <a:avLst/>
              <a:gdLst/>
              <a:ahLst/>
              <a:cxnLst/>
              <a:rect l="l" t="t" r="r" b="b"/>
              <a:pathLst>
                <a:path w="9005570" h="1857375">
                  <a:moveTo>
                    <a:pt x="9005011" y="0"/>
                  </a:moveTo>
                  <a:lnTo>
                    <a:pt x="0" y="0"/>
                  </a:lnTo>
                  <a:lnTo>
                    <a:pt x="0" y="1750796"/>
                  </a:lnTo>
                  <a:lnTo>
                    <a:pt x="10096" y="1750263"/>
                  </a:lnTo>
                  <a:lnTo>
                    <a:pt x="24923" y="1752066"/>
                  </a:lnTo>
                  <a:lnTo>
                    <a:pt x="55536" y="1758812"/>
                  </a:lnTo>
                  <a:lnTo>
                    <a:pt x="75285" y="1761794"/>
                  </a:lnTo>
                  <a:lnTo>
                    <a:pt x="95868" y="1756970"/>
                  </a:lnTo>
                  <a:lnTo>
                    <a:pt x="121135" y="1750655"/>
                  </a:lnTo>
                  <a:lnTo>
                    <a:pt x="150112" y="1745165"/>
                  </a:lnTo>
                  <a:lnTo>
                    <a:pt x="181825" y="1742820"/>
                  </a:lnTo>
                  <a:lnTo>
                    <a:pt x="189701" y="1742983"/>
                  </a:lnTo>
                  <a:lnTo>
                    <a:pt x="197661" y="1743489"/>
                  </a:lnTo>
                  <a:lnTo>
                    <a:pt x="205694" y="1744369"/>
                  </a:lnTo>
                  <a:lnTo>
                    <a:pt x="213791" y="1745653"/>
                  </a:lnTo>
                  <a:lnTo>
                    <a:pt x="231521" y="1745369"/>
                  </a:lnTo>
                  <a:lnTo>
                    <a:pt x="245078" y="1744252"/>
                  </a:lnTo>
                  <a:lnTo>
                    <a:pt x="302796" y="1737477"/>
                  </a:lnTo>
                  <a:lnTo>
                    <a:pt x="315460" y="1736361"/>
                  </a:lnTo>
                  <a:lnTo>
                    <a:pt x="330733" y="1735937"/>
                  </a:lnTo>
                  <a:lnTo>
                    <a:pt x="334441" y="1736217"/>
                  </a:lnTo>
                  <a:lnTo>
                    <a:pt x="337248" y="1736852"/>
                  </a:lnTo>
                  <a:lnTo>
                    <a:pt x="343611" y="1733410"/>
                  </a:lnTo>
                  <a:lnTo>
                    <a:pt x="351155" y="1732152"/>
                  </a:lnTo>
                  <a:lnTo>
                    <a:pt x="359384" y="1732152"/>
                  </a:lnTo>
                  <a:lnTo>
                    <a:pt x="373680" y="1733162"/>
                  </a:lnTo>
                  <a:lnTo>
                    <a:pt x="388742" y="1735550"/>
                  </a:lnTo>
                  <a:lnTo>
                    <a:pt x="404063" y="1738357"/>
                  </a:lnTo>
                  <a:lnTo>
                    <a:pt x="419138" y="1740623"/>
                  </a:lnTo>
                  <a:lnTo>
                    <a:pt x="427990" y="1743710"/>
                  </a:lnTo>
                  <a:lnTo>
                    <a:pt x="435444" y="1744903"/>
                  </a:lnTo>
                  <a:lnTo>
                    <a:pt x="441934" y="1744903"/>
                  </a:lnTo>
                  <a:lnTo>
                    <a:pt x="484098" y="1730895"/>
                  </a:lnTo>
                  <a:lnTo>
                    <a:pt x="493039" y="1730895"/>
                  </a:lnTo>
                  <a:lnTo>
                    <a:pt x="498545" y="1731332"/>
                  </a:lnTo>
                  <a:lnTo>
                    <a:pt x="504558" y="1732748"/>
                  </a:lnTo>
                  <a:lnTo>
                    <a:pt x="511180" y="1735305"/>
                  </a:lnTo>
                  <a:lnTo>
                    <a:pt x="518515" y="1739163"/>
                  </a:lnTo>
                  <a:lnTo>
                    <a:pt x="544821" y="1733936"/>
                  </a:lnTo>
                  <a:lnTo>
                    <a:pt x="566026" y="1729174"/>
                  </a:lnTo>
                  <a:lnTo>
                    <a:pt x="583402" y="1725708"/>
                  </a:lnTo>
                  <a:lnTo>
                    <a:pt x="598220" y="1724367"/>
                  </a:lnTo>
                  <a:lnTo>
                    <a:pt x="602221" y="1724367"/>
                  </a:lnTo>
                  <a:lnTo>
                    <a:pt x="606056" y="1724723"/>
                  </a:lnTo>
                  <a:lnTo>
                    <a:pt x="609866" y="1725536"/>
                  </a:lnTo>
                  <a:lnTo>
                    <a:pt x="633707" y="1717047"/>
                  </a:lnTo>
                  <a:lnTo>
                    <a:pt x="658402" y="1710928"/>
                  </a:lnTo>
                  <a:lnTo>
                    <a:pt x="683722" y="1707223"/>
                  </a:lnTo>
                  <a:lnTo>
                    <a:pt x="709434" y="1705978"/>
                  </a:lnTo>
                  <a:lnTo>
                    <a:pt x="714781" y="1705978"/>
                  </a:lnTo>
                  <a:lnTo>
                    <a:pt x="725500" y="1706473"/>
                  </a:lnTo>
                  <a:lnTo>
                    <a:pt x="725982" y="1710220"/>
                  </a:lnTo>
                  <a:lnTo>
                    <a:pt x="727989" y="1711591"/>
                  </a:lnTo>
                  <a:lnTo>
                    <a:pt x="730770" y="1711591"/>
                  </a:lnTo>
                  <a:lnTo>
                    <a:pt x="736484" y="1710332"/>
                  </a:lnTo>
                  <a:lnTo>
                    <a:pt x="742950" y="1707438"/>
                  </a:lnTo>
                  <a:lnTo>
                    <a:pt x="749215" y="1704240"/>
                  </a:lnTo>
                  <a:lnTo>
                    <a:pt x="754329" y="1702066"/>
                  </a:lnTo>
                  <a:lnTo>
                    <a:pt x="753084" y="1707883"/>
                  </a:lnTo>
                  <a:lnTo>
                    <a:pt x="760806" y="1712747"/>
                  </a:lnTo>
                  <a:lnTo>
                    <a:pt x="770445" y="1712747"/>
                  </a:lnTo>
                  <a:lnTo>
                    <a:pt x="772960" y="1712087"/>
                  </a:lnTo>
                  <a:lnTo>
                    <a:pt x="774877" y="1710550"/>
                  </a:lnTo>
                  <a:lnTo>
                    <a:pt x="800461" y="1708932"/>
                  </a:lnTo>
                  <a:lnTo>
                    <a:pt x="821207" y="1708429"/>
                  </a:lnTo>
                  <a:lnTo>
                    <a:pt x="858864" y="1711670"/>
                  </a:lnTo>
                  <a:lnTo>
                    <a:pt x="875434" y="1718933"/>
                  </a:lnTo>
                  <a:lnTo>
                    <a:pt x="884134" y="1726533"/>
                  </a:lnTo>
                  <a:lnTo>
                    <a:pt x="898182" y="1730781"/>
                  </a:lnTo>
                  <a:lnTo>
                    <a:pt x="947941" y="1735010"/>
                  </a:lnTo>
                  <a:lnTo>
                    <a:pt x="983980" y="1742276"/>
                  </a:lnTo>
                  <a:lnTo>
                    <a:pt x="994154" y="1743840"/>
                  </a:lnTo>
                  <a:lnTo>
                    <a:pt x="1003312" y="1744433"/>
                  </a:lnTo>
                  <a:lnTo>
                    <a:pt x="1006678" y="1744433"/>
                  </a:lnTo>
                  <a:lnTo>
                    <a:pt x="1009802" y="1744129"/>
                  </a:lnTo>
                  <a:lnTo>
                    <a:pt x="1012659" y="1743456"/>
                  </a:lnTo>
                  <a:lnTo>
                    <a:pt x="1040038" y="1748361"/>
                  </a:lnTo>
                  <a:lnTo>
                    <a:pt x="1061597" y="1753755"/>
                  </a:lnTo>
                  <a:lnTo>
                    <a:pt x="1080545" y="1758111"/>
                  </a:lnTo>
                  <a:lnTo>
                    <a:pt x="1100086" y="1759902"/>
                  </a:lnTo>
                  <a:lnTo>
                    <a:pt x="1109202" y="1759526"/>
                  </a:lnTo>
                  <a:lnTo>
                    <a:pt x="1119219" y="1758324"/>
                  </a:lnTo>
                  <a:lnTo>
                    <a:pt x="1130369" y="1756184"/>
                  </a:lnTo>
                  <a:lnTo>
                    <a:pt x="1142885" y="1752993"/>
                  </a:lnTo>
                  <a:lnTo>
                    <a:pt x="1165990" y="1755782"/>
                  </a:lnTo>
                  <a:lnTo>
                    <a:pt x="1187450" y="1757719"/>
                  </a:lnTo>
                  <a:lnTo>
                    <a:pt x="1207775" y="1758849"/>
                  </a:lnTo>
                  <a:lnTo>
                    <a:pt x="1227480" y="1759216"/>
                  </a:lnTo>
                  <a:lnTo>
                    <a:pt x="1241733" y="1759028"/>
                  </a:lnTo>
                  <a:lnTo>
                    <a:pt x="1256126" y="1758476"/>
                  </a:lnTo>
                  <a:lnTo>
                    <a:pt x="1270855" y="1757577"/>
                  </a:lnTo>
                  <a:lnTo>
                    <a:pt x="1286116" y="1756346"/>
                  </a:lnTo>
                  <a:lnTo>
                    <a:pt x="1295305" y="1763074"/>
                  </a:lnTo>
                  <a:lnTo>
                    <a:pt x="1305444" y="1768935"/>
                  </a:lnTo>
                  <a:lnTo>
                    <a:pt x="1316246" y="1773077"/>
                  </a:lnTo>
                  <a:lnTo>
                    <a:pt x="1327429" y="1774647"/>
                  </a:lnTo>
                  <a:lnTo>
                    <a:pt x="1334198" y="1774647"/>
                  </a:lnTo>
                  <a:lnTo>
                    <a:pt x="1341018" y="1772805"/>
                  </a:lnTo>
                  <a:lnTo>
                    <a:pt x="1347622" y="1768284"/>
                  </a:lnTo>
                  <a:lnTo>
                    <a:pt x="1373860" y="1777452"/>
                  </a:lnTo>
                  <a:lnTo>
                    <a:pt x="1408692" y="1797239"/>
                  </a:lnTo>
                  <a:lnTo>
                    <a:pt x="1424851" y="1800999"/>
                  </a:lnTo>
                  <a:lnTo>
                    <a:pt x="1430045" y="1800999"/>
                  </a:lnTo>
                  <a:lnTo>
                    <a:pt x="1435798" y="1799856"/>
                  </a:lnTo>
                  <a:lnTo>
                    <a:pt x="1442542" y="1797202"/>
                  </a:lnTo>
                  <a:lnTo>
                    <a:pt x="1464147" y="1802291"/>
                  </a:lnTo>
                  <a:lnTo>
                    <a:pt x="1507728" y="1822294"/>
                  </a:lnTo>
                  <a:lnTo>
                    <a:pt x="1526476" y="1826755"/>
                  </a:lnTo>
                  <a:lnTo>
                    <a:pt x="1528775" y="1826640"/>
                  </a:lnTo>
                  <a:lnTo>
                    <a:pt x="1535404" y="1827377"/>
                  </a:lnTo>
                  <a:lnTo>
                    <a:pt x="1542707" y="1827618"/>
                  </a:lnTo>
                  <a:lnTo>
                    <a:pt x="1557502" y="1827618"/>
                  </a:lnTo>
                  <a:lnTo>
                    <a:pt x="1587601" y="1826806"/>
                  </a:lnTo>
                  <a:lnTo>
                    <a:pt x="1606206" y="1826986"/>
                  </a:lnTo>
                  <a:lnTo>
                    <a:pt x="1616943" y="1827633"/>
                  </a:lnTo>
                  <a:lnTo>
                    <a:pt x="1627096" y="1828901"/>
                  </a:lnTo>
                  <a:lnTo>
                    <a:pt x="1636483" y="1830946"/>
                  </a:lnTo>
                  <a:lnTo>
                    <a:pt x="1651766" y="1820166"/>
                  </a:lnTo>
                  <a:lnTo>
                    <a:pt x="1663625" y="1814021"/>
                  </a:lnTo>
                  <a:lnTo>
                    <a:pt x="1673658" y="1811256"/>
                  </a:lnTo>
                  <a:lnTo>
                    <a:pt x="1683461" y="1810613"/>
                  </a:lnTo>
                  <a:lnTo>
                    <a:pt x="1703476" y="1810893"/>
                  </a:lnTo>
                  <a:lnTo>
                    <a:pt x="1713064" y="1810410"/>
                  </a:lnTo>
                  <a:lnTo>
                    <a:pt x="1721675" y="1810258"/>
                  </a:lnTo>
                  <a:lnTo>
                    <a:pt x="1769068" y="1812901"/>
                  </a:lnTo>
                  <a:lnTo>
                    <a:pt x="1824670" y="1819125"/>
                  </a:lnTo>
                  <a:lnTo>
                    <a:pt x="1881004" y="1826374"/>
                  </a:lnTo>
                  <a:lnTo>
                    <a:pt x="1966925" y="1836355"/>
                  </a:lnTo>
                  <a:lnTo>
                    <a:pt x="1999594" y="1841036"/>
                  </a:lnTo>
                  <a:lnTo>
                    <a:pt x="2029908" y="1844812"/>
                  </a:lnTo>
                  <a:lnTo>
                    <a:pt x="2059178" y="1846364"/>
                  </a:lnTo>
                  <a:lnTo>
                    <a:pt x="2066747" y="1846364"/>
                  </a:lnTo>
                  <a:lnTo>
                    <a:pt x="2074354" y="1846008"/>
                  </a:lnTo>
                  <a:lnTo>
                    <a:pt x="2082088" y="1845195"/>
                  </a:lnTo>
                  <a:lnTo>
                    <a:pt x="2222385" y="1841004"/>
                  </a:lnTo>
                  <a:lnTo>
                    <a:pt x="2247746" y="1842107"/>
                  </a:lnTo>
                  <a:lnTo>
                    <a:pt x="2289979" y="1846308"/>
                  </a:lnTo>
                  <a:lnTo>
                    <a:pt x="2307196" y="1847240"/>
                  </a:lnTo>
                  <a:lnTo>
                    <a:pt x="2317434" y="1846680"/>
                  </a:lnTo>
                  <a:lnTo>
                    <a:pt x="2326655" y="1844782"/>
                  </a:lnTo>
                  <a:lnTo>
                    <a:pt x="2334910" y="1841218"/>
                  </a:lnTo>
                  <a:lnTo>
                    <a:pt x="2342248" y="1835658"/>
                  </a:lnTo>
                  <a:lnTo>
                    <a:pt x="2361860" y="1839497"/>
                  </a:lnTo>
                  <a:lnTo>
                    <a:pt x="2371532" y="1840460"/>
                  </a:lnTo>
                  <a:lnTo>
                    <a:pt x="2377668" y="1840853"/>
                  </a:lnTo>
                  <a:lnTo>
                    <a:pt x="2418524" y="1850529"/>
                  </a:lnTo>
                  <a:lnTo>
                    <a:pt x="2445969" y="1857349"/>
                  </a:lnTo>
                  <a:lnTo>
                    <a:pt x="2450668" y="1847341"/>
                  </a:lnTo>
                  <a:lnTo>
                    <a:pt x="2454744" y="1844078"/>
                  </a:lnTo>
                  <a:lnTo>
                    <a:pt x="2463304" y="1844078"/>
                  </a:lnTo>
                  <a:lnTo>
                    <a:pt x="2467737" y="1846922"/>
                  </a:lnTo>
                  <a:lnTo>
                    <a:pt x="2478760" y="1852637"/>
                  </a:lnTo>
                  <a:lnTo>
                    <a:pt x="2485364" y="1855495"/>
                  </a:lnTo>
                  <a:lnTo>
                    <a:pt x="2495702" y="1855495"/>
                  </a:lnTo>
                  <a:lnTo>
                    <a:pt x="2499728" y="1855038"/>
                  </a:lnTo>
                  <a:lnTo>
                    <a:pt x="2555036" y="1839633"/>
                  </a:lnTo>
                  <a:lnTo>
                    <a:pt x="2560015" y="1837334"/>
                  </a:lnTo>
                  <a:lnTo>
                    <a:pt x="2565654" y="1836724"/>
                  </a:lnTo>
                  <a:lnTo>
                    <a:pt x="2575318" y="1836724"/>
                  </a:lnTo>
                  <a:lnTo>
                    <a:pt x="2590558" y="1837512"/>
                  </a:lnTo>
                  <a:lnTo>
                    <a:pt x="2601315" y="1837307"/>
                  </a:lnTo>
                  <a:lnTo>
                    <a:pt x="2608175" y="1836566"/>
                  </a:lnTo>
                  <a:lnTo>
                    <a:pt x="2615180" y="1835101"/>
                  </a:lnTo>
                  <a:lnTo>
                    <a:pt x="2622308" y="1832724"/>
                  </a:lnTo>
                  <a:lnTo>
                    <a:pt x="2630766" y="1837728"/>
                  </a:lnTo>
                  <a:lnTo>
                    <a:pt x="2637053" y="1839709"/>
                  </a:lnTo>
                  <a:lnTo>
                    <a:pt x="2642031" y="1839709"/>
                  </a:lnTo>
                  <a:lnTo>
                    <a:pt x="2653336" y="1835317"/>
                  </a:lnTo>
                  <a:lnTo>
                    <a:pt x="2662145" y="1825555"/>
                  </a:lnTo>
                  <a:lnTo>
                    <a:pt x="2672835" y="1815545"/>
                  </a:lnTo>
                  <a:lnTo>
                    <a:pt x="2689783" y="1810410"/>
                  </a:lnTo>
                  <a:lnTo>
                    <a:pt x="2696921" y="1812721"/>
                  </a:lnTo>
                  <a:lnTo>
                    <a:pt x="2702979" y="1814042"/>
                  </a:lnTo>
                  <a:lnTo>
                    <a:pt x="2708173" y="1814042"/>
                  </a:lnTo>
                  <a:lnTo>
                    <a:pt x="2715122" y="1813076"/>
                  </a:lnTo>
                  <a:lnTo>
                    <a:pt x="2720973" y="1810027"/>
                  </a:lnTo>
                  <a:lnTo>
                    <a:pt x="2725859" y="1804671"/>
                  </a:lnTo>
                  <a:lnTo>
                    <a:pt x="2729915" y="1796783"/>
                  </a:lnTo>
                  <a:lnTo>
                    <a:pt x="2753131" y="1804498"/>
                  </a:lnTo>
                  <a:lnTo>
                    <a:pt x="2771133" y="1809511"/>
                  </a:lnTo>
                  <a:lnTo>
                    <a:pt x="2784926" y="1812224"/>
                  </a:lnTo>
                  <a:lnTo>
                    <a:pt x="2795511" y="1813039"/>
                  </a:lnTo>
                  <a:lnTo>
                    <a:pt x="2809846" y="1810956"/>
                  </a:lnTo>
                  <a:lnTo>
                    <a:pt x="2822917" y="1806349"/>
                  </a:lnTo>
                  <a:lnTo>
                    <a:pt x="2840827" y="1801680"/>
                  </a:lnTo>
                  <a:lnTo>
                    <a:pt x="2869679" y="1799412"/>
                  </a:lnTo>
                  <a:lnTo>
                    <a:pt x="2923038" y="1800984"/>
                  </a:lnTo>
                  <a:lnTo>
                    <a:pt x="2979158" y="1801937"/>
                  </a:lnTo>
                  <a:lnTo>
                    <a:pt x="3071901" y="1802968"/>
                  </a:lnTo>
                  <a:lnTo>
                    <a:pt x="3091283" y="1803423"/>
                  </a:lnTo>
                  <a:lnTo>
                    <a:pt x="3117855" y="1804557"/>
                  </a:lnTo>
                  <a:lnTo>
                    <a:pt x="3130245" y="1804784"/>
                  </a:lnTo>
                  <a:lnTo>
                    <a:pt x="3132442" y="1804403"/>
                  </a:lnTo>
                  <a:lnTo>
                    <a:pt x="3132988" y="1803285"/>
                  </a:lnTo>
                  <a:lnTo>
                    <a:pt x="3144094" y="1808599"/>
                  </a:lnTo>
                  <a:lnTo>
                    <a:pt x="3154562" y="1812016"/>
                  </a:lnTo>
                  <a:lnTo>
                    <a:pt x="3164435" y="1813844"/>
                  </a:lnTo>
                  <a:lnTo>
                    <a:pt x="3173755" y="1814385"/>
                  </a:lnTo>
                  <a:lnTo>
                    <a:pt x="3180945" y="1814088"/>
                  </a:lnTo>
                  <a:lnTo>
                    <a:pt x="3187825" y="1813305"/>
                  </a:lnTo>
                  <a:lnTo>
                    <a:pt x="3194416" y="1812199"/>
                  </a:lnTo>
                  <a:lnTo>
                    <a:pt x="3216630" y="1807464"/>
                  </a:lnTo>
                  <a:lnTo>
                    <a:pt x="3231184" y="1807464"/>
                  </a:lnTo>
                  <a:lnTo>
                    <a:pt x="3238106" y="1809241"/>
                  </a:lnTo>
                  <a:lnTo>
                    <a:pt x="3244875" y="1814601"/>
                  </a:lnTo>
                  <a:lnTo>
                    <a:pt x="3280901" y="1808734"/>
                  </a:lnTo>
                  <a:lnTo>
                    <a:pt x="3323374" y="1798529"/>
                  </a:lnTo>
                  <a:lnTo>
                    <a:pt x="3340569" y="1796770"/>
                  </a:lnTo>
                  <a:lnTo>
                    <a:pt x="3342004" y="1796783"/>
                  </a:lnTo>
                  <a:lnTo>
                    <a:pt x="3358466" y="1787004"/>
                  </a:lnTo>
                  <a:lnTo>
                    <a:pt x="3374923" y="1774245"/>
                  </a:lnTo>
                  <a:lnTo>
                    <a:pt x="3391846" y="1763170"/>
                  </a:lnTo>
                  <a:lnTo>
                    <a:pt x="3409708" y="1758441"/>
                  </a:lnTo>
                  <a:lnTo>
                    <a:pt x="3415258" y="1758441"/>
                  </a:lnTo>
                  <a:lnTo>
                    <a:pt x="3420999" y="1759927"/>
                  </a:lnTo>
                  <a:lnTo>
                    <a:pt x="3426980" y="1763471"/>
                  </a:lnTo>
                  <a:lnTo>
                    <a:pt x="3424796" y="1756092"/>
                  </a:lnTo>
                  <a:lnTo>
                    <a:pt x="3428199" y="1754111"/>
                  </a:lnTo>
                  <a:lnTo>
                    <a:pt x="3437534" y="1754111"/>
                  </a:lnTo>
                  <a:lnTo>
                    <a:pt x="3455555" y="1756752"/>
                  </a:lnTo>
                  <a:lnTo>
                    <a:pt x="3466922" y="1756752"/>
                  </a:lnTo>
                  <a:lnTo>
                    <a:pt x="3473018" y="1755101"/>
                  </a:lnTo>
                  <a:lnTo>
                    <a:pt x="3475913" y="1749221"/>
                  </a:lnTo>
                  <a:lnTo>
                    <a:pt x="3481898" y="1740508"/>
                  </a:lnTo>
                  <a:lnTo>
                    <a:pt x="3490317" y="1736893"/>
                  </a:lnTo>
                  <a:lnTo>
                    <a:pt x="3500072" y="1735616"/>
                  </a:lnTo>
                  <a:lnTo>
                    <a:pt x="3510064" y="1733918"/>
                  </a:lnTo>
                  <a:lnTo>
                    <a:pt x="3520581" y="1727893"/>
                  </a:lnTo>
                  <a:lnTo>
                    <a:pt x="3539255" y="1723802"/>
                  </a:lnTo>
                  <a:lnTo>
                    <a:pt x="3562795" y="1721473"/>
                  </a:lnTo>
                  <a:lnTo>
                    <a:pt x="3587915" y="1720735"/>
                  </a:lnTo>
                  <a:lnTo>
                    <a:pt x="3603511" y="1721027"/>
                  </a:lnTo>
                  <a:lnTo>
                    <a:pt x="3617485" y="1721870"/>
                  </a:lnTo>
                  <a:lnTo>
                    <a:pt x="3628932" y="1723216"/>
                  </a:lnTo>
                  <a:lnTo>
                    <a:pt x="3636949" y="1725015"/>
                  </a:lnTo>
                  <a:lnTo>
                    <a:pt x="3661818" y="1719310"/>
                  </a:lnTo>
                  <a:lnTo>
                    <a:pt x="3679478" y="1712579"/>
                  </a:lnTo>
                  <a:lnTo>
                    <a:pt x="3693353" y="1706966"/>
                  </a:lnTo>
                  <a:lnTo>
                    <a:pt x="3706863" y="1704619"/>
                  </a:lnTo>
                  <a:lnTo>
                    <a:pt x="3712987" y="1705083"/>
                  </a:lnTo>
                  <a:lnTo>
                    <a:pt x="3719833" y="1706570"/>
                  </a:lnTo>
                  <a:lnTo>
                    <a:pt x="3727626" y="1709221"/>
                  </a:lnTo>
                  <a:lnTo>
                    <a:pt x="3736594" y="1713179"/>
                  </a:lnTo>
                  <a:lnTo>
                    <a:pt x="3824185" y="1679333"/>
                  </a:lnTo>
                  <a:lnTo>
                    <a:pt x="3876573" y="1676184"/>
                  </a:lnTo>
                  <a:lnTo>
                    <a:pt x="3891963" y="1674796"/>
                  </a:lnTo>
                  <a:lnTo>
                    <a:pt x="3934727" y="1668281"/>
                  </a:lnTo>
                  <a:lnTo>
                    <a:pt x="3956304" y="1665300"/>
                  </a:lnTo>
                  <a:lnTo>
                    <a:pt x="3969061" y="1667422"/>
                  </a:lnTo>
                  <a:lnTo>
                    <a:pt x="3982381" y="1668883"/>
                  </a:lnTo>
                  <a:lnTo>
                    <a:pt x="3996214" y="1669727"/>
                  </a:lnTo>
                  <a:lnTo>
                    <a:pt x="4010507" y="1669999"/>
                  </a:lnTo>
                  <a:lnTo>
                    <a:pt x="4066574" y="1666694"/>
                  </a:lnTo>
                  <a:lnTo>
                    <a:pt x="4125334" y="1658208"/>
                  </a:lnTo>
                  <a:lnTo>
                    <a:pt x="4183961" y="1646685"/>
                  </a:lnTo>
                  <a:lnTo>
                    <a:pt x="4289502" y="1623094"/>
                  </a:lnTo>
                  <a:lnTo>
                    <a:pt x="4330763" y="1615312"/>
                  </a:lnTo>
                  <a:lnTo>
                    <a:pt x="4346662" y="1614563"/>
                  </a:lnTo>
                  <a:lnTo>
                    <a:pt x="4362435" y="1612352"/>
                  </a:lnTo>
                  <a:lnTo>
                    <a:pt x="4420153" y="1602044"/>
                  </a:lnTo>
                  <a:lnTo>
                    <a:pt x="4440200" y="1598912"/>
                  </a:lnTo>
                  <a:lnTo>
                    <a:pt x="4459326" y="1596696"/>
                  </a:lnTo>
                  <a:lnTo>
                    <a:pt x="4476737" y="1595856"/>
                  </a:lnTo>
                  <a:lnTo>
                    <a:pt x="4485908" y="1596193"/>
                  </a:lnTo>
                  <a:lnTo>
                    <a:pt x="4494033" y="1597267"/>
                  </a:lnTo>
                  <a:lnTo>
                    <a:pt x="4500945" y="1599173"/>
                  </a:lnTo>
                  <a:lnTo>
                    <a:pt x="4506480" y="1602003"/>
                  </a:lnTo>
                  <a:lnTo>
                    <a:pt x="4540973" y="1605461"/>
                  </a:lnTo>
                  <a:lnTo>
                    <a:pt x="4564232" y="1609548"/>
                  </a:lnTo>
                  <a:lnTo>
                    <a:pt x="4589575" y="1616153"/>
                  </a:lnTo>
                  <a:lnTo>
                    <a:pt x="4630318" y="1627162"/>
                  </a:lnTo>
                  <a:lnTo>
                    <a:pt x="4644067" y="1624794"/>
                  </a:lnTo>
                  <a:lnTo>
                    <a:pt x="4657786" y="1623231"/>
                  </a:lnTo>
                  <a:lnTo>
                    <a:pt x="4671446" y="1622297"/>
                  </a:lnTo>
                  <a:lnTo>
                    <a:pt x="4685017" y="1621815"/>
                  </a:lnTo>
                  <a:lnTo>
                    <a:pt x="4729861" y="1621497"/>
                  </a:lnTo>
                  <a:lnTo>
                    <a:pt x="4741494" y="1625485"/>
                  </a:lnTo>
                  <a:lnTo>
                    <a:pt x="4754168" y="1631035"/>
                  </a:lnTo>
                  <a:lnTo>
                    <a:pt x="4790630" y="1629143"/>
                  </a:lnTo>
                  <a:lnTo>
                    <a:pt x="4799215" y="1622018"/>
                  </a:lnTo>
                  <a:lnTo>
                    <a:pt x="4810633" y="1623910"/>
                  </a:lnTo>
                  <a:lnTo>
                    <a:pt x="4822116" y="1622097"/>
                  </a:lnTo>
                  <a:lnTo>
                    <a:pt x="4863655" y="1614373"/>
                  </a:lnTo>
                  <a:lnTo>
                    <a:pt x="4868684" y="1615008"/>
                  </a:lnTo>
                  <a:lnTo>
                    <a:pt x="4873193" y="1612595"/>
                  </a:lnTo>
                  <a:lnTo>
                    <a:pt x="4879263" y="1614474"/>
                  </a:lnTo>
                  <a:lnTo>
                    <a:pt x="4881778" y="1612480"/>
                  </a:lnTo>
                  <a:lnTo>
                    <a:pt x="4912474" y="1617205"/>
                  </a:lnTo>
                  <a:lnTo>
                    <a:pt x="4929657" y="1618462"/>
                  </a:lnTo>
                  <a:lnTo>
                    <a:pt x="4963922" y="1625688"/>
                  </a:lnTo>
                  <a:lnTo>
                    <a:pt x="4970005" y="1622551"/>
                  </a:lnTo>
                  <a:lnTo>
                    <a:pt x="5021237" y="1626527"/>
                  </a:lnTo>
                  <a:lnTo>
                    <a:pt x="5021757" y="1624533"/>
                  </a:lnTo>
                  <a:lnTo>
                    <a:pt x="5035588" y="1616468"/>
                  </a:lnTo>
                  <a:lnTo>
                    <a:pt x="5076228" y="1607845"/>
                  </a:lnTo>
                  <a:lnTo>
                    <a:pt x="5078895" y="1604937"/>
                  </a:lnTo>
                  <a:lnTo>
                    <a:pt x="5087581" y="1604937"/>
                  </a:lnTo>
                  <a:lnTo>
                    <a:pt x="5093230" y="1605271"/>
                  </a:lnTo>
                  <a:lnTo>
                    <a:pt x="5100520" y="1606353"/>
                  </a:lnTo>
                  <a:lnTo>
                    <a:pt x="5109795" y="1608301"/>
                  </a:lnTo>
                  <a:lnTo>
                    <a:pt x="5121402" y="1611236"/>
                  </a:lnTo>
                  <a:lnTo>
                    <a:pt x="5126253" y="1605635"/>
                  </a:lnTo>
                  <a:lnTo>
                    <a:pt x="5131409" y="1603324"/>
                  </a:lnTo>
                  <a:lnTo>
                    <a:pt x="5141760" y="1603324"/>
                  </a:lnTo>
                  <a:lnTo>
                    <a:pt x="5145824" y="1603984"/>
                  </a:lnTo>
                  <a:lnTo>
                    <a:pt x="5150535" y="1605152"/>
                  </a:lnTo>
                  <a:lnTo>
                    <a:pt x="5162667" y="1602894"/>
                  </a:lnTo>
                  <a:lnTo>
                    <a:pt x="5171197" y="1598334"/>
                  </a:lnTo>
                  <a:lnTo>
                    <a:pt x="5178419" y="1593853"/>
                  </a:lnTo>
                  <a:lnTo>
                    <a:pt x="5186629" y="1591830"/>
                  </a:lnTo>
                  <a:lnTo>
                    <a:pt x="5190058" y="1591830"/>
                  </a:lnTo>
                  <a:lnTo>
                    <a:pt x="5194134" y="1592783"/>
                  </a:lnTo>
                  <a:lnTo>
                    <a:pt x="5199354" y="1595196"/>
                  </a:lnTo>
                  <a:lnTo>
                    <a:pt x="5205059" y="1589351"/>
                  </a:lnTo>
                  <a:lnTo>
                    <a:pt x="5220479" y="1586382"/>
                  </a:lnTo>
                  <a:lnTo>
                    <a:pt x="5234582" y="1583394"/>
                  </a:lnTo>
                  <a:lnTo>
                    <a:pt x="5236337" y="1577492"/>
                  </a:lnTo>
                  <a:lnTo>
                    <a:pt x="5240972" y="1574482"/>
                  </a:lnTo>
                  <a:lnTo>
                    <a:pt x="5244858" y="1573529"/>
                  </a:lnTo>
                  <a:lnTo>
                    <a:pt x="5251513" y="1573529"/>
                  </a:lnTo>
                  <a:lnTo>
                    <a:pt x="5262905" y="1576476"/>
                  </a:lnTo>
                  <a:lnTo>
                    <a:pt x="5269293" y="1576476"/>
                  </a:lnTo>
                  <a:lnTo>
                    <a:pt x="5272836" y="1575688"/>
                  </a:lnTo>
                  <a:lnTo>
                    <a:pt x="5276989" y="1573301"/>
                  </a:lnTo>
                  <a:lnTo>
                    <a:pt x="5278589" y="1573047"/>
                  </a:lnTo>
                  <a:lnTo>
                    <a:pt x="5285625" y="1572933"/>
                  </a:lnTo>
                  <a:lnTo>
                    <a:pt x="5282349" y="1576108"/>
                  </a:lnTo>
                  <a:lnTo>
                    <a:pt x="5277853" y="1582483"/>
                  </a:lnTo>
                  <a:lnTo>
                    <a:pt x="5276646" y="1585671"/>
                  </a:lnTo>
                  <a:lnTo>
                    <a:pt x="5295468" y="1585493"/>
                  </a:lnTo>
                  <a:lnTo>
                    <a:pt x="5299671" y="1586877"/>
                  </a:lnTo>
                  <a:lnTo>
                    <a:pt x="5306568" y="1589658"/>
                  </a:lnTo>
                  <a:lnTo>
                    <a:pt x="5309260" y="1591043"/>
                  </a:lnTo>
                  <a:lnTo>
                    <a:pt x="5313807" y="1591043"/>
                  </a:lnTo>
                  <a:lnTo>
                    <a:pt x="5315546" y="1590560"/>
                  </a:lnTo>
                  <a:lnTo>
                    <a:pt x="5320677" y="1587449"/>
                  </a:lnTo>
                  <a:lnTo>
                    <a:pt x="5324348" y="1583575"/>
                  </a:lnTo>
                  <a:lnTo>
                    <a:pt x="5329491" y="1576870"/>
                  </a:lnTo>
                  <a:lnTo>
                    <a:pt x="5333555" y="1577657"/>
                  </a:lnTo>
                  <a:lnTo>
                    <a:pt x="5337124" y="1578013"/>
                  </a:lnTo>
                  <a:lnTo>
                    <a:pt x="5340388" y="1578013"/>
                  </a:lnTo>
                  <a:lnTo>
                    <a:pt x="5352046" y="1576423"/>
                  </a:lnTo>
                  <a:lnTo>
                    <a:pt x="5363360" y="1572437"/>
                  </a:lnTo>
                  <a:lnTo>
                    <a:pt x="5377044" y="1567233"/>
                  </a:lnTo>
                  <a:lnTo>
                    <a:pt x="5395810" y="1561985"/>
                  </a:lnTo>
                  <a:lnTo>
                    <a:pt x="5400573" y="1563916"/>
                  </a:lnTo>
                  <a:lnTo>
                    <a:pt x="5405107" y="1564754"/>
                  </a:lnTo>
                  <a:lnTo>
                    <a:pt x="5409450" y="1564754"/>
                  </a:lnTo>
                  <a:lnTo>
                    <a:pt x="5415819" y="1564166"/>
                  </a:lnTo>
                  <a:lnTo>
                    <a:pt x="5421990" y="1562528"/>
                  </a:lnTo>
                  <a:lnTo>
                    <a:pt x="5428015" y="1560028"/>
                  </a:lnTo>
                  <a:lnTo>
                    <a:pt x="5433949" y="1556854"/>
                  </a:lnTo>
                  <a:lnTo>
                    <a:pt x="5446595" y="1556230"/>
                  </a:lnTo>
                  <a:lnTo>
                    <a:pt x="5459145" y="1554792"/>
                  </a:lnTo>
                  <a:lnTo>
                    <a:pt x="5471696" y="1552709"/>
                  </a:lnTo>
                  <a:lnTo>
                    <a:pt x="5506339" y="1545640"/>
                  </a:lnTo>
                  <a:lnTo>
                    <a:pt x="5521845" y="1548371"/>
                  </a:lnTo>
                  <a:lnTo>
                    <a:pt x="5526366" y="1547990"/>
                  </a:lnTo>
                  <a:lnTo>
                    <a:pt x="5539257" y="1547939"/>
                  </a:lnTo>
                  <a:lnTo>
                    <a:pt x="5553075" y="1546161"/>
                  </a:lnTo>
                  <a:lnTo>
                    <a:pt x="5561241" y="1538935"/>
                  </a:lnTo>
                  <a:lnTo>
                    <a:pt x="5572874" y="1540090"/>
                  </a:lnTo>
                  <a:lnTo>
                    <a:pt x="5586285" y="1534007"/>
                  </a:lnTo>
                  <a:lnTo>
                    <a:pt x="5588482" y="1537157"/>
                  </a:lnTo>
                  <a:lnTo>
                    <a:pt x="5598972" y="1541449"/>
                  </a:lnTo>
                  <a:lnTo>
                    <a:pt x="5647588" y="1518818"/>
                  </a:lnTo>
                  <a:lnTo>
                    <a:pt x="5656707" y="1515562"/>
                  </a:lnTo>
                  <a:lnTo>
                    <a:pt x="5675972" y="1510233"/>
                  </a:lnTo>
                  <a:lnTo>
                    <a:pt x="5677446" y="1508340"/>
                  </a:lnTo>
                  <a:lnTo>
                    <a:pt x="5707202" y="1502054"/>
                  </a:lnTo>
                  <a:lnTo>
                    <a:pt x="5715787" y="1494713"/>
                  </a:lnTo>
                  <a:lnTo>
                    <a:pt x="5731714" y="1489774"/>
                  </a:lnTo>
                  <a:lnTo>
                    <a:pt x="5747829" y="1486701"/>
                  </a:lnTo>
                  <a:lnTo>
                    <a:pt x="5762411" y="1482135"/>
                  </a:lnTo>
                  <a:lnTo>
                    <a:pt x="5773737" y="1472717"/>
                  </a:lnTo>
                  <a:lnTo>
                    <a:pt x="5779401" y="1468945"/>
                  </a:lnTo>
                  <a:lnTo>
                    <a:pt x="5784850" y="1467053"/>
                  </a:lnTo>
                  <a:lnTo>
                    <a:pt x="5789980" y="1466329"/>
                  </a:lnTo>
                  <a:lnTo>
                    <a:pt x="5804547" y="1466951"/>
                  </a:lnTo>
                  <a:lnTo>
                    <a:pt x="5808319" y="1472399"/>
                  </a:lnTo>
                  <a:lnTo>
                    <a:pt x="5817323" y="1469885"/>
                  </a:lnTo>
                  <a:lnTo>
                    <a:pt x="5829376" y="1472615"/>
                  </a:lnTo>
                  <a:lnTo>
                    <a:pt x="5834087" y="1472717"/>
                  </a:lnTo>
                  <a:lnTo>
                    <a:pt x="5838197" y="1459391"/>
                  </a:lnTo>
                  <a:lnTo>
                    <a:pt x="5850740" y="1456770"/>
                  </a:lnTo>
                  <a:lnTo>
                    <a:pt x="5861927" y="1455367"/>
                  </a:lnTo>
                  <a:lnTo>
                    <a:pt x="5861964" y="1445691"/>
                  </a:lnTo>
                  <a:lnTo>
                    <a:pt x="5871790" y="1441999"/>
                  </a:lnTo>
                  <a:lnTo>
                    <a:pt x="5876542" y="1437195"/>
                  </a:lnTo>
                  <a:lnTo>
                    <a:pt x="5879168" y="1433029"/>
                  </a:lnTo>
                  <a:lnTo>
                    <a:pt x="5882614" y="1431251"/>
                  </a:lnTo>
                  <a:lnTo>
                    <a:pt x="5885307" y="1431251"/>
                  </a:lnTo>
                  <a:lnTo>
                    <a:pt x="5889777" y="1433194"/>
                  </a:lnTo>
                  <a:lnTo>
                    <a:pt x="5898324" y="1438452"/>
                  </a:lnTo>
                  <a:lnTo>
                    <a:pt x="5932882" y="1415932"/>
                  </a:lnTo>
                  <a:lnTo>
                    <a:pt x="5971732" y="1391634"/>
                  </a:lnTo>
                  <a:lnTo>
                    <a:pt x="6009107" y="1365154"/>
                  </a:lnTo>
                  <a:lnTo>
                    <a:pt x="6039243" y="1336090"/>
                  </a:lnTo>
                  <a:lnTo>
                    <a:pt x="6060988" y="1330074"/>
                  </a:lnTo>
                  <a:lnTo>
                    <a:pt x="6076083" y="1327405"/>
                  </a:lnTo>
                  <a:lnTo>
                    <a:pt x="6089467" y="1324519"/>
                  </a:lnTo>
                  <a:lnTo>
                    <a:pt x="6106083" y="1317853"/>
                  </a:lnTo>
                  <a:lnTo>
                    <a:pt x="6107010" y="1305344"/>
                  </a:lnTo>
                  <a:lnTo>
                    <a:pt x="6114796" y="1302359"/>
                  </a:lnTo>
                  <a:lnTo>
                    <a:pt x="6130493" y="1302359"/>
                  </a:lnTo>
                  <a:lnTo>
                    <a:pt x="6153721" y="1304836"/>
                  </a:lnTo>
                  <a:lnTo>
                    <a:pt x="6159703" y="1304836"/>
                  </a:lnTo>
                  <a:lnTo>
                    <a:pt x="6168518" y="1304296"/>
                  </a:lnTo>
                  <a:lnTo>
                    <a:pt x="6176916" y="1302370"/>
                  </a:lnTo>
                  <a:lnTo>
                    <a:pt x="6184625" y="1298594"/>
                  </a:lnTo>
                  <a:lnTo>
                    <a:pt x="6191377" y="1292504"/>
                  </a:lnTo>
                  <a:lnTo>
                    <a:pt x="6250051" y="1276222"/>
                  </a:lnTo>
                  <a:lnTo>
                    <a:pt x="6250051" y="489089"/>
                  </a:lnTo>
                  <a:lnTo>
                    <a:pt x="8361781" y="489089"/>
                  </a:lnTo>
                  <a:lnTo>
                    <a:pt x="8366506" y="488670"/>
                  </a:lnTo>
                  <a:lnTo>
                    <a:pt x="8383494" y="464474"/>
                  </a:lnTo>
                  <a:lnTo>
                    <a:pt x="8403893" y="456358"/>
                  </a:lnTo>
                  <a:lnTo>
                    <a:pt x="8426633" y="453762"/>
                  </a:lnTo>
                  <a:lnTo>
                    <a:pt x="8450643" y="446125"/>
                  </a:lnTo>
                  <a:lnTo>
                    <a:pt x="8464055" y="442699"/>
                  </a:lnTo>
                  <a:lnTo>
                    <a:pt x="8476129" y="441110"/>
                  </a:lnTo>
                  <a:lnTo>
                    <a:pt x="8486826" y="440248"/>
                  </a:lnTo>
                  <a:lnTo>
                    <a:pt x="8496109" y="439000"/>
                  </a:lnTo>
                  <a:lnTo>
                    <a:pt x="8519261" y="431876"/>
                  </a:lnTo>
                  <a:lnTo>
                    <a:pt x="8531631" y="416483"/>
                  </a:lnTo>
                  <a:lnTo>
                    <a:pt x="8564321" y="389661"/>
                  </a:lnTo>
                  <a:lnTo>
                    <a:pt x="8568740" y="380355"/>
                  </a:lnTo>
                  <a:lnTo>
                    <a:pt x="8572828" y="363791"/>
                  </a:lnTo>
                  <a:lnTo>
                    <a:pt x="8577428" y="347799"/>
                  </a:lnTo>
                  <a:lnTo>
                    <a:pt x="8583383" y="340207"/>
                  </a:lnTo>
                  <a:lnTo>
                    <a:pt x="8585390" y="340829"/>
                  </a:lnTo>
                  <a:lnTo>
                    <a:pt x="8587282" y="341121"/>
                  </a:lnTo>
                  <a:lnTo>
                    <a:pt x="8589073" y="341121"/>
                  </a:lnTo>
                  <a:lnTo>
                    <a:pt x="8607535" y="328090"/>
                  </a:lnTo>
                  <a:lnTo>
                    <a:pt x="8622009" y="299064"/>
                  </a:lnTo>
                  <a:lnTo>
                    <a:pt x="8638710" y="269150"/>
                  </a:lnTo>
                  <a:lnTo>
                    <a:pt x="8663851" y="253453"/>
                  </a:lnTo>
                  <a:lnTo>
                    <a:pt x="8680630" y="218062"/>
                  </a:lnTo>
                  <a:lnTo>
                    <a:pt x="8702662" y="205360"/>
                  </a:lnTo>
                  <a:lnTo>
                    <a:pt x="8722865" y="202795"/>
                  </a:lnTo>
                  <a:lnTo>
                    <a:pt x="8734158" y="197815"/>
                  </a:lnTo>
                  <a:lnTo>
                    <a:pt x="8756165" y="188575"/>
                  </a:lnTo>
                  <a:lnTo>
                    <a:pt x="8767346" y="181706"/>
                  </a:lnTo>
                  <a:lnTo>
                    <a:pt x="8772829" y="172669"/>
                  </a:lnTo>
                  <a:lnTo>
                    <a:pt x="8789146" y="162293"/>
                  </a:lnTo>
                  <a:lnTo>
                    <a:pt x="8820629" y="154749"/>
                  </a:lnTo>
                  <a:lnTo>
                    <a:pt x="8849792" y="147205"/>
                  </a:lnTo>
                  <a:lnTo>
                    <a:pt x="8859151" y="136829"/>
                  </a:lnTo>
                  <a:lnTo>
                    <a:pt x="8860980" y="137579"/>
                  </a:lnTo>
                  <a:lnTo>
                    <a:pt x="8863037" y="137921"/>
                  </a:lnTo>
                  <a:lnTo>
                    <a:pt x="8865285" y="137921"/>
                  </a:lnTo>
                  <a:lnTo>
                    <a:pt x="8906249" y="119426"/>
                  </a:lnTo>
                  <a:lnTo>
                    <a:pt x="8938679" y="90728"/>
                  </a:lnTo>
                  <a:lnTo>
                    <a:pt x="8978493" y="41274"/>
                  </a:lnTo>
                  <a:lnTo>
                    <a:pt x="9005011" y="0"/>
                  </a:lnTo>
                  <a:close/>
                </a:path>
              </a:pathLst>
            </a:custGeom>
            <a:solidFill>
              <a:srgbClr val="ECEB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06193" y="1546364"/>
              <a:ext cx="1296428" cy="44528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50025" y="2328964"/>
              <a:ext cx="1219695" cy="39115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50025" y="1546364"/>
              <a:ext cx="2111743" cy="78713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266370" y="1560906"/>
              <a:ext cx="3309620" cy="4650740"/>
            </a:xfrm>
            <a:custGeom>
              <a:avLst/>
              <a:gdLst/>
              <a:ahLst/>
              <a:cxnLst/>
              <a:rect l="l" t="t" r="r" b="b"/>
              <a:pathLst>
                <a:path w="3309620" h="4650740">
                  <a:moveTo>
                    <a:pt x="3309010" y="4650562"/>
                  </a:moveTo>
                  <a:lnTo>
                    <a:pt x="3309010" y="0"/>
                  </a:lnTo>
                  <a:lnTo>
                    <a:pt x="0" y="0"/>
                  </a:lnTo>
                  <a:lnTo>
                    <a:pt x="0" y="4650562"/>
                  </a:lnTo>
                  <a:lnTo>
                    <a:pt x="3309010" y="4650562"/>
                  </a:lnTo>
                  <a:close/>
                </a:path>
              </a:pathLst>
            </a:custGeom>
            <a:solidFill>
              <a:srgbClr val="F1F1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25706" y="5842533"/>
              <a:ext cx="4733290" cy="873125"/>
            </a:xfrm>
            <a:custGeom>
              <a:avLst/>
              <a:gdLst/>
              <a:ahLst/>
              <a:cxnLst/>
              <a:rect l="l" t="t" r="r" b="b"/>
              <a:pathLst>
                <a:path w="4733290" h="873125">
                  <a:moveTo>
                    <a:pt x="4732693" y="872604"/>
                  </a:moveTo>
                  <a:lnTo>
                    <a:pt x="4732693" y="0"/>
                  </a:lnTo>
                  <a:lnTo>
                    <a:pt x="4686071" y="23825"/>
                  </a:lnTo>
                  <a:lnTo>
                    <a:pt x="4671095" y="29429"/>
                  </a:lnTo>
                  <a:lnTo>
                    <a:pt x="4656258" y="33837"/>
                  </a:lnTo>
                  <a:lnTo>
                    <a:pt x="4641658" y="36842"/>
                  </a:lnTo>
                  <a:lnTo>
                    <a:pt x="4627397" y="38239"/>
                  </a:lnTo>
                  <a:lnTo>
                    <a:pt x="4622355" y="36283"/>
                  </a:lnTo>
                  <a:lnTo>
                    <a:pt x="4618177" y="35115"/>
                  </a:lnTo>
                  <a:lnTo>
                    <a:pt x="4609134" y="35115"/>
                  </a:lnTo>
                  <a:lnTo>
                    <a:pt x="4605261" y="38036"/>
                  </a:lnTo>
                  <a:lnTo>
                    <a:pt x="4602251" y="45478"/>
                  </a:lnTo>
                  <a:lnTo>
                    <a:pt x="4583358" y="49672"/>
                  </a:lnTo>
                  <a:lnTo>
                    <a:pt x="4547678" y="64270"/>
                  </a:lnTo>
                  <a:lnTo>
                    <a:pt x="4532007" y="67449"/>
                  </a:lnTo>
                  <a:lnTo>
                    <a:pt x="4527334" y="67449"/>
                  </a:lnTo>
                  <a:lnTo>
                    <a:pt x="4522978" y="66294"/>
                  </a:lnTo>
                  <a:lnTo>
                    <a:pt x="4519053" y="63461"/>
                  </a:lnTo>
                  <a:lnTo>
                    <a:pt x="4484171" y="75127"/>
                  </a:lnTo>
                  <a:lnTo>
                    <a:pt x="4457511" y="81621"/>
                  </a:lnTo>
                  <a:lnTo>
                    <a:pt x="4439120" y="88713"/>
                  </a:lnTo>
                  <a:lnTo>
                    <a:pt x="4429048" y="102171"/>
                  </a:lnTo>
                  <a:lnTo>
                    <a:pt x="4398022" y="100926"/>
                  </a:lnTo>
                  <a:lnTo>
                    <a:pt x="4386802" y="101510"/>
                  </a:lnTo>
                  <a:lnTo>
                    <a:pt x="4375929" y="103651"/>
                  </a:lnTo>
                  <a:lnTo>
                    <a:pt x="4364005" y="107934"/>
                  </a:lnTo>
                  <a:lnTo>
                    <a:pt x="4349635" y="114947"/>
                  </a:lnTo>
                  <a:lnTo>
                    <a:pt x="4331848" y="120576"/>
                  </a:lnTo>
                  <a:lnTo>
                    <a:pt x="4319416" y="125125"/>
                  </a:lnTo>
                  <a:lnTo>
                    <a:pt x="4306298" y="128433"/>
                  </a:lnTo>
                  <a:lnTo>
                    <a:pt x="4286453" y="130340"/>
                  </a:lnTo>
                  <a:lnTo>
                    <a:pt x="4283532" y="135115"/>
                  </a:lnTo>
                  <a:lnTo>
                    <a:pt x="4280357" y="139115"/>
                  </a:lnTo>
                  <a:lnTo>
                    <a:pt x="4276915" y="142468"/>
                  </a:lnTo>
                  <a:lnTo>
                    <a:pt x="4276915" y="397979"/>
                  </a:lnTo>
                  <a:lnTo>
                    <a:pt x="3157931" y="397979"/>
                  </a:lnTo>
                  <a:lnTo>
                    <a:pt x="3157931" y="571474"/>
                  </a:lnTo>
                  <a:lnTo>
                    <a:pt x="2166543" y="571474"/>
                  </a:lnTo>
                  <a:lnTo>
                    <a:pt x="2166543" y="397979"/>
                  </a:lnTo>
                  <a:lnTo>
                    <a:pt x="2093760" y="397979"/>
                  </a:lnTo>
                  <a:lnTo>
                    <a:pt x="2089835" y="398868"/>
                  </a:lnTo>
                  <a:lnTo>
                    <a:pt x="2082495" y="398056"/>
                  </a:lnTo>
                  <a:lnTo>
                    <a:pt x="2079383" y="398056"/>
                  </a:lnTo>
                  <a:lnTo>
                    <a:pt x="2071540" y="398859"/>
                  </a:lnTo>
                  <a:lnTo>
                    <a:pt x="2065404" y="401464"/>
                  </a:lnTo>
                  <a:lnTo>
                    <a:pt x="2060806" y="406162"/>
                  </a:lnTo>
                  <a:lnTo>
                    <a:pt x="2057577" y="413245"/>
                  </a:lnTo>
                  <a:lnTo>
                    <a:pt x="2046168" y="411617"/>
                  </a:lnTo>
                  <a:lnTo>
                    <a:pt x="2036479" y="410500"/>
                  </a:lnTo>
                  <a:lnTo>
                    <a:pt x="2028349" y="409857"/>
                  </a:lnTo>
                  <a:lnTo>
                    <a:pt x="2021611" y="409651"/>
                  </a:lnTo>
                  <a:lnTo>
                    <a:pt x="2004695" y="412768"/>
                  </a:lnTo>
                  <a:lnTo>
                    <a:pt x="1997321" y="420181"/>
                  </a:lnTo>
                  <a:lnTo>
                    <a:pt x="1986876" y="428976"/>
                  </a:lnTo>
                  <a:lnTo>
                    <a:pt x="1960753" y="436245"/>
                  </a:lnTo>
                  <a:lnTo>
                    <a:pt x="1934015" y="439060"/>
                  </a:lnTo>
                  <a:lnTo>
                    <a:pt x="1906770" y="442196"/>
                  </a:lnTo>
                  <a:lnTo>
                    <a:pt x="1878683" y="444744"/>
                  </a:lnTo>
                  <a:lnTo>
                    <a:pt x="1849424" y="445795"/>
                  </a:lnTo>
                  <a:lnTo>
                    <a:pt x="1831317" y="445337"/>
                  </a:lnTo>
                  <a:lnTo>
                    <a:pt x="1812609" y="443836"/>
                  </a:lnTo>
                  <a:lnTo>
                    <a:pt x="1793226" y="441101"/>
                  </a:lnTo>
                  <a:lnTo>
                    <a:pt x="1773097" y="436943"/>
                  </a:lnTo>
                  <a:lnTo>
                    <a:pt x="1768043" y="434797"/>
                  </a:lnTo>
                  <a:lnTo>
                    <a:pt x="1762417" y="433781"/>
                  </a:lnTo>
                  <a:lnTo>
                    <a:pt x="1756778" y="433781"/>
                  </a:lnTo>
                  <a:lnTo>
                    <a:pt x="1747210" y="434739"/>
                  </a:lnTo>
                  <a:lnTo>
                    <a:pt x="1719046" y="455383"/>
                  </a:lnTo>
                  <a:lnTo>
                    <a:pt x="1709604" y="452765"/>
                  </a:lnTo>
                  <a:lnTo>
                    <a:pt x="1701253" y="451080"/>
                  </a:lnTo>
                  <a:lnTo>
                    <a:pt x="1693864" y="450177"/>
                  </a:lnTo>
                  <a:lnTo>
                    <a:pt x="1687309" y="449910"/>
                  </a:lnTo>
                  <a:lnTo>
                    <a:pt x="1680591" y="449910"/>
                  </a:lnTo>
                  <a:lnTo>
                    <a:pt x="1660817" y="453351"/>
                  </a:lnTo>
                  <a:lnTo>
                    <a:pt x="1651025" y="453351"/>
                  </a:lnTo>
                  <a:lnTo>
                    <a:pt x="1645627" y="452310"/>
                  </a:lnTo>
                  <a:lnTo>
                    <a:pt x="1638985" y="449059"/>
                  </a:lnTo>
                  <a:lnTo>
                    <a:pt x="1610735" y="459323"/>
                  </a:lnTo>
                  <a:lnTo>
                    <a:pt x="1588327" y="471652"/>
                  </a:lnTo>
                  <a:lnTo>
                    <a:pt x="1570007" y="482009"/>
                  </a:lnTo>
                  <a:lnTo>
                    <a:pt x="1554022" y="486359"/>
                  </a:lnTo>
                  <a:lnTo>
                    <a:pt x="1550822" y="486359"/>
                  </a:lnTo>
                  <a:lnTo>
                    <a:pt x="1547672" y="485711"/>
                  </a:lnTo>
                  <a:lnTo>
                    <a:pt x="1544497" y="484251"/>
                  </a:lnTo>
                  <a:lnTo>
                    <a:pt x="1516703" y="496435"/>
                  </a:lnTo>
                  <a:lnTo>
                    <a:pt x="1486688" y="510276"/>
                  </a:lnTo>
                  <a:lnTo>
                    <a:pt x="1437309" y="533768"/>
                  </a:lnTo>
                  <a:lnTo>
                    <a:pt x="1433222" y="540711"/>
                  </a:lnTo>
                  <a:lnTo>
                    <a:pt x="1426527" y="544277"/>
                  </a:lnTo>
                  <a:lnTo>
                    <a:pt x="1418461" y="546319"/>
                  </a:lnTo>
                  <a:lnTo>
                    <a:pt x="1410258" y="548690"/>
                  </a:lnTo>
                  <a:lnTo>
                    <a:pt x="1399081" y="556489"/>
                  </a:lnTo>
                  <a:lnTo>
                    <a:pt x="1379978" y="562837"/>
                  </a:lnTo>
                  <a:lnTo>
                    <a:pt x="1358195" y="567105"/>
                  </a:lnTo>
                  <a:lnTo>
                    <a:pt x="1338973" y="568667"/>
                  </a:lnTo>
                  <a:lnTo>
                    <a:pt x="1336395" y="568667"/>
                  </a:lnTo>
                  <a:lnTo>
                    <a:pt x="1332204" y="568274"/>
                  </a:lnTo>
                  <a:lnTo>
                    <a:pt x="1325270" y="566242"/>
                  </a:lnTo>
                  <a:lnTo>
                    <a:pt x="1319085" y="565391"/>
                  </a:lnTo>
                  <a:lnTo>
                    <a:pt x="1313484" y="565391"/>
                  </a:lnTo>
                  <a:lnTo>
                    <a:pt x="1302847" y="566465"/>
                  </a:lnTo>
                  <a:lnTo>
                    <a:pt x="1293434" y="569298"/>
                  </a:lnTo>
                  <a:lnTo>
                    <a:pt x="1284902" y="573304"/>
                  </a:lnTo>
                  <a:lnTo>
                    <a:pt x="1269120" y="582498"/>
                  </a:lnTo>
                  <a:lnTo>
                    <a:pt x="1261186" y="586509"/>
                  </a:lnTo>
                  <a:lnTo>
                    <a:pt x="1252766" y="589346"/>
                  </a:lnTo>
                  <a:lnTo>
                    <a:pt x="1243520" y="590423"/>
                  </a:lnTo>
                  <a:lnTo>
                    <a:pt x="1239951" y="590423"/>
                  </a:lnTo>
                  <a:lnTo>
                    <a:pt x="1236154" y="589953"/>
                  </a:lnTo>
                  <a:lnTo>
                    <a:pt x="1232039" y="588899"/>
                  </a:lnTo>
                  <a:lnTo>
                    <a:pt x="1164145" y="612736"/>
                  </a:lnTo>
                  <a:lnTo>
                    <a:pt x="1121295" y="617435"/>
                  </a:lnTo>
                  <a:lnTo>
                    <a:pt x="1086091" y="647217"/>
                  </a:lnTo>
                  <a:lnTo>
                    <a:pt x="1054023" y="649935"/>
                  </a:lnTo>
                  <a:lnTo>
                    <a:pt x="1045780" y="653140"/>
                  </a:lnTo>
                  <a:lnTo>
                    <a:pt x="1019583" y="657436"/>
                  </a:lnTo>
                  <a:lnTo>
                    <a:pt x="990622" y="666012"/>
                  </a:lnTo>
                  <a:lnTo>
                    <a:pt x="975602" y="671339"/>
                  </a:lnTo>
                  <a:lnTo>
                    <a:pt x="957757" y="676559"/>
                  </a:lnTo>
                  <a:lnTo>
                    <a:pt x="929030" y="682294"/>
                  </a:lnTo>
                  <a:lnTo>
                    <a:pt x="893476" y="691979"/>
                  </a:lnTo>
                  <a:lnTo>
                    <a:pt x="865139" y="702771"/>
                  </a:lnTo>
                  <a:lnTo>
                    <a:pt x="841037" y="711543"/>
                  </a:lnTo>
                  <a:lnTo>
                    <a:pt x="818184" y="715162"/>
                  </a:lnTo>
                  <a:lnTo>
                    <a:pt x="809831" y="714620"/>
                  </a:lnTo>
                  <a:lnTo>
                    <a:pt x="801125" y="712900"/>
                  </a:lnTo>
                  <a:lnTo>
                    <a:pt x="791938" y="709863"/>
                  </a:lnTo>
                  <a:lnTo>
                    <a:pt x="782142" y="705370"/>
                  </a:lnTo>
                  <a:lnTo>
                    <a:pt x="739695" y="720371"/>
                  </a:lnTo>
                  <a:lnTo>
                    <a:pt x="671471" y="744034"/>
                  </a:lnTo>
                  <a:lnTo>
                    <a:pt x="588609" y="754472"/>
                  </a:lnTo>
                  <a:lnTo>
                    <a:pt x="548609" y="755750"/>
                  </a:lnTo>
                  <a:lnTo>
                    <a:pt x="510908" y="755929"/>
                  </a:lnTo>
                  <a:lnTo>
                    <a:pt x="470014" y="757796"/>
                  </a:lnTo>
                  <a:lnTo>
                    <a:pt x="407801" y="789200"/>
                  </a:lnTo>
                  <a:lnTo>
                    <a:pt x="399233" y="793447"/>
                  </a:lnTo>
                  <a:lnTo>
                    <a:pt x="394144" y="795058"/>
                  </a:lnTo>
                  <a:lnTo>
                    <a:pt x="316623" y="792861"/>
                  </a:lnTo>
                  <a:lnTo>
                    <a:pt x="273240" y="794588"/>
                  </a:lnTo>
                  <a:lnTo>
                    <a:pt x="267119" y="797648"/>
                  </a:lnTo>
                  <a:lnTo>
                    <a:pt x="262242" y="798817"/>
                  </a:lnTo>
                  <a:lnTo>
                    <a:pt x="256082" y="798817"/>
                  </a:lnTo>
                  <a:lnTo>
                    <a:pt x="252501" y="798004"/>
                  </a:lnTo>
                  <a:lnTo>
                    <a:pt x="203047" y="794664"/>
                  </a:lnTo>
                  <a:lnTo>
                    <a:pt x="198221" y="797585"/>
                  </a:lnTo>
                  <a:lnTo>
                    <a:pt x="154952" y="800684"/>
                  </a:lnTo>
                  <a:lnTo>
                    <a:pt x="154635" y="802233"/>
                  </a:lnTo>
                  <a:lnTo>
                    <a:pt x="153073" y="805751"/>
                  </a:lnTo>
                  <a:lnTo>
                    <a:pt x="150025" y="808494"/>
                  </a:lnTo>
                  <a:lnTo>
                    <a:pt x="143852" y="809650"/>
                  </a:lnTo>
                  <a:lnTo>
                    <a:pt x="150914" y="819658"/>
                  </a:lnTo>
                  <a:lnTo>
                    <a:pt x="150482" y="821982"/>
                  </a:lnTo>
                  <a:lnTo>
                    <a:pt x="143891" y="821982"/>
                  </a:lnTo>
                  <a:lnTo>
                    <a:pt x="130733" y="820242"/>
                  </a:lnTo>
                  <a:lnTo>
                    <a:pt x="122478" y="820407"/>
                  </a:lnTo>
                  <a:lnTo>
                    <a:pt x="116649" y="823417"/>
                  </a:lnTo>
                  <a:lnTo>
                    <a:pt x="108864" y="824268"/>
                  </a:lnTo>
                  <a:lnTo>
                    <a:pt x="94881" y="824268"/>
                  </a:lnTo>
                  <a:lnTo>
                    <a:pt x="71996" y="822833"/>
                  </a:lnTo>
                  <a:lnTo>
                    <a:pt x="59690" y="822833"/>
                  </a:lnTo>
                  <a:lnTo>
                    <a:pt x="53403" y="823493"/>
                  </a:lnTo>
                  <a:lnTo>
                    <a:pt x="48818" y="825728"/>
                  </a:lnTo>
                  <a:lnTo>
                    <a:pt x="23152" y="869048"/>
                  </a:lnTo>
                  <a:lnTo>
                    <a:pt x="21361" y="870089"/>
                  </a:lnTo>
                  <a:lnTo>
                    <a:pt x="18542" y="870864"/>
                  </a:lnTo>
                  <a:lnTo>
                    <a:pt x="13931" y="871308"/>
                  </a:lnTo>
                  <a:lnTo>
                    <a:pt x="7010" y="871423"/>
                  </a:lnTo>
                  <a:lnTo>
                    <a:pt x="0" y="872604"/>
                  </a:lnTo>
                  <a:lnTo>
                    <a:pt x="4732693" y="872604"/>
                  </a:lnTo>
                  <a:close/>
                </a:path>
              </a:pathLst>
            </a:custGeom>
            <a:solidFill>
              <a:srgbClr val="ECEB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83638" y="5985002"/>
              <a:ext cx="1118984" cy="25551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19466" y="6211468"/>
              <a:ext cx="72783" cy="2904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469441" y="5999188"/>
              <a:ext cx="2106295" cy="212725"/>
            </a:xfrm>
            <a:custGeom>
              <a:avLst/>
              <a:gdLst/>
              <a:ahLst/>
              <a:cxnLst/>
              <a:rect l="l" t="t" r="r" b="b"/>
              <a:pathLst>
                <a:path w="2106295" h="212725">
                  <a:moveTo>
                    <a:pt x="832294" y="66344"/>
                  </a:moveTo>
                  <a:lnTo>
                    <a:pt x="824547" y="73190"/>
                  </a:lnTo>
                  <a:lnTo>
                    <a:pt x="818781" y="75552"/>
                  </a:lnTo>
                  <a:lnTo>
                    <a:pt x="808253" y="75552"/>
                  </a:lnTo>
                  <a:lnTo>
                    <a:pt x="803706" y="72542"/>
                  </a:lnTo>
                  <a:lnTo>
                    <a:pt x="793381" y="66522"/>
                  </a:lnTo>
                  <a:lnTo>
                    <a:pt x="787590" y="63512"/>
                  </a:lnTo>
                  <a:lnTo>
                    <a:pt x="777252" y="63512"/>
                  </a:lnTo>
                  <a:lnTo>
                    <a:pt x="774814" y="63741"/>
                  </a:lnTo>
                  <a:lnTo>
                    <a:pt x="772160" y="64274"/>
                  </a:lnTo>
                  <a:lnTo>
                    <a:pt x="764387" y="68681"/>
                  </a:lnTo>
                  <a:lnTo>
                    <a:pt x="758024" y="71145"/>
                  </a:lnTo>
                  <a:lnTo>
                    <a:pt x="746518" y="71145"/>
                  </a:lnTo>
                  <a:lnTo>
                    <a:pt x="741413" y="68567"/>
                  </a:lnTo>
                  <a:lnTo>
                    <a:pt x="736219" y="62814"/>
                  </a:lnTo>
                  <a:lnTo>
                    <a:pt x="719295" y="72374"/>
                  </a:lnTo>
                  <a:lnTo>
                    <a:pt x="706593" y="78462"/>
                  </a:lnTo>
                  <a:lnTo>
                    <a:pt x="697267" y="81675"/>
                  </a:lnTo>
                  <a:lnTo>
                    <a:pt x="690473" y="82613"/>
                  </a:lnTo>
                  <a:lnTo>
                    <a:pt x="685038" y="82613"/>
                  </a:lnTo>
                  <a:lnTo>
                    <a:pt x="681799" y="80416"/>
                  </a:lnTo>
                  <a:lnTo>
                    <a:pt x="673519" y="76034"/>
                  </a:lnTo>
                  <a:lnTo>
                    <a:pt x="668489" y="73837"/>
                  </a:lnTo>
                  <a:lnTo>
                    <a:pt x="653821" y="73837"/>
                  </a:lnTo>
                  <a:lnTo>
                    <a:pt x="646658" y="74688"/>
                  </a:lnTo>
                  <a:lnTo>
                    <a:pt x="637209" y="76898"/>
                  </a:lnTo>
                  <a:lnTo>
                    <a:pt x="599783" y="82962"/>
                  </a:lnTo>
                  <a:lnTo>
                    <a:pt x="565619" y="83969"/>
                  </a:lnTo>
                  <a:lnTo>
                    <a:pt x="530475" y="90000"/>
                  </a:lnTo>
                  <a:lnTo>
                    <a:pt x="490105" y="111137"/>
                  </a:lnTo>
                  <a:lnTo>
                    <a:pt x="489216" y="112052"/>
                  </a:lnTo>
                  <a:lnTo>
                    <a:pt x="488340" y="112902"/>
                  </a:lnTo>
                  <a:lnTo>
                    <a:pt x="487451" y="113703"/>
                  </a:lnTo>
                  <a:lnTo>
                    <a:pt x="831176" y="113703"/>
                  </a:lnTo>
                  <a:lnTo>
                    <a:pt x="831176" y="73291"/>
                  </a:lnTo>
                  <a:lnTo>
                    <a:pt x="832294" y="66344"/>
                  </a:lnTo>
                  <a:close/>
                </a:path>
                <a:path w="2106295" h="212725">
                  <a:moveTo>
                    <a:pt x="883958" y="75564"/>
                  </a:moveTo>
                  <a:lnTo>
                    <a:pt x="876490" y="74155"/>
                  </a:lnTo>
                  <a:lnTo>
                    <a:pt x="860755" y="74244"/>
                  </a:lnTo>
                  <a:lnTo>
                    <a:pt x="857910" y="74333"/>
                  </a:lnTo>
                  <a:lnTo>
                    <a:pt x="855052" y="74434"/>
                  </a:lnTo>
                  <a:lnTo>
                    <a:pt x="839431" y="74523"/>
                  </a:lnTo>
                  <a:lnTo>
                    <a:pt x="831176" y="73291"/>
                  </a:lnTo>
                  <a:lnTo>
                    <a:pt x="831176" y="113703"/>
                  </a:lnTo>
                  <a:lnTo>
                    <a:pt x="879348" y="113703"/>
                  </a:lnTo>
                  <a:lnTo>
                    <a:pt x="879348" y="83832"/>
                  </a:lnTo>
                  <a:lnTo>
                    <a:pt x="883958" y="75564"/>
                  </a:lnTo>
                  <a:close/>
                </a:path>
                <a:path w="2106295" h="212725">
                  <a:moveTo>
                    <a:pt x="936379" y="113703"/>
                  </a:moveTo>
                  <a:lnTo>
                    <a:pt x="936379" y="76406"/>
                  </a:lnTo>
                  <a:lnTo>
                    <a:pt x="928903" y="79235"/>
                  </a:lnTo>
                  <a:lnTo>
                    <a:pt x="925322" y="77508"/>
                  </a:lnTo>
                  <a:lnTo>
                    <a:pt x="922172" y="76822"/>
                  </a:lnTo>
                  <a:lnTo>
                    <a:pt x="913765" y="76822"/>
                  </a:lnTo>
                  <a:lnTo>
                    <a:pt x="909281" y="79400"/>
                  </a:lnTo>
                  <a:lnTo>
                    <a:pt x="895934" y="87147"/>
                  </a:lnTo>
                  <a:lnTo>
                    <a:pt x="887196" y="87147"/>
                  </a:lnTo>
                  <a:lnTo>
                    <a:pt x="883958" y="86332"/>
                  </a:lnTo>
                  <a:lnTo>
                    <a:pt x="883564" y="86232"/>
                  </a:lnTo>
                  <a:lnTo>
                    <a:pt x="879348" y="83832"/>
                  </a:lnTo>
                  <a:lnTo>
                    <a:pt x="879348" y="113703"/>
                  </a:lnTo>
                  <a:lnTo>
                    <a:pt x="936379" y="113703"/>
                  </a:lnTo>
                  <a:close/>
                </a:path>
                <a:path w="2106295" h="212725">
                  <a:moveTo>
                    <a:pt x="1580210" y="91389"/>
                  </a:moveTo>
                  <a:lnTo>
                    <a:pt x="1574863" y="88938"/>
                  </a:lnTo>
                  <a:lnTo>
                    <a:pt x="1566608" y="88938"/>
                  </a:lnTo>
                  <a:lnTo>
                    <a:pt x="1563662" y="89712"/>
                  </a:lnTo>
                  <a:lnTo>
                    <a:pt x="1561744" y="91465"/>
                  </a:lnTo>
                  <a:lnTo>
                    <a:pt x="1538756" y="95988"/>
                  </a:lnTo>
                  <a:lnTo>
                    <a:pt x="1521018" y="98944"/>
                  </a:lnTo>
                  <a:lnTo>
                    <a:pt x="1507734" y="100554"/>
                  </a:lnTo>
                  <a:lnTo>
                    <a:pt x="1498104" y="101041"/>
                  </a:lnTo>
                  <a:lnTo>
                    <a:pt x="1487258" y="101041"/>
                  </a:lnTo>
                  <a:lnTo>
                    <a:pt x="1484160" y="98602"/>
                  </a:lnTo>
                  <a:lnTo>
                    <a:pt x="1476057" y="93738"/>
                  </a:lnTo>
                  <a:lnTo>
                    <a:pt x="1471041" y="91300"/>
                  </a:lnTo>
                  <a:lnTo>
                    <a:pt x="1456232" y="91300"/>
                  </a:lnTo>
                  <a:lnTo>
                    <a:pt x="1454111" y="91668"/>
                  </a:lnTo>
                  <a:lnTo>
                    <a:pt x="1452118" y="91833"/>
                  </a:lnTo>
                  <a:lnTo>
                    <a:pt x="1450238" y="91833"/>
                  </a:lnTo>
                  <a:lnTo>
                    <a:pt x="1440943" y="90253"/>
                  </a:lnTo>
                  <a:lnTo>
                    <a:pt x="1433468" y="86088"/>
                  </a:lnTo>
                  <a:lnTo>
                    <a:pt x="1427306" y="80201"/>
                  </a:lnTo>
                  <a:lnTo>
                    <a:pt x="1421955" y="73456"/>
                  </a:lnTo>
                  <a:lnTo>
                    <a:pt x="1416915" y="66706"/>
                  </a:lnTo>
                  <a:lnTo>
                    <a:pt x="1411671" y="60820"/>
                  </a:lnTo>
                  <a:lnTo>
                    <a:pt x="1405717" y="56658"/>
                  </a:lnTo>
                  <a:lnTo>
                    <a:pt x="1398549" y="55079"/>
                  </a:lnTo>
                  <a:lnTo>
                    <a:pt x="1392885" y="55079"/>
                  </a:lnTo>
                  <a:lnTo>
                    <a:pt x="1385912" y="57708"/>
                  </a:lnTo>
                  <a:lnTo>
                    <a:pt x="1376819" y="64363"/>
                  </a:lnTo>
                  <a:lnTo>
                    <a:pt x="1372819" y="64414"/>
                  </a:lnTo>
                  <a:lnTo>
                    <a:pt x="1327391" y="58927"/>
                  </a:lnTo>
                  <a:lnTo>
                    <a:pt x="1317091" y="56913"/>
                  </a:lnTo>
                  <a:lnTo>
                    <a:pt x="1306910" y="55156"/>
                  </a:lnTo>
                  <a:lnTo>
                    <a:pt x="1296699" y="53913"/>
                  </a:lnTo>
                  <a:lnTo>
                    <a:pt x="1286306" y="53441"/>
                  </a:lnTo>
                  <a:lnTo>
                    <a:pt x="1277315" y="53831"/>
                  </a:lnTo>
                  <a:lnTo>
                    <a:pt x="1267998" y="55103"/>
                  </a:lnTo>
                  <a:lnTo>
                    <a:pt x="1258269" y="57411"/>
                  </a:lnTo>
                  <a:lnTo>
                    <a:pt x="1247978" y="60909"/>
                  </a:lnTo>
                  <a:lnTo>
                    <a:pt x="1228320" y="61055"/>
                  </a:lnTo>
                  <a:lnTo>
                    <a:pt x="1206868" y="61441"/>
                  </a:lnTo>
                  <a:lnTo>
                    <a:pt x="1184196" y="61986"/>
                  </a:lnTo>
                  <a:lnTo>
                    <a:pt x="1138091" y="63235"/>
                  </a:lnTo>
                  <a:lnTo>
                    <a:pt x="1116117" y="63780"/>
                  </a:lnTo>
                  <a:lnTo>
                    <a:pt x="1095843" y="64166"/>
                  </a:lnTo>
                  <a:lnTo>
                    <a:pt x="1078001" y="64312"/>
                  </a:lnTo>
                  <a:lnTo>
                    <a:pt x="1073492" y="64300"/>
                  </a:lnTo>
                  <a:lnTo>
                    <a:pt x="1053321" y="61856"/>
                  </a:lnTo>
                  <a:lnTo>
                    <a:pt x="1037863" y="58202"/>
                  </a:lnTo>
                  <a:lnTo>
                    <a:pt x="1025261" y="54879"/>
                  </a:lnTo>
                  <a:lnTo>
                    <a:pt x="1014196" y="53495"/>
                  </a:lnTo>
                  <a:lnTo>
                    <a:pt x="1007160" y="53428"/>
                  </a:lnTo>
                  <a:lnTo>
                    <a:pt x="1000264" y="55003"/>
                  </a:lnTo>
                  <a:lnTo>
                    <a:pt x="991565" y="59347"/>
                  </a:lnTo>
                  <a:lnTo>
                    <a:pt x="984559" y="50999"/>
                  </a:lnTo>
                  <a:lnTo>
                    <a:pt x="978889" y="45561"/>
                  </a:lnTo>
                  <a:lnTo>
                    <a:pt x="974254" y="42609"/>
                  </a:lnTo>
                  <a:lnTo>
                    <a:pt x="970356" y="41719"/>
                  </a:lnTo>
                  <a:lnTo>
                    <a:pt x="964311" y="43895"/>
                  </a:lnTo>
                  <a:lnTo>
                    <a:pt x="957964" y="48842"/>
                  </a:lnTo>
                  <a:lnTo>
                    <a:pt x="949650" y="54187"/>
                  </a:lnTo>
                  <a:lnTo>
                    <a:pt x="937704" y="57556"/>
                  </a:lnTo>
                  <a:lnTo>
                    <a:pt x="929285" y="63120"/>
                  </a:lnTo>
                  <a:lnTo>
                    <a:pt x="932675" y="70219"/>
                  </a:lnTo>
                  <a:lnTo>
                    <a:pt x="936379" y="76406"/>
                  </a:lnTo>
                  <a:lnTo>
                    <a:pt x="936379" y="113703"/>
                  </a:lnTo>
                  <a:lnTo>
                    <a:pt x="1014196" y="113703"/>
                  </a:lnTo>
                  <a:lnTo>
                    <a:pt x="1014196" y="212280"/>
                  </a:lnTo>
                  <a:lnTo>
                    <a:pt x="1579867" y="212280"/>
                  </a:lnTo>
                  <a:lnTo>
                    <a:pt x="1579867" y="95135"/>
                  </a:lnTo>
                  <a:lnTo>
                    <a:pt x="1580210" y="91389"/>
                  </a:lnTo>
                  <a:close/>
                </a:path>
                <a:path w="2106295" h="212725">
                  <a:moveTo>
                    <a:pt x="2105939" y="212280"/>
                  </a:moveTo>
                  <a:lnTo>
                    <a:pt x="2105939" y="0"/>
                  </a:lnTo>
                  <a:lnTo>
                    <a:pt x="2099818" y="1109"/>
                  </a:lnTo>
                  <a:lnTo>
                    <a:pt x="2093442" y="1830"/>
                  </a:lnTo>
                  <a:lnTo>
                    <a:pt x="2086819" y="2219"/>
                  </a:lnTo>
                  <a:lnTo>
                    <a:pt x="2069091" y="2129"/>
                  </a:lnTo>
                  <a:lnTo>
                    <a:pt x="2057719" y="1650"/>
                  </a:lnTo>
                  <a:lnTo>
                    <a:pt x="2045863" y="1115"/>
                  </a:lnTo>
                  <a:lnTo>
                    <a:pt x="2033549" y="736"/>
                  </a:lnTo>
                  <a:lnTo>
                    <a:pt x="2015400" y="6493"/>
                  </a:lnTo>
                  <a:lnTo>
                    <a:pt x="1994390" y="17213"/>
                  </a:lnTo>
                  <a:lnTo>
                    <a:pt x="1972125" y="27559"/>
                  </a:lnTo>
                  <a:lnTo>
                    <a:pt x="1950212" y="32194"/>
                  </a:lnTo>
                  <a:lnTo>
                    <a:pt x="1943712" y="31629"/>
                  </a:lnTo>
                  <a:lnTo>
                    <a:pt x="1937450" y="29829"/>
                  </a:lnTo>
                  <a:lnTo>
                    <a:pt x="1931475" y="26633"/>
                  </a:lnTo>
                  <a:lnTo>
                    <a:pt x="1925840" y="21882"/>
                  </a:lnTo>
                  <a:lnTo>
                    <a:pt x="1923211" y="23558"/>
                  </a:lnTo>
                  <a:lnTo>
                    <a:pt x="1920214" y="24193"/>
                  </a:lnTo>
                  <a:lnTo>
                    <a:pt x="1912429" y="24193"/>
                  </a:lnTo>
                  <a:lnTo>
                    <a:pt x="1907400" y="22910"/>
                  </a:lnTo>
                  <a:lnTo>
                    <a:pt x="1892084" y="19088"/>
                  </a:lnTo>
                  <a:lnTo>
                    <a:pt x="1879625" y="19088"/>
                  </a:lnTo>
                  <a:lnTo>
                    <a:pt x="1872843" y="22326"/>
                  </a:lnTo>
                  <a:lnTo>
                    <a:pt x="1868525" y="33959"/>
                  </a:lnTo>
                  <a:lnTo>
                    <a:pt x="1860169" y="32689"/>
                  </a:lnTo>
                  <a:lnTo>
                    <a:pt x="1852955" y="32232"/>
                  </a:lnTo>
                  <a:lnTo>
                    <a:pt x="1837817" y="32232"/>
                  </a:lnTo>
                  <a:lnTo>
                    <a:pt x="1830476" y="33058"/>
                  </a:lnTo>
                  <a:lnTo>
                    <a:pt x="1816595" y="34709"/>
                  </a:lnTo>
                  <a:lnTo>
                    <a:pt x="1810054" y="35534"/>
                  </a:lnTo>
                  <a:lnTo>
                    <a:pt x="1802955" y="35534"/>
                  </a:lnTo>
                  <a:lnTo>
                    <a:pt x="1796109" y="35266"/>
                  </a:lnTo>
                  <a:lnTo>
                    <a:pt x="1788769" y="34361"/>
                  </a:lnTo>
                  <a:lnTo>
                    <a:pt x="1780763" y="32668"/>
                  </a:lnTo>
                  <a:lnTo>
                    <a:pt x="1771916" y="30035"/>
                  </a:lnTo>
                  <a:lnTo>
                    <a:pt x="1751027" y="35600"/>
                  </a:lnTo>
                  <a:lnTo>
                    <a:pt x="1743546" y="46777"/>
                  </a:lnTo>
                  <a:lnTo>
                    <a:pt x="1735896" y="57749"/>
                  </a:lnTo>
                  <a:lnTo>
                    <a:pt x="1714500" y="62699"/>
                  </a:lnTo>
                  <a:lnTo>
                    <a:pt x="1709991" y="62699"/>
                  </a:lnTo>
                  <a:lnTo>
                    <a:pt x="1704695" y="62369"/>
                  </a:lnTo>
                  <a:lnTo>
                    <a:pt x="1698472" y="61633"/>
                  </a:lnTo>
                  <a:lnTo>
                    <a:pt x="1676304" y="71687"/>
                  </a:lnTo>
                  <a:lnTo>
                    <a:pt x="1652898" y="79600"/>
                  </a:lnTo>
                  <a:lnTo>
                    <a:pt x="1628549" y="85289"/>
                  </a:lnTo>
                  <a:lnTo>
                    <a:pt x="1603552" y="88671"/>
                  </a:lnTo>
                  <a:lnTo>
                    <a:pt x="1602867" y="86423"/>
                  </a:lnTo>
                  <a:lnTo>
                    <a:pt x="1601431" y="85559"/>
                  </a:lnTo>
                  <a:lnTo>
                    <a:pt x="1594002" y="85559"/>
                  </a:lnTo>
                  <a:lnTo>
                    <a:pt x="1584655" y="93217"/>
                  </a:lnTo>
                  <a:lnTo>
                    <a:pt x="1579867" y="95135"/>
                  </a:lnTo>
                  <a:lnTo>
                    <a:pt x="1579867" y="212280"/>
                  </a:lnTo>
                  <a:lnTo>
                    <a:pt x="2105939" y="212280"/>
                  </a:lnTo>
                  <a:close/>
                </a:path>
                <a:path w="2106295" h="212725">
                  <a:moveTo>
                    <a:pt x="22809" y="212280"/>
                  </a:moveTo>
                  <a:lnTo>
                    <a:pt x="22809" y="200939"/>
                  </a:lnTo>
                  <a:lnTo>
                    <a:pt x="15762" y="203475"/>
                  </a:lnTo>
                  <a:lnTo>
                    <a:pt x="9090" y="206133"/>
                  </a:lnTo>
                  <a:lnTo>
                    <a:pt x="3574" y="209029"/>
                  </a:lnTo>
                  <a:lnTo>
                    <a:pt x="0" y="212280"/>
                  </a:lnTo>
                  <a:lnTo>
                    <a:pt x="22809" y="212280"/>
                  </a:lnTo>
                  <a:close/>
                </a:path>
              </a:pathLst>
            </a:custGeom>
            <a:solidFill>
              <a:srgbClr val="E1E0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92250" y="6112890"/>
              <a:ext cx="991387" cy="30111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92250" y="6112890"/>
              <a:ext cx="991387" cy="9857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21551" y="3247389"/>
              <a:ext cx="2209711" cy="1773936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712491" y="3183769"/>
            <a:ext cx="4905375" cy="1835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43840" algn="just">
              <a:lnSpc>
                <a:spcPct val="102299"/>
              </a:lnSpc>
              <a:spcBef>
                <a:spcPts val="95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One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most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famous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characters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all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time,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PETER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RABBIT,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traces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its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origins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back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1901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when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Beatrix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Potter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designed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patented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soft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toy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based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PETER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RABBIT</a:t>
            </a:r>
            <a:r>
              <a:rPr sz="1450" b="1" spc="3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character</a:t>
            </a:r>
            <a:r>
              <a:rPr sz="1450" b="1" spc="3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had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appeared</a:t>
            </a:r>
            <a:r>
              <a:rPr sz="1450" b="1" spc="3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book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she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wrote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self-published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1901.</a:t>
            </a:r>
            <a:r>
              <a:rPr sz="145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1902,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Ms.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Potter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entered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into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agreement</a:t>
            </a:r>
            <a:r>
              <a:rPr sz="1450" b="1" spc="4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450" b="1" spc="40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40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British</a:t>
            </a:r>
            <a:r>
              <a:rPr sz="1450" b="1" spc="40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publisher,</a:t>
            </a:r>
            <a:r>
              <a:rPr sz="1450" b="1" spc="4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Frederick</a:t>
            </a:r>
            <a:r>
              <a:rPr sz="1450" b="1" spc="40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Warne</a:t>
            </a:r>
            <a:r>
              <a:rPr sz="1450" b="1" spc="4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50" dirty="0">
                <a:solidFill>
                  <a:srgbClr val="231F20"/>
                </a:solidFill>
                <a:latin typeface="Candara"/>
                <a:cs typeface="Candara"/>
              </a:rPr>
              <a:t>&amp;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Co.,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who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then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published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color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version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same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year.</a:t>
            </a:r>
            <a:r>
              <a:rPr sz="1450" b="1" spc="4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is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believed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PETER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RABBIT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character.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527107" y="1959156"/>
            <a:ext cx="157988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78485" marR="5080" indent="-566420">
              <a:lnSpc>
                <a:spcPct val="101499"/>
              </a:lnSpc>
              <a:spcBef>
                <a:spcPts val="95"/>
              </a:spcBef>
            </a:pPr>
            <a:r>
              <a:rPr dirty="0"/>
              <a:t>PETER</a:t>
            </a:r>
            <a:r>
              <a:rPr spc="65" dirty="0"/>
              <a:t> </a:t>
            </a:r>
            <a:r>
              <a:rPr spc="-10" dirty="0"/>
              <a:t>RABBIT </a:t>
            </a:r>
            <a:r>
              <a:rPr spc="-20" dirty="0"/>
              <a:t>1901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0" y="1057275"/>
            <a:ext cx="10058400" cy="5658485"/>
            <a:chOff x="380" y="1057275"/>
            <a:chExt cx="10058400" cy="5658485"/>
          </a:xfrm>
        </p:grpSpPr>
        <p:sp>
          <p:nvSpPr>
            <p:cNvPr id="3" name="object 3"/>
            <p:cNvSpPr/>
            <p:nvPr/>
          </p:nvSpPr>
          <p:spPr>
            <a:xfrm>
              <a:off x="8422017" y="1057275"/>
              <a:ext cx="1636395" cy="5658485"/>
            </a:xfrm>
            <a:custGeom>
              <a:avLst/>
              <a:gdLst/>
              <a:ahLst/>
              <a:cxnLst/>
              <a:rect l="l" t="t" r="r" b="b"/>
              <a:pathLst>
                <a:path w="1636395" h="5658484">
                  <a:moveTo>
                    <a:pt x="1636382" y="5657862"/>
                  </a:moveTo>
                  <a:lnTo>
                    <a:pt x="1636382" y="0"/>
                  </a:lnTo>
                  <a:lnTo>
                    <a:pt x="500621" y="0"/>
                  </a:lnTo>
                  <a:lnTo>
                    <a:pt x="448579" y="18188"/>
                  </a:lnTo>
                  <a:lnTo>
                    <a:pt x="345339" y="55974"/>
                  </a:lnTo>
                  <a:lnTo>
                    <a:pt x="293659" y="74163"/>
                  </a:lnTo>
                  <a:lnTo>
                    <a:pt x="241617" y="90944"/>
                  </a:lnTo>
                  <a:lnTo>
                    <a:pt x="247558" y="102413"/>
                  </a:lnTo>
                  <a:lnTo>
                    <a:pt x="253495" y="109467"/>
                  </a:lnTo>
                  <a:lnTo>
                    <a:pt x="259426" y="113026"/>
                  </a:lnTo>
                  <a:lnTo>
                    <a:pt x="265353" y="114007"/>
                  </a:lnTo>
                  <a:lnTo>
                    <a:pt x="269887" y="114007"/>
                  </a:lnTo>
                  <a:lnTo>
                    <a:pt x="274408" y="112547"/>
                  </a:lnTo>
                  <a:lnTo>
                    <a:pt x="278917" y="111480"/>
                  </a:lnTo>
                  <a:lnTo>
                    <a:pt x="324035" y="104580"/>
                  </a:lnTo>
                  <a:lnTo>
                    <a:pt x="369372" y="97117"/>
                  </a:lnTo>
                  <a:lnTo>
                    <a:pt x="414573" y="87823"/>
                  </a:lnTo>
                  <a:lnTo>
                    <a:pt x="459279" y="75431"/>
                  </a:lnTo>
                  <a:lnTo>
                    <a:pt x="503135" y="58674"/>
                  </a:lnTo>
                  <a:lnTo>
                    <a:pt x="509193" y="56629"/>
                  </a:lnTo>
                  <a:lnTo>
                    <a:pt x="515569" y="55295"/>
                  </a:lnTo>
                  <a:lnTo>
                    <a:pt x="521627" y="55295"/>
                  </a:lnTo>
                  <a:lnTo>
                    <a:pt x="552183" y="93282"/>
                  </a:lnTo>
                  <a:lnTo>
                    <a:pt x="547966" y="109647"/>
                  </a:lnTo>
                  <a:lnTo>
                    <a:pt x="502333" y="149343"/>
                  </a:lnTo>
                  <a:lnTo>
                    <a:pt x="453067" y="157227"/>
                  </a:lnTo>
                  <a:lnTo>
                    <a:pt x="428434" y="158419"/>
                  </a:lnTo>
                  <a:lnTo>
                    <a:pt x="380105" y="170611"/>
                  </a:lnTo>
                  <a:lnTo>
                    <a:pt x="341945" y="190421"/>
                  </a:lnTo>
                  <a:lnTo>
                    <a:pt x="312756" y="219107"/>
                  </a:lnTo>
                  <a:lnTo>
                    <a:pt x="291341" y="257928"/>
                  </a:lnTo>
                  <a:lnTo>
                    <a:pt x="276504" y="308140"/>
                  </a:lnTo>
                  <a:lnTo>
                    <a:pt x="294962" y="300563"/>
                  </a:lnTo>
                  <a:lnTo>
                    <a:pt x="313412" y="295746"/>
                  </a:lnTo>
                  <a:lnTo>
                    <a:pt x="331845" y="293207"/>
                  </a:lnTo>
                  <a:lnTo>
                    <a:pt x="350253" y="292468"/>
                  </a:lnTo>
                  <a:lnTo>
                    <a:pt x="362847" y="292752"/>
                  </a:lnTo>
                  <a:lnTo>
                    <a:pt x="375424" y="293500"/>
                  </a:lnTo>
                  <a:lnTo>
                    <a:pt x="425519" y="298040"/>
                  </a:lnTo>
                  <a:lnTo>
                    <a:pt x="437978" y="298788"/>
                  </a:lnTo>
                  <a:lnTo>
                    <a:pt x="478128" y="297229"/>
                  </a:lnTo>
                  <a:lnTo>
                    <a:pt x="509409" y="289432"/>
                  </a:lnTo>
                  <a:lnTo>
                    <a:pt x="513537" y="288848"/>
                  </a:lnTo>
                  <a:lnTo>
                    <a:pt x="517690" y="288848"/>
                  </a:lnTo>
                  <a:lnTo>
                    <a:pt x="530648" y="290934"/>
                  </a:lnTo>
                  <a:lnTo>
                    <a:pt x="541254" y="297484"/>
                  </a:lnTo>
                  <a:lnTo>
                    <a:pt x="547022" y="308940"/>
                  </a:lnTo>
                  <a:lnTo>
                    <a:pt x="545464" y="325742"/>
                  </a:lnTo>
                  <a:lnTo>
                    <a:pt x="536665" y="344302"/>
                  </a:lnTo>
                  <a:lnTo>
                    <a:pt x="528672" y="359516"/>
                  </a:lnTo>
                  <a:lnTo>
                    <a:pt x="529037" y="369803"/>
                  </a:lnTo>
                  <a:lnTo>
                    <a:pt x="545312" y="373583"/>
                  </a:lnTo>
                  <a:lnTo>
                    <a:pt x="549465" y="373583"/>
                  </a:lnTo>
                  <a:lnTo>
                    <a:pt x="587064" y="364888"/>
                  </a:lnTo>
                  <a:lnTo>
                    <a:pt x="617892" y="324000"/>
                  </a:lnTo>
                  <a:lnTo>
                    <a:pt x="627710" y="296405"/>
                  </a:lnTo>
                  <a:lnTo>
                    <a:pt x="634710" y="286172"/>
                  </a:lnTo>
                  <a:lnTo>
                    <a:pt x="644258" y="278210"/>
                  </a:lnTo>
                  <a:lnTo>
                    <a:pt x="655463" y="273047"/>
                  </a:lnTo>
                  <a:lnTo>
                    <a:pt x="667435" y="271208"/>
                  </a:lnTo>
                  <a:lnTo>
                    <a:pt x="673480" y="271208"/>
                  </a:lnTo>
                  <a:lnTo>
                    <a:pt x="703016" y="305206"/>
                  </a:lnTo>
                  <a:lnTo>
                    <a:pt x="703184" y="324550"/>
                  </a:lnTo>
                  <a:lnTo>
                    <a:pt x="702411" y="343344"/>
                  </a:lnTo>
                  <a:lnTo>
                    <a:pt x="690262" y="393217"/>
                  </a:lnTo>
                  <a:lnTo>
                    <a:pt x="650138" y="416687"/>
                  </a:lnTo>
                  <a:lnTo>
                    <a:pt x="618136" y="426038"/>
                  </a:lnTo>
                  <a:lnTo>
                    <a:pt x="584992" y="436489"/>
                  </a:lnTo>
                  <a:lnTo>
                    <a:pt x="510578" y="460692"/>
                  </a:lnTo>
                  <a:lnTo>
                    <a:pt x="531171" y="469646"/>
                  </a:lnTo>
                  <a:lnTo>
                    <a:pt x="550662" y="475824"/>
                  </a:lnTo>
                  <a:lnTo>
                    <a:pt x="569196" y="479401"/>
                  </a:lnTo>
                  <a:lnTo>
                    <a:pt x="586917" y="480555"/>
                  </a:lnTo>
                  <a:lnTo>
                    <a:pt x="605931" y="479193"/>
                  </a:lnTo>
                  <a:lnTo>
                    <a:pt x="624324" y="475267"/>
                  </a:lnTo>
                  <a:lnTo>
                    <a:pt x="642305" y="469019"/>
                  </a:lnTo>
                  <a:lnTo>
                    <a:pt x="690878" y="446128"/>
                  </a:lnTo>
                  <a:lnTo>
                    <a:pt x="723474" y="432488"/>
                  </a:lnTo>
                  <a:lnTo>
                    <a:pt x="756337" y="422387"/>
                  </a:lnTo>
                  <a:lnTo>
                    <a:pt x="787933" y="418439"/>
                  </a:lnTo>
                  <a:lnTo>
                    <a:pt x="799845" y="419164"/>
                  </a:lnTo>
                  <a:lnTo>
                    <a:pt x="811209" y="421449"/>
                  </a:lnTo>
                  <a:lnTo>
                    <a:pt x="821930" y="425458"/>
                  </a:lnTo>
                  <a:lnTo>
                    <a:pt x="852676" y="443716"/>
                  </a:lnTo>
                  <a:lnTo>
                    <a:pt x="872736" y="451716"/>
                  </a:lnTo>
                  <a:lnTo>
                    <a:pt x="892212" y="456026"/>
                  </a:lnTo>
                  <a:lnTo>
                    <a:pt x="911224" y="457314"/>
                  </a:lnTo>
                  <a:lnTo>
                    <a:pt x="937029" y="455353"/>
                  </a:lnTo>
                  <a:lnTo>
                    <a:pt x="962496" y="450654"/>
                  </a:lnTo>
                  <a:lnTo>
                    <a:pt x="987947" y="444996"/>
                  </a:lnTo>
                  <a:lnTo>
                    <a:pt x="1055916" y="432133"/>
                  </a:lnTo>
                  <a:lnTo>
                    <a:pt x="1080479" y="423392"/>
                  </a:lnTo>
                  <a:lnTo>
                    <a:pt x="1094451" y="414292"/>
                  </a:lnTo>
                  <a:lnTo>
                    <a:pt x="1104892" y="405191"/>
                  </a:lnTo>
                  <a:lnTo>
                    <a:pt x="1118863" y="396450"/>
                  </a:lnTo>
                  <a:lnTo>
                    <a:pt x="1143423" y="388427"/>
                  </a:lnTo>
                  <a:lnTo>
                    <a:pt x="1208677" y="377824"/>
                  </a:lnTo>
                  <a:lnTo>
                    <a:pt x="1232449" y="373268"/>
                  </a:lnTo>
                  <a:lnTo>
                    <a:pt x="1257321" y="369384"/>
                  </a:lnTo>
                  <a:lnTo>
                    <a:pt x="1283665" y="367741"/>
                  </a:lnTo>
                  <a:lnTo>
                    <a:pt x="1301373" y="368582"/>
                  </a:lnTo>
                  <a:lnTo>
                    <a:pt x="1319931" y="371373"/>
                  </a:lnTo>
                  <a:lnTo>
                    <a:pt x="1339434" y="376517"/>
                  </a:lnTo>
                  <a:lnTo>
                    <a:pt x="1359979" y="384416"/>
                  </a:lnTo>
                  <a:lnTo>
                    <a:pt x="1304124" y="412654"/>
                  </a:lnTo>
                  <a:lnTo>
                    <a:pt x="1251459" y="437605"/>
                  </a:lnTo>
                  <a:lnTo>
                    <a:pt x="1201606" y="459759"/>
                  </a:lnTo>
                  <a:lnTo>
                    <a:pt x="1154190" y="479609"/>
                  </a:lnTo>
                  <a:lnTo>
                    <a:pt x="1108831" y="497643"/>
                  </a:lnTo>
                  <a:lnTo>
                    <a:pt x="1065154" y="514355"/>
                  </a:lnTo>
                  <a:lnTo>
                    <a:pt x="981335" y="545771"/>
                  </a:lnTo>
                  <a:lnTo>
                    <a:pt x="940439" y="561458"/>
                  </a:lnTo>
                  <a:lnTo>
                    <a:pt x="899715" y="577785"/>
                  </a:lnTo>
                  <a:lnTo>
                    <a:pt x="858786" y="595244"/>
                  </a:lnTo>
                  <a:lnTo>
                    <a:pt x="817276" y="614324"/>
                  </a:lnTo>
                  <a:lnTo>
                    <a:pt x="774806" y="635518"/>
                  </a:lnTo>
                  <a:lnTo>
                    <a:pt x="731000" y="659316"/>
                  </a:lnTo>
                  <a:lnTo>
                    <a:pt x="685481" y="686209"/>
                  </a:lnTo>
                  <a:lnTo>
                    <a:pt x="637871" y="716687"/>
                  </a:lnTo>
                  <a:lnTo>
                    <a:pt x="587794" y="751243"/>
                  </a:lnTo>
                  <a:lnTo>
                    <a:pt x="594029" y="761504"/>
                  </a:lnTo>
                  <a:lnTo>
                    <a:pt x="600265" y="764438"/>
                  </a:lnTo>
                  <a:lnTo>
                    <a:pt x="612724" y="764438"/>
                  </a:lnTo>
                  <a:lnTo>
                    <a:pt x="618959" y="761504"/>
                  </a:lnTo>
                  <a:lnTo>
                    <a:pt x="625195" y="760031"/>
                  </a:lnTo>
                  <a:lnTo>
                    <a:pt x="644687" y="756484"/>
                  </a:lnTo>
                  <a:lnTo>
                    <a:pt x="651040" y="756030"/>
                  </a:lnTo>
                  <a:lnTo>
                    <a:pt x="659209" y="757208"/>
                  </a:lnTo>
                  <a:lnTo>
                    <a:pt x="666227" y="761461"/>
                  </a:lnTo>
                  <a:lnTo>
                    <a:pt x="671633" y="769870"/>
                  </a:lnTo>
                  <a:lnTo>
                    <a:pt x="674966" y="783513"/>
                  </a:lnTo>
                  <a:lnTo>
                    <a:pt x="673691" y="802804"/>
                  </a:lnTo>
                  <a:lnTo>
                    <a:pt x="666570" y="816873"/>
                  </a:lnTo>
                  <a:lnTo>
                    <a:pt x="654323" y="825994"/>
                  </a:lnTo>
                  <a:lnTo>
                    <a:pt x="584739" y="844209"/>
                  </a:lnTo>
                  <a:lnTo>
                    <a:pt x="533936" y="865701"/>
                  </a:lnTo>
                  <a:lnTo>
                    <a:pt x="484547" y="891594"/>
                  </a:lnTo>
                  <a:lnTo>
                    <a:pt x="435863" y="918565"/>
                  </a:lnTo>
                  <a:lnTo>
                    <a:pt x="395111" y="948269"/>
                  </a:lnTo>
                  <a:lnTo>
                    <a:pt x="384420" y="972609"/>
                  </a:lnTo>
                  <a:lnTo>
                    <a:pt x="386105" y="1006576"/>
                  </a:lnTo>
                  <a:lnTo>
                    <a:pt x="392518" y="1010361"/>
                  </a:lnTo>
                  <a:lnTo>
                    <a:pt x="398449" y="1011808"/>
                  </a:lnTo>
                  <a:lnTo>
                    <a:pt x="404050" y="1011808"/>
                  </a:lnTo>
                  <a:lnTo>
                    <a:pt x="415683" y="1009921"/>
                  </a:lnTo>
                  <a:lnTo>
                    <a:pt x="426693" y="1005606"/>
                  </a:lnTo>
                  <a:lnTo>
                    <a:pt x="437452" y="1000884"/>
                  </a:lnTo>
                  <a:lnTo>
                    <a:pt x="448335" y="997775"/>
                  </a:lnTo>
                  <a:lnTo>
                    <a:pt x="450468" y="997457"/>
                  </a:lnTo>
                  <a:lnTo>
                    <a:pt x="455548" y="997305"/>
                  </a:lnTo>
                  <a:lnTo>
                    <a:pt x="473889" y="999023"/>
                  </a:lnTo>
                  <a:lnTo>
                    <a:pt x="491820" y="1003393"/>
                  </a:lnTo>
                  <a:lnTo>
                    <a:pt x="503512" y="1009237"/>
                  </a:lnTo>
                  <a:lnTo>
                    <a:pt x="503135" y="1015377"/>
                  </a:lnTo>
                  <a:lnTo>
                    <a:pt x="485493" y="1039363"/>
                  </a:lnTo>
                  <a:lnTo>
                    <a:pt x="490579" y="1068559"/>
                  </a:lnTo>
                  <a:lnTo>
                    <a:pt x="502243" y="1096911"/>
                  </a:lnTo>
                  <a:lnTo>
                    <a:pt x="504335" y="1118362"/>
                  </a:lnTo>
                  <a:lnTo>
                    <a:pt x="480707" y="1126858"/>
                  </a:lnTo>
                  <a:lnTo>
                    <a:pt x="447279" y="1130930"/>
                  </a:lnTo>
                  <a:lnTo>
                    <a:pt x="416471" y="1141979"/>
                  </a:lnTo>
                  <a:lnTo>
                    <a:pt x="387653" y="1158249"/>
                  </a:lnTo>
                  <a:lnTo>
                    <a:pt x="360197" y="1177988"/>
                  </a:lnTo>
                  <a:lnTo>
                    <a:pt x="627506" y="1177988"/>
                  </a:lnTo>
                  <a:lnTo>
                    <a:pt x="627506" y="1688541"/>
                  </a:lnTo>
                  <a:lnTo>
                    <a:pt x="720351" y="1652780"/>
                  </a:lnTo>
                  <a:lnTo>
                    <a:pt x="766948" y="1635273"/>
                  </a:lnTo>
                  <a:lnTo>
                    <a:pt x="813730" y="1618338"/>
                  </a:lnTo>
                  <a:lnTo>
                    <a:pt x="860748" y="1602216"/>
                  </a:lnTo>
                  <a:lnTo>
                    <a:pt x="908056" y="1587149"/>
                  </a:lnTo>
                  <a:lnTo>
                    <a:pt x="955704" y="1573379"/>
                  </a:lnTo>
                  <a:lnTo>
                    <a:pt x="1003744" y="1561147"/>
                  </a:lnTo>
                  <a:lnTo>
                    <a:pt x="993370" y="1591964"/>
                  </a:lnTo>
                  <a:lnTo>
                    <a:pt x="978563" y="1611476"/>
                  </a:lnTo>
                  <a:lnTo>
                    <a:pt x="961417" y="1622717"/>
                  </a:lnTo>
                  <a:lnTo>
                    <a:pt x="944029" y="1628724"/>
                  </a:lnTo>
                  <a:lnTo>
                    <a:pt x="896263" y="1646180"/>
                  </a:lnTo>
                  <a:lnTo>
                    <a:pt x="849837" y="1667084"/>
                  </a:lnTo>
                  <a:lnTo>
                    <a:pt x="804457" y="1690696"/>
                  </a:lnTo>
                  <a:lnTo>
                    <a:pt x="759828" y="1716274"/>
                  </a:lnTo>
                  <a:lnTo>
                    <a:pt x="715656" y="1743076"/>
                  </a:lnTo>
                  <a:lnTo>
                    <a:pt x="671647" y="1770363"/>
                  </a:lnTo>
                  <a:lnTo>
                    <a:pt x="627506" y="1797392"/>
                  </a:lnTo>
                  <a:lnTo>
                    <a:pt x="627506" y="2098420"/>
                  </a:lnTo>
                  <a:lnTo>
                    <a:pt x="657567" y="2089442"/>
                  </a:lnTo>
                  <a:lnTo>
                    <a:pt x="665860" y="2087437"/>
                  </a:lnTo>
                  <a:lnTo>
                    <a:pt x="674074" y="2086073"/>
                  </a:lnTo>
                  <a:lnTo>
                    <a:pt x="682217" y="2085295"/>
                  </a:lnTo>
                  <a:lnTo>
                    <a:pt x="690295" y="2085047"/>
                  </a:lnTo>
                  <a:lnTo>
                    <a:pt x="719802" y="2087834"/>
                  </a:lnTo>
                  <a:lnTo>
                    <a:pt x="748863" y="2094309"/>
                  </a:lnTo>
                  <a:lnTo>
                    <a:pt x="777812" y="2101646"/>
                  </a:lnTo>
                  <a:lnTo>
                    <a:pt x="806983" y="2107018"/>
                  </a:lnTo>
                  <a:lnTo>
                    <a:pt x="829440" y="2122835"/>
                  </a:lnTo>
                  <a:lnTo>
                    <a:pt x="837182" y="2154329"/>
                  </a:lnTo>
                  <a:lnTo>
                    <a:pt x="841664" y="2190772"/>
                  </a:lnTo>
                  <a:lnTo>
                    <a:pt x="854341" y="2221433"/>
                  </a:lnTo>
                  <a:lnTo>
                    <a:pt x="859269" y="2230246"/>
                  </a:lnTo>
                  <a:lnTo>
                    <a:pt x="869327" y="2230246"/>
                  </a:lnTo>
                  <a:lnTo>
                    <a:pt x="878978" y="2285434"/>
                  </a:lnTo>
                  <a:lnTo>
                    <a:pt x="898406" y="2328295"/>
                  </a:lnTo>
                  <a:lnTo>
                    <a:pt x="925384" y="2360362"/>
                  </a:lnTo>
                  <a:lnTo>
                    <a:pt x="957683" y="2383166"/>
                  </a:lnTo>
                  <a:lnTo>
                    <a:pt x="993076" y="2398237"/>
                  </a:lnTo>
                  <a:lnTo>
                    <a:pt x="1064232" y="2411305"/>
                  </a:lnTo>
                  <a:lnTo>
                    <a:pt x="1095540" y="2412365"/>
                  </a:lnTo>
                  <a:lnTo>
                    <a:pt x="1102893" y="2412314"/>
                  </a:lnTo>
                  <a:lnTo>
                    <a:pt x="1135633" y="2411183"/>
                  </a:lnTo>
                  <a:lnTo>
                    <a:pt x="1143596" y="2411183"/>
                  </a:lnTo>
                  <a:lnTo>
                    <a:pt x="1145717" y="2411450"/>
                  </a:lnTo>
                  <a:lnTo>
                    <a:pt x="1145717" y="2412250"/>
                  </a:lnTo>
                  <a:lnTo>
                    <a:pt x="1149997" y="2415044"/>
                  </a:lnTo>
                  <a:lnTo>
                    <a:pt x="1154468" y="2416035"/>
                  </a:lnTo>
                  <a:lnTo>
                    <a:pt x="1164488" y="2416035"/>
                  </a:lnTo>
                  <a:lnTo>
                    <a:pt x="1187475" y="2410663"/>
                  </a:lnTo>
                  <a:lnTo>
                    <a:pt x="1193457" y="2410663"/>
                  </a:lnTo>
                  <a:lnTo>
                    <a:pt x="1200754" y="2411411"/>
                  </a:lnTo>
                  <a:lnTo>
                    <a:pt x="1208114" y="2414014"/>
                  </a:lnTo>
                  <a:lnTo>
                    <a:pt x="1215515" y="2419005"/>
                  </a:lnTo>
                  <a:lnTo>
                    <a:pt x="1222933" y="2426919"/>
                  </a:lnTo>
                  <a:lnTo>
                    <a:pt x="1189532" y="2468024"/>
                  </a:lnTo>
                  <a:lnTo>
                    <a:pt x="1153411" y="2503945"/>
                  </a:lnTo>
                  <a:lnTo>
                    <a:pt x="1114940" y="2535609"/>
                  </a:lnTo>
                  <a:lnTo>
                    <a:pt x="1074492" y="2563941"/>
                  </a:lnTo>
                  <a:lnTo>
                    <a:pt x="1032438" y="2589869"/>
                  </a:lnTo>
                  <a:lnTo>
                    <a:pt x="989148" y="2614317"/>
                  </a:lnTo>
                  <a:lnTo>
                    <a:pt x="900349" y="2662483"/>
                  </a:lnTo>
                  <a:lnTo>
                    <a:pt x="855582" y="2688052"/>
                  </a:lnTo>
                  <a:lnTo>
                    <a:pt x="811064" y="2715847"/>
                  </a:lnTo>
                  <a:lnTo>
                    <a:pt x="767168" y="2746794"/>
                  </a:lnTo>
                  <a:lnTo>
                    <a:pt x="779693" y="2750196"/>
                  </a:lnTo>
                  <a:lnTo>
                    <a:pt x="791900" y="2752542"/>
                  </a:lnTo>
                  <a:lnTo>
                    <a:pt x="803800" y="2753900"/>
                  </a:lnTo>
                  <a:lnTo>
                    <a:pt x="815403" y="2754337"/>
                  </a:lnTo>
                  <a:lnTo>
                    <a:pt x="850383" y="2750417"/>
                  </a:lnTo>
                  <a:lnTo>
                    <a:pt x="883037" y="2740082"/>
                  </a:lnTo>
                  <a:lnTo>
                    <a:pt x="913833" y="2725470"/>
                  </a:lnTo>
                  <a:lnTo>
                    <a:pt x="943241" y="2708719"/>
                  </a:lnTo>
                  <a:lnTo>
                    <a:pt x="971728" y="2691968"/>
                  </a:lnTo>
                  <a:lnTo>
                    <a:pt x="999761" y="2677356"/>
                  </a:lnTo>
                  <a:lnTo>
                    <a:pt x="1027811" y="2667021"/>
                  </a:lnTo>
                  <a:lnTo>
                    <a:pt x="1056347" y="2663101"/>
                  </a:lnTo>
                  <a:lnTo>
                    <a:pt x="1062012" y="2663101"/>
                  </a:lnTo>
                  <a:lnTo>
                    <a:pt x="1067739" y="2663596"/>
                  </a:lnTo>
                  <a:lnTo>
                    <a:pt x="1073530" y="2664650"/>
                  </a:lnTo>
                  <a:lnTo>
                    <a:pt x="1083600" y="2684904"/>
                  </a:lnTo>
                  <a:lnTo>
                    <a:pt x="1078678" y="2707056"/>
                  </a:lnTo>
                  <a:lnTo>
                    <a:pt x="1066953" y="2729773"/>
                  </a:lnTo>
                  <a:lnTo>
                    <a:pt x="1056619" y="2751720"/>
                  </a:lnTo>
                  <a:lnTo>
                    <a:pt x="1055864" y="2771563"/>
                  </a:lnTo>
                  <a:lnTo>
                    <a:pt x="1072881" y="2787968"/>
                  </a:lnTo>
                  <a:lnTo>
                    <a:pt x="1115860" y="2799600"/>
                  </a:lnTo>
                  <a:lnTo>
                    <a:pt x="1073995" y="2828295"/>
                  </a:lnTo>
                  <a:lnTo>
                    <a:pt x="1037053" y="2857541"/>
                  </a:lnTo>
                  <a:lnTo>
                    <a:pt x="1003392" y="2887886"/>
                  </a:lnTo>
                  <a:lnTo>
                    <a:pt x="971372" y="2919882"/>
                  </a:lnTo>
                  <a:lnTo>
                    <a:pt x="934865" y="2964884"/>
                  </a:lnTo>
                  <a:lnTo>
                    <a:pt x="911735" y="3007365"/>
                  </a:lnTo>
                  <a:lnTo>
                    <a:pt x="901629" y="3051119"/>
                  </a:lnTo>
                  <a:lnTo>
                    <a:pt x="904197" y="3099938"/>
                  </a:lnTo>
                  <a:lnTo>
                    <a:pt x="919086" y="3157613"/>
                  </a:lnTo>
                  <a:lnTo>
                    <a:pt x="933159" y="3199343"/>
                  </a:lnTo>
                  <a:lnTo>
                    <a:pt x="946154" y="3240797"/>
                  </a:lnTo>
                  <a:lnTo>
                    <a:pt x="954607" y="3283106"/>
                  </a:lnTo>
                  <a:lnTo>
                    <a:pt x="955053" y="3327404"/>
                  </a:lnTo>
                  <a:lnTo>
                    <a:pt x="944029" y="3374821"/>
                  </a:lnTo>
                  <a:lnTo>
                    <a:pt x="935813" y="3404975"/>
                  </a:lnTo>
                  <a:lnTo>
                    <a:pt x="935558" y="3429077"/>
                  </a:lnTo>
                  <a:lnTo>
                    <a:pt x="945018" y="3445057"/>
                  </a:lnTo>
                  <a:lnTo>
                    <a:pt x="965949" y="3450843"/>
                  </a:lnTo>
                  <a:lnTo>
                    <a:pt x="974298" y="3450333"/>
                  </a:lnTo>
                  <a:lnTo>
                    <a:pt x="983772" y="3448770"/>
                  </a:lnTo>
                  <a:lnTo>
                    <a:pt x="994415" y="3446107"/>
                  </a:lnTo>
                  <a:lnTo>
                    <a:pt x="1016651" y="3439208"/>
                  </a:lnTo>
                  <a:lnTo>
                    <a:pt x="1026436" y="3437020"/>
                  </a:lnTo>
                  <a:lnTo>
                    <a:pt x="1035625" y="3435717"/>
                  </a:lnTo>
                  <a:lnTo>
                    <a:pt x="1044219" y="3435286"/>
                  </a:lnTo>
                  <a:lnTo>
                    <a:pt x="1076060" y="3444111"/>
                  </a:lnTo>
                  <a:lnTo>
                    <a:pt x="1095290" y="3469670"/>
                  </a:lnTo>
                  <a:lnTo>
                    <a:pt x="1101917" y="3510590"/>
                  </a:lnTo>
                  <a:lnTo>
                    <a:pt x="1095946" y="3565499"/>
                  </a:lnTo>
                  <a:lnTo>
                    <a:pt x="1091544" y="3601011"/>
                  </a:lnTo>
                  <a:lnTo>
                    <a:pt x="1095000" y="3625311"/>
                  </a:lnTo>
                  <a:lnTo>
                    <a:pt x="1107333" y="3639260"/>
                  </a:lnTo>
                  <a:lnTo>
                    <a:pt x="1129563" y="3643718"/>
                  </a:lnTo>
                  <a:lnTo>
                    <a:pt x="1135773" y="3643718"/>
                  </a:lnTo>
                  <a:lnTo>
                    <a:pt x="1142809" y="3643058"/>
                  </a:lnTo>
                  <a:lnTo>
                    <a:pt x="1150746" y="3641788"/>
                  </a:lnTo>
                  <a:lnTo>
                    <a:pt x="1186631" y="3633325"/>
                  </a:lnTo>
                  <a:lnTo>
                    <a:pt x="1222897" y="3621617"/>
                  </a:lnTo>
                  <a:lnTo>
                    <a:pt x="1260508" y="3611238"/>
                  </a:lnTo>
                  <a:lnTo>
                    <a:pt x="1300429" y="3606761"/>
                  </a:lnTo>
                  <a:lnTo>
                    <a:pt x="1310621" y="3607084"/>
                  </a:lnTo>
                  <a:lnTo>
                    <a:pt x="1321017" y="3608096"/>
                  </a:lnTo>
                  <a:lnTo>
                    <a:pt x="1331634" y="3609864"/>
                  </a:lnTo>
                  <a:lnTo>
                    <a:pt x="1342491" y="3612451"/>
                  </a:lnTo>
                  <a:lnTo>
                    <a:pt x="1317179" y="3649919"/>
                  </a:lnTo>
                  <a:lnTo>
                    <a:pt x="1287015" y="3676577"/>
                  </a:lnTo>
                  <a:lnTo>
                    <a:pt x="1253459" y="3695936"/>
                  </a:lnTo>
                  <a:lnTo>
                    <a:pt x="1217976" y="3711509"/>
                  </a:lnTo>
                  <a:lnTo>
                    <a:pt x="1182026" y="3726808"/>
                  </a:lnTo>
                  <a:lnTo>
                    <a:pt x="1147072" y="3745344"/>
                  </a:lnTo>
                  <a:lnTo>
                    <a:pt x="1114577" y="3770630"/>
                  </a:lnTo>
                  <a:lnTo>
                    <a:pt x="1086002" y="3806177"/>
                  </a:lnTo>
                  <a:lnTo>
                    <a:pt x="1144542" y="3805810"/>
                  </a:lnTo>
                  <a:lnTo>
                    <a:pt x="1197729" y="3803243"/>
                  </a:lnTo>
                  <a:lnTo>
                    <a:pt x="1246731" y="3796276"/>
                  </a:lnTo>
                  <a:lnTo>
                    <a:pt x="1292720" y="3782707"/>
                  </a:lnTo>
                  <a:lnTo>
                    <a:pt x="1301830" y="3779476"/>
                  </a:lnTo>
                  <a:lnTo>
                    <a:pt x="1310998" y="3776514"/>
                  </a:lnTo>
                  <a:lnTo>
                    <a:pt x="1320066" y="3774351"/>
                  </a:lnTo>
                  <a:lnTo>
                    <a:pt x="1328877" y="3773512"/>
                  </a:lnTo>
                  <a:lnTo>
                    <a:pt x="1337839" y="3774682"/>
                  </a:lnTo>
                  <a:lnTo>
                    <a:pt x="1346138" y="3778619"/>
                  </a:lnTo>
                  <a:lnTo>
                    <a:pt x="1353582" y="3785969"/>
                  </a:lnTo>
                  <a:lnTo>
                    <a:pt x="1359979" y="3797376"/>
                  </a:lnTo>
                  <a:lnTo>
                    <a:pt x="1364276" y="3823504"/>
                  </a:lnTo>
                  <a:lnTo>
                    <a:pt x="1355270" y="3841381"/>
                  </a:lnTo>
                  <a:lnTo>
                    <a:pt x="1339269" y="3852658"/>
                  </a:lnTo>
                  <a:lnTo>
                    <a:pt x="1322577" y="3858983"/>
                  </a:lnTo>
                  <a:lnTo>
                    <a:pt x="1281658" y="3878786"/>
                  </a:lnTo>
                  <a:lnTo>
                    <a:pt x="1243785" y="3905189"/>
                  </a:lnTo>
                  <a:lnTo>
                    <a:pt x="1170660" y="3964597"/>
                  </a:lnTo>
                  <a:lnTo>
                    <a:pt x="1134644" y="3991651"/>
                  </a:lnTo>
                  <a:lnTo>
                    <a:pt x="1061617" y="4045680"/>
                  </a:lnTo>
                  <a:lnTo>
                    <a:pt x="1025225" y="4073906"/>
                  </a:lnTo>
                  <a:lnTo>
                    <a:pt x="989327" y="4103775"/>
                  </a:lnTo>
                  <a:lnTo>
                    <a:pt x="954231" y="4135913"/>
                  </a:lnTo>
                  <a:lnTo>
                    <a:pt x="920248" y="4170946"/>
                  </a:lnTo>
                  <a:lnTo>
                    <a:pt x="887686" y="4209500"/>
                  </a:lnTo>
                  <a:lnTo>
                    <a:pt x="856856" y="4252201"/>
                  </a:lnTo>
                  <a:lnTo>
                    <a:pt x="903333" y="4234573"/>
                  </a:lnTo>
                  <a:lnTo>
                    <a:pt x="947342" y="4213199"/>
                  </a:lnTo>
                  <a:lnTo>
                    <a:pt x="1031421" y="4167218"/>
                  </a:lnTo>
                  <a:lnTo>
                    <a:pt x="1073227" y="4146613"/>
                  </a:lnTo>
                  <a:lnTo>
                    <a:pt x="1116032" y="4130268"/>
                  </a:lnTo>
                  <a:lnTo>
                    <a:pt x="1160703" y="4120184"/>
                  </a:lnTo>
                  <a:lnTo>
                    <a:pt x="1129094" y="4159803"/>
                  </a:lnTo>
                  <a:lnTo>
                    <a:pt x="1095911" y="4196790"/>
                  </a:lnTo>
                  <a:lnTo>
                    <a:pt x="1061420" y="4231556"/>
                  </a:lnTo>
                  <a:lnTo>
                    <a:pt x="1025886" y="4264511"/>
                  </a:lnTo>
                  <a:lnTo>
                    <a:pt x="989575" y="4296065"/>
                  </a:lnTo>
                  <a:lnTo>
                    <a:pt x="952753" y="4326630"/>
                  </a:lnTo>
                  <a:lnTo>
                    <a:pt x="878634" y="4386431"/>
                  </a:lnTo>
                  <a:lnTo>
                    <a:pt x="841870" y="4416488"/>
                  </a:lnTo>
                  <a:lnTo>
                    <a:pt x="796729" y="4455448"/>
                  </a:lnTo>
                  <a:lnTo>
                    <a:pt x="772096" y="4516335"/>
                  </a:lnTo>
                  <a:lnTo>
                    <a:pt x="762454" y="4568810"/>
                  </a:lnTo>
                  <a:lnTo>
                    <a:pt x="747955" y="4617292"/>
                  </a:lnTo>
                  <a:lnTo>
                    <a:pt x="727916" y="4661212"/>
                  </a:lnTo>
                  <a:lnTo>
                    <a:pt x="701651" y="4699998"/>
                  </a:lnTo>
                  <a:lnTo>
                    <a:pt x="668478" y="4733079"/>
                  </a:lnTo>
                  <a:lnTo>
                    <a:pt x="627710" y="4759883"/>
                  </a:lnTo>
                  <a:lnTo>
                    <a:pt x="635152" y="4786287"/>
                  </a:lnTo>
                  <a:lnTo>
                    <a:pt x="686826" y="4772661"/>
                  </a:lnTo>
                  <a:lnTo>
                    <a:pt x="718414" y="4756724"/>
                  </a:lnTo>
                  <a:lnTo>
                    <a:pt x="734812" y="4749773"/>
                  </a:lnTo>
                  <a:lnTo>
                    <a:pt x="751938" y="4744857"/>
                  </a:lnTo>
                  <a:lnTo>
                    <a:pt x="770039" y="4742992"/>
                  </a:lnTo>
                  <a:lnTo>
                    <a:pt x="777125" y="4743287"/>
                  </a:lnTo>
                  <a:lnTo>
                    <a:pt x="784394" y="4744208"/>
                  </a:lnTo>
                  <a:lnTo>
                    <a:pt x="791861" y="4745811"/>
                  </a:lnTo>
                  <a:lnTo>
                    <a:pt x="799541" y="4748149"/>
                  </a:lnTo>
                  <a:lnTo>
                    <a:pt x="766718" y="4791080"/>
                  </a:lnTo>
                  <a:lnTo>
                    <a:pt x="734588" y="4831404"/>
                  </a:lnTo>
                  <a:lnTo>
                    <a:pt x="701763" y="4868467"/>
                  </a:lnTo>
                  <a:lnTo>
                    <a:pt x="666861" y="4901617"/>
                  </a:lnTo>
                  <a:lnTo>
                    <a:pt x="628494" y="4930203"/>
                  </a:lnTo>
                  <a:lnTo>
                    <a:pt x="585279" y="4953571"/>
                  </a:lnTo>
                  <a:lnTo>
                    <a:pt x="506804" y="4985520"/>
                  </a:lnTo>
                  <a:lnTo>
                    <a:pt x="467015" y="5005289"/>
                  </a:lnTo>
                  <a:lnTo>
                    <a:pt x="428885" y="5031172"/>
                  </a:lnTo>
                  <a:lnTo>
                    <a:pt x="393932" y="5065860"/>
                  </a:lnTo>
                  <a:lnTo>
                    <a:pt x="363677" y="5112042"/>
                  </a:lnTo>
                  <a:lnTo>
                    <a:pt x="375553" y="5115443"/>
                  </a:lnTo>
                  <a:lnTo>
                    <a:pt x="387081" y="5117761"/>
                  </a:lnTo>
                  <a:lnTo>
                    <a:pt x="398283" y="5119087"/>
                  </a:lnTo>
                  <a:lnTo>
                    <a:pt x="409181" y="5119509"/>
                  </a:lnTo>
                  <a:lnTo>
                    <a:pt x="439031" y="5116509"/>
                  </a:lnTo>
                  <a:lnTo>
                    <a:pt x="494136" y="5098903"/>
                  </a:lnTo>
                  <a:lnTo>
                    <a:pt x="563890" y="5070644"/>
                  </a:lnTo>
                  <a:lnTo>
                    <a:pt x="693942" y="5015491"/>
                  </a:lnTo>
                  <a:lnTo>
                    <a:pt x="745014" y="4994493"/>
                  </a:lnTo>
                  <a:lnTo>
                    <a:pt x="752778" y="4991969"/>
                  </a:lnTo>
                  <a:lnTo>
                    <a:pt x="760530" y="4990265"/>
                  </a:lnTo>
                  <a:lnTo>
                    <a:pt x="768197" y="4989639"/>
                  </a:lnTo>
                  <a:lnTo>
                    <a:pt x="780680" y="4991726"/>
                  </a:lnTo>
                  <a:lnTo>
                    <a:pt x="792372" y="4998800"/>
                  </a:lnTo>
                  <a:lnTo>
                    <a:pt x="802930" y="5012083"/>
                  </a:lnTo>
                  <a:lnTo>
                    <a:pt x="812012" y="5032794"/>
                  </a:lnTo>
                  <a:lnTo>
                    <a:pt x="760860" y="5046391"/>
                  </a:lnTo>
                  <a:lnTo>
                    <a:pt x="716769" y="5071115"/>
                  </a:lnTo>
                  <a:lnTo>
                    <a:pt x="677823" y="5104005"/>
                  </a:lnTo>
                  <a:lnTo>
                    <a:pt x="642108" y="5142103"/>
                  </a:lnTo>
                  <a:lnTo>
                    <a:pt x="607707" y="5182450"/>
                  </a:lnTo>
                  <a:lnTo>
                    <a:pt x="587224" y="5207833"/>
                  </a:lnTo>
                  <a:lnTo>
                    <a:pt x="566059" y="5231765"/>
                  </a:lnTo>
                  <a:lnTo>
                    <a:pt x="542144" y="5249562"/>
                  </a:lnTo>
                  <a:lnTo>
                    <a:pt x="513410" y="5256542"/>
                  </a:lnTo>
                  <a:lnTo>
                    <a:pt x="506361" y="5256542"/>
                  </a:lnTo>
                  <a:lnTo>
                    <a:pt x="498817" y="5255399"/>
                  </a:lnTo>
                  <a:lnTo>
                    <a:pt x="486740" y="5251742"/>
                  </a:lnTo>
                  <a:lnTo>
                    <a:pt x="482980" y="5251183"/>
                  </a:lnTo>
                  <a:lnTo>
                    <a:pt x="479424" y="5251183"/>
                  </a:lnTo>
                  <a:lnTo>
                    <a:pt x="463585" y="5255403"/>
                  </a:lnTo>
                  <a:lnTo>
                    <a:pt x="451778" y="5266982"/>
                  </a:lnTo>
                  <a:lnTo>
                    <a:pt x="444765" y="5284294"/>
                  </a:lnTo>
                  <a:lnTo>
                    <a:pt x="443306" y="5305717"/>
                  </a:lnTo>
                  <a:lnTo>
                    <a:pt x="442867" y="5360795"/>
                  </a:lnTo>
                  <a:lnTo>
                    <a:pt x="430600" y="5403971"/>
                  </a:lnTo>
                  <a:lnTo>
                    <a:pt x="408786" y="5437039"/>
                  </a:lnTo>
                  <a:lnTo>
                    <a:pt x="379706" y="5461792"/>
                  </a:lnTo>
                  <a:lnTo>
                    <a:pt x="345642" y="5480023"/>
                  </a:lnTo>
                  <a:lnTo>
                    <a:pt x="262622" y="5510636"/>
                  </a:lnTo>
                  <a:lnTo>
                    <a:pt x="217587" y="5531239"/>
                  </a:lnTo>
                  <a:lnTo>
                    <a:pt x="173465" y="5554512"/>
                  </a:lnTo>
                  <a:lnTo>
                    <a:pt x="129952" y="5579632"/>
                  </a:lnTo>
                  <a:lnTo>
                    <a:pt x="43525" y="5632128"/>
                  </a:lnTo>
                  <a:lnTo>
                    <a:pt x="0" y="5657862"/>
                  </a:lnTo>
                  <a:lnTo>
                    <a:pt x="1636382" y="5657862"/>
                  </a:lnTo>
                  <a:close/>
                </a:path>
              </a:pathLst>
            </a:custGeom>
            <a:solidFill>
              <a:srgbClr val="F3F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0" y="2235263"/>
              <a:ext cx="9049143" cy="266181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59317" y="2235263"/>
              <a:ext cx="590207" cy="97396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570795" y="2012902"/>
            <a:ext cx="2743835" cy="6292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34110" marR="5080" indent="-1122045">
              <a:lnSpc>
                <a:spcPct val="101600"/>
              </a:lnSpc>
              <a:spcBef>
                <a:spcPts val="90"/>
              </a:spcBef>
            </a:pPr>
            <a:r>
              <a:rPr sz="1950" b="1" dirty="0">
                <a:solidFill>
                  <a:srgbClr val="231F20"/>
                </a:solidFill>
                <a:latin typeface="Candara"/>
                <a:cs typeface="Candara"/>
              </a:rPr>
              <a:t>ANNIE</a:t>
            </a:r>
            <a:r>
              <a:rPr sz="19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50" b="1" dirty="0">
                <a:solidFill>
                  <a:srgbClr val="231F20"/>
                </a:solidFill>
                <a:latin typeface="Candara"/>
                <a:cs typeface="Candara"/>
              </a:rPr>
              <a:t>OAKLEY</a:t>
            </a:r>
            <a:r>
              <a:rPr sz="19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50" b="1" dirty="0">
                <a:solidFill>
                  <a:srgbClr val="231F20"/>
                </a:solidFill>
                <a:latin typeface="Candara"/>
                <a:cs typeface="Candara"/>
              </a:rPr>
              <a:t>TV</a:t>
            </a:r>
            <a:r>
              <a:rPr sz="19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50" b="1" spc="-20" dirty="0">
                <a:solidFill>
                  <a:srgbClr val="231F20"/>
                </a:solidFill>
                <a:latin typeface="Candara"/>
                <a:cs typeface="Candara"/>
              </a:rPr>
              <a:t>SHOW 1954</a:t>
            </a:r>
            <a:endParaRPr sz="195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7" y="1057275"/>
            <a:ext cx="5029200" cy="1331595"/>
          </a:xfrm>
          <a:custGeom>
            <a:avLst/>
            <a:gdLst/>
            <a:ahLst/>
            <a:cxnLst/>
            <a:rect l="l" t="t" r="r" b="b"/>
            <a:pathLst>
              <a:path w="5029200" h="1331595">
                <a:moveTo>
                  <a:pt x="5029205" y="0"/>
                </a:moveTo>
                <a:lnTo>
                  <a:pt x="0" y="0"/>
                </a:lnTo>
                <a:lnTo>
                  <a:pt x="0" y="1331061"/>
                </a:lnTo>
                <a:lnTo>
                  <a:pt x="3688" y="1331277"/>
                </a:lnTo>
                <a:lnTo>
                  <a:pt x="31834" y="1325729"/>
                </a:lnTo>
                <a:lnTo>
                  <a:pt x="59858" y="1317337"/>
                </a:lnTo>
                <a:lnTo>
                  <a:pt x="85363" y="1308790"/>
                </a:lnTo>
                <a:lnTo>
                  <a:pt x="105955" y="1302778"/>
                </a:lnTo>
                <a:lnTo>
                  <a:pt x="112416" y="1302816"/>
                </a:lnTo>
                <a:lnTo>
                  <a:pt x="131069" y="1297571"/>
                </a:lnTo>
                <a:lnTo>
                  <a:pt x="145638" y="1293968"/>
                </a:lnTo>
                <a:lnTo>
                  <a:pt x="152570" y="1292778"/>
                </a:lnTo>
                <a:lnTo>
                  <a:pt x="158882" y="1292326"/>
                </a:lnTo>
                <a:lnTo>
                  <a:pt x="163556" y="1292326"/>
                </a:lnTo>
                <a:lnTo>
                  <a:pt x="167379" y="1293253"/>
                </a:lnTo>
                <a:lnTo>
                  <a:pt x="169703" y="1295641"/>
                </a:lnTo>
                <a:lnTo>
                  <a:pt x="182209" y="1297506"/>
                </a:lnTo>
                <a:lnTo>
                  <a:pt x="190640" y="1299694"/>
                </a:lnTo>
                <a:lnTo>
                  <a:pt x="214597" y="1309166"/>
                </a:lnTo>
                <a:lnTo>
                  <a:pt x="221278" y="1307071"/>
                </a:lnTo>
                <a:lnTo>
                  <a:pt x="227920" y="1306436"/>
                </a:lnTo>
                <a:lnTo>
                  <a:pt x="250729" y="1306118"/>
                </a:lnTo>
                <a:lnTo>
                  <a:pt x="254945" y="1308214"/>
                </a:lnTo>
                <a:lnTo>
                  <a:pt x="259530" y="1311147"/>
                </a:lnTo>
                <a:lnTo>
                  <a:pt x="272763" y="1310208"/>
                </a:lnTo>
                <a:lnTo>
                  <a:pt x="275888" y="1306334"/>
                </a:lnTo>
                <a:lnTo>
                  <a:pt x="280040" y="1307376"/>
                </a:lnTo>
                <a:lnTo>
                  <a:pt x="283927" y="1306652"/>
                </a:lnTo>
                <a:lnTo>
                  <a:pt x="295738" y="1303083"/>
                </a:lnTo>
                <a:lnTo>
                  <a:pt x="299243" y="1302245"/>
                </a:lnTo>
                <a:lnTo>
                  <a:pt x="301084" y="1302562"/>
                </a:lnTo>
                <a:lnTo>
                  <a:pt x="302697" y="1301305"/>
                </a:lnTo>
                <a:lnTo>
                  <a:pt x="304907" y="1302346"/>
                </a:lnTo>
                <a:lnTo>
                  <a:pt x="305821" y="1301203"/>
                </a:lnTo>
                <a:lnTo>
                  <a:pt x="316972" y="1303820"/>
                </a:lnTo>
                <a:lnTo>
                  <a:pt x="323220" y="1304442"/>
                </a:lnTo>
                <a:lnTo>
                  <a:pt x="335616" y="1308328"/>
                </a:lnTo>
                <a:lnTo>
                  <a:pt x="337838" y="1306652"/>
                </a:lnTo>
                <a:lnTo>
                  <a:pt x="356406" y="1308849"/>
                </a:lnTo>
                <a:lnTo>
                  <a:pt x="356609" y="1307693"/>
                </a:lnTo>
                <a:lnTo>
                  <a:pt x="361613" y="1303400"/>
                </a:lnTo>
                <a:lnTo>
                  <a:pt x="370096" y="1303400"/>
                </a:lnTo>
                <a:lnTo>
                  <a:pt x="372750" y="1301851"/>
                </a:lnTo>
                <a:lnTo>
                  <a:pt x="376370" y="1298765"/>
                </a:lnTo>
                <a:lnTo>
                  <a:pt x="377348" y="1297216"/>
                </a:lnTo>
                <a:lnTo>
                  <a:pt x="382885" y="1297216"/>
                </a:lnTo>
                <a:lnTo>
                  <a:pt x="386530" y="1298117"/>
                </a:lnTo>
                <a:lnTo>
                  <a:pt x="392740" y="1300568"/>
                </a:lnTo>
                <a:lnTo>
                  <a:pt x="394125" y="1298232"/>
                </a:lnTo>
                <a:lnTo>
                  <a:pt x="395572" y="1296962"/>
                </a:lnTo>
                <a:lnTo>
                  <a:pt x="397300" y="1296530"/>
                </a:lnTo>
                <a:lnTo>
                  <a:pt x="397300" y="617334"/>
                </a:lnTo>
                <a:lnTo>
                  <a:pt x="3130809" y="617334"/>
                </a:lnTo>
                <a:lnTo>
                  <a:pt x="3133845" y="615734"/>
                </a:lnTo>
                <a:lnTo>
                  <a:pt x="3157187" y="599516"/>
                </a:lnTo>
                <a:lnTo>
                  <a:pt x="3162432" y="601090"/>
                </a:lnTo>
                <a:lnTo>
                  <a:pt x="3163588" y="602564"/>
                </a:lnTo>
                <a:lnTo>
                  <a:pt x="3169557" y="598474"/>
                </a:lnTo>
                <a:lnTo>
                  <a:pt x="3175107" y="598373"/>
                </a:lnTo>
                <a:lnTo>
                  <a:pt x="3178561" y="593966"/>
                </a:lnTo>
                <a:lnTo>
                  <a:pt x="3184950" y="592086"/>
                </a:lnTo>
                <a:lnTo>
                  <a:pt x="3190195" y="591451"/>
                </a:lnTo>
                <a:lnTo>
                  <a:pt x="3193128" y="590715"/>
                </a:lnTo>
                <a:lnTo>
                  <a:pt x="3200571" y="591248"/>
                </a:lnTo>
                <a:lnTo>
                  <a:pt x="3218478" y="584326"/>
                </a:lnTo>
                <a:lnTo>
                  <a:pt x="3226021" y="581710"/>
                </a:lnTo>
                <a:lnTo>
                  <a:pt x="3233997" y="580555"/>
                </a:lnTo>
                <a:lnTo>
                  <a:pt x="3238023" y="577087"/>
                </a:lnTo>
                <a:lnTo>
                  <a:pt x="3242176" y="574611"/>
                </a:lnTo>
                <a:lnTo>
                  <a:pt x="3248488" y="574611"/>
                </a:lnTo>
                <a:lnTo>
                  <a:pt x="3251586" y="575322"/>
                </a:lnTo>
                <a:lnTo>
                  <a:pt x="3260936" y="570839"/>
                </a:lnTo>
                <a:lnTo>
                  <a:pt x="3267515" y="566870"/>
                </a:lnTo>
                <a:lnTo>
                  <a:pt x="3273157" y="564035"/>
                </a:lnTo>
                <a:lnTo>
                  <a:pt x="3279692" y="562952"/>
                </a:lnTo>
                <a:lnTo>
                  <a:pt x="3282079" y="563067"/>
                </a:lnTo>
                <a:lnTo>
                  <a:pt x="3284175" y="559180"/>
                </a:lnTo>
                <a:lnTo>
                  <a:pt x="3285749" y="556882"/>
                </a:lnTo>
                <a:lnTo>
                  <a:pt x="3288162" y="554672"/>
                </a:lnTo>
                <a:lnTo>
                  <a:pt x="3289102" y="554354"/>
                </a:lnTo>
                <a:lnTo>
                  <a:pt x="3291147" y="554354"/>
                </a:lnTo>
                <a:lnTo>
                  <a:pt x="3296417" y="555993"/>
                </a:lnTo>
                <a:lnTo>
                  <a:pt x="3299453" y="555993"/>
                </a:lnTo>
                <a:lnTo>
                  <a:pt x="3302094" y="555510"/>
                </a:lnTo>
                <a:lnTo>
                  <a:pt x="3306387" y="555396"/>
                </a:lnTo>
                <a:lnTo>
                  <a:pt x="3305854" y="557060"/>
                </a:lnTo>
                <a:lnTo>
                  <a:pt x="3303098" y="562063"/>
                </a:lnTo>
                <a:lnTo>
                  <a:pt x="3304723" y="562063"/>
                </a:lnTo>
                <a:lnTo>
                  <a:pt x="3306908" y="561593"/>
                </a:lnTo>
                <a:lnTo>
                  <a:pt x="3309244" y="559600"/>
                </a:lnTo>
                <a:lnTo>
                  <a:pt x="3311251" y="559079"/>
                </a:lnTo>
                <a:lnTo>
                  <a:pt x="3321081" y="559676"/>
                </a:lnTo>
                <a:lnTo>
                  <a:pt x="3323227" y="559066"/>
                </a:lnTo>
                <a:lnTo>
                  <a:pt x="3325767" y="556666"/>
                </a:lnTo>
                <a:lnTo>
                  <a:pt x="3326321" y="553406"/>
                </a:lnTo>
                <a:lnTo>
                  <a:pt x="3339844" y="548333"/>
                </a:lnTo>
                <a:lnTo>
                  <a:pt x="3342226" y="544829"/>
                </a:lnTo>
                <a:lnTo>
                  <a:pt x="3344220" y="545579"/>
                </a:lnTo>
                <a:lnTo>
                  <a:pt x="3345859" y="545896"/>
                </a:lnTo>
                <a:lnTo>
                  <a:pt x="3354215" y="545896"/>
                </a:lnTo>
                <a:lnTo>
                  <a:pt x="3354964" y="537908"/>
                </a:lnTo>
                <a:lnTo>
                  <a:pt x="3364743" y="536346"/>
                </a:lnTo>
                <a:lnTo>
                  <a:pt x="3366179" y="536549"/>
                </a:lnTo>
                <a:lnTo>
                  <a:pt x="3372871" y="536663"/>
                </a:lnTo>
                <a:lnTo>
                  <a:pt x="3375704" y="535216"/>
                </a:lnTo>
                <a:lnTo>
                  <a:pt x="3378155" y="531202"/>
                </a:lnTo>
                <a:lnTo>
                  <a:pt x="3384035" y="532168"/>
                </a:lnTo>
                <a:lnTo>
                  <a:pt x="3388150" y="532561"/>
                </a:lnTo>
                <a:lnTo>
                  <a:pt x="3391147" y="532561"/>
                </a:lnTo>
                <a:lnTo>
                  <a:pt x="3397591" y="531441"/>
                </a:lnTo>
                <a:lnTo>
                  <a:pt x="3401064" y="528780"/>
                </a:lnTo>
                <a:lnTo>
                  <a:pt x="3405840" y="525628"/>
                </a:lnTo>
                <a:lnTo>
                  <a:pt x="3416191" y="523036"/>
                </a:lnTo>
                <a:lnTo>
                  <a:pt x="3418185" y="522833"/>
                </a:lnTo>
                <a:lnTo>
                  <a:pt x="3424268" y="517690"/>
                </a:lnTo>
                <a:lnTo>
                  <a:pt x="3424370" y="516534"/>
                </a:lnTo>
                <a:lnTo>
                  <a:pt x="3448563" y="515391"/>
                </a:lnTo>
                <a:lnTo>
                  <a:pt x="3451396" y="513295"/>
                </a:lnTo>
                <a:lnTo>
                  <a:pt x="3467740" y="514972"/>
                </a:lnTo>
                <a:lnTo>
                  <a:pt x="3475919" y="514451"/>
                </a:lnTo>
                <a:lnTo>
                  <a:pt x="3490588" y="514972"/>
                </a:lnTo>
                <a:lnTo>
                  <a:pt x="3491629" y="513816"/>
                </a:lnTo>
                <a:lnTo>
                  <a:pt x="3494563" y="514337"/>
                </a:lnTo>
                <a:lnTo>
                  <a:pt x="3496557" y="512762"/>
                </a:lnTo>
                <a:lnTo>
                  <a:pt x="3498970" y="512762"/>
                </a:lnTo>
                <a:lnTo>
                  <a:pt x="3523379" y="504278"/>
                </a:lnTo>
                <a:lnTo>
                  <a:pt x="3528827" y="504494"/>
                </a:lnTo>
                <a:lnTo>
                  <a:pt x="3532599" y="500202"/>
                </a:lnTo>
                <a:lnTo>
                  <a:pt x="3549579" y="496836"/>
                </a:lnTo>
                <a:lnTo>
                  <a:pt x="3551776" y="497573"/>
                </a:lnTo>
                <a:lnTo>
                  <a:pt x="3561619" y="494639"/>
                </a:lnTo>
                <a:lnTo>
                  <a:pt x="3578900" y="487933"/>
                </a:lnTo>
                <a:lnTo>
                  <a:pt x="3596512" y="483800"/>
                </a:lnTo>
                <a:lnTo>
                  <a:pt x="3614515" y="481237"/>
                </a:lnTo>
                <a:lnTo>
                  <a:pt x="3632967" y="479247"/>
                </a:lnTo>
                <a:lnTo>
                  <a:pt x="3652330" y="468412"/>
                </a:lnTo>
                <a:lnTo>
                  <a:pt x="3670913" y="459466"/>
                </a:lnTo>
                <a:lnTo>
                  <a:pt x="3691009" y="446710"/>
                </a:lnTo>
                <a:lnTo>
                  <a:pt x="3714908" y="424446"/>
                </a:lnTo>
                <a:lnTo>
                  <a:pt x="3723607" y="419417"/>
                </a:lnTo>
                <a:lnTo>
                  <a:pt x="3734606" y="416064"/>
                </a:lnTo>
                <a:lnTo>
                  <a:pt x="3740790" y="414807"/>
                </a:lnTo>
                <a:lnTo>
                  <a:pt x="3747280" y="413854"/>
                </a:lnTo>
                <a:lnTo>
                  <a:pt x="3753986" y="412076"/>
                </a:lnTo>
                <a:lnTo>
                  <a:pt x="3762764" y="407562"/>
                </a:lnTo>
                <a:lnTo>
                  <a:pt x="3771720" y="406120"/>
                </a:lnTo>
                <a:lnTo>
                  <a:pt x="3781187" y="405640"/>
                </a:lnTo>
                <a:lnTo>
                  <a:pt x="3791502" y="404012"/>
                </a:lnTo>
                <a:lnTo>
                  <a:pt x="3821982" y="402335"/>
                </a:lnTo>
                <a:lnTo>
                  <a:pt x="3823137" y="401497"/>
                </a:lnTo>
                <a:lnTo>
                  <a:pt x="3824610" y="400862"/>
                </a:lnTo>
                <a:lnTo>
                  <a:pt x="3824814" y="400977"/>
                </a:lnTo>
                <a:lnTo>
                  <a:pt x="3831100" y="396786"/>
                </a:lnTo>
                <a:lnTo>
                  <a:pt x="3838022" y="391223"/>
                </a:lnTo>
                <a:lnTo>
                  <a:pt x="3844856" y="390171"/>
                </a:lnTo>
                <a:lnTo>
                  <a:pt x="3868298" y="388823"/>
                </a:lnTo>
                <a:lnTo>
                  <a:pt x="3869365" y="388213"/>
                </a:lnTo>
                <a:lnTo>
                  <a:pt x="3871283" y="387959"/>
                </a:lnTo>
                <a:lnTo>
                  <a:pt x="3873328" y="388404"/>
                </a:lnTo>
                <a:lnTo>
                  <a:pt x="3885583" y="380123"/>
                </a:lnTo>
                <a:lnTo>
                  <a:pt x="3891768" y="374040"/>
                </a:lnTo>
                <a:lnTo>
                  <a:pt x="3895222" y="371322"/>
                </a:lnTo>
                <a:lnTo>
                  <a:pt x="3895540" y="369646"/>
                </a:lnTo>
                <a:lnTo>
                  <a:pt x="3932002" y="361365"/>
                </a:lnTo>
                <a:lnTo>
                  <a:pt x="3954316" y="355612"/>
                </a:lnTo>
                <a:lnTo>
                  <a:pt x="3960031" y="351934"/>
                </a:lnTo>
                <a:lnTo>
                  <a:pt x="3968111" y="349296"/>
                </a:lnTo>
                <a:lnTo>
                  <a:pt x="3978644" y="347088"/>
                </a:lnTo>
                <a:lnTo>
                  <a:pt x="3991717" y="344703"/>
                </a:lnTo>
                <a:lnTo>
                  <a:pt x="4010556" y="339955"/>
                </a:lnTo>
                <a:lnTo>
                  <a:pt x="4029717" y="337023"/>
                </a:lnTo>
                <a:lnTo>
                  <a:pt x="4049290" y="335209"/>
                </a:lnTo>
                <a:lnTo>
                  <a:pt x="4069365" y="333819"/>
                </a:lnTo>
                <a:lnTo>
                  <a:pt x="4090444" y="326104"/>
                </a:lnTo>
                <a:lnTo>
                  <a:pt x="4110699" y="319759"/>
                </a:lnTo>
                <a:lnTo>
                  <a:pt x="4132603" y="310725"/>
                </a:lnTo>
                <a:lnTo>
                  <a:pt x="4158633" y="294944"/>
                </a:lnTo>
                <a:lnTo>
                  <a:pt x="4196670" y="280479"/>
                </a:lnTo>
                <a:lnTo>
                  <a:pt x="4210783" y="272535"/>
                </a:lnTo>
                <a:lnTo>
                  <a:pt x="4220301" y="268149"/>
                </a:lnTo>
                <a:lnTo>
                  <a:pt x="4228115" y="266230"/>
                </a:lnTo>
                <a:lnTo>
                  <a:pt x="4229347" y="266331"/>
                </a:lnTo>
                <a:lnTo>
                  <a:pt x="4243596" y="259105"/>
                </a:lnTo>
                <a:lnTo>
                  <a:pt x="4244130" y="257225"/>
                </a:lnTo>
                <a:lnTo>
                  <a:pt x="4246644" y="255854"/>
                </a:lnTo>
                <a:lnTo>
                  <a:pt x="4261516" y="253974"/>
                </a:lnTo>
                <a:lnTo>
                  <a:pt x="4262354" y="253339"/>
                </a:lnTo>
                <a:lnTo>
                  <a:pt x="4266443" y="252615"/>
                </a:lnTo>
                <a:lnTo>
                  <a:pt x="4307096" y="232600"/>
                </a:lnTo>
                <a:lnTo>
                  <a:pt x="4320457" y="233121"/>
                </a:lnTo>
                <a:lnTo>
                  <a:pt x="4320558" y="232181"/>
                </a:lnTo>
                <a:lnTo>
                  <a:pt x="4316634" y="227990"/>
                </a:lnTo>
                <a:lnTo>
                  <a:pt x="4319568" y="227469"/>
                </a:lnTo>
                <a:lnTo>
                  <a:pt x="4320825" y="226212"/>
                </a:lnTo>
                <a:lnTo>
                  <a:pt x="4321447" y="224739"/>
                </a:lnTo>
                <a:lnTo>
                  <a:pt x="4321447" y="224116"/>
                </a:lnTo>
                <a:lnTo>
                  <a:pt x="4341983" y="222643"/>
                </a:lnTo>
                <a:lnTo>
                  <a:pt x="4344079" y="221386"/>
                </a:lnTo>
                <a:lnTo>
                  <a:pt x="4367866" y="222643"/>
                </a:lnTo>
                <a:lnTo>
                  <a:pt x="4368666" y="222846"/>
                </a:lnTo>
                <a:lnTo>
                  <a:pt x="4372425" y="222961"/>
                </a:lnTo>
                <a:lnTo>
                  <a:pt x="4374749" y="222427"/>
                </a:lnTo>
                <a:lnTo>
                  <a:pt x="4377607" y="221068"/>
                </a:lnTo>
                <a:lnTo>
                  <a:pt x="4378343" y="220344"/>
                </a:lnTo>
                <a:lnTo>
                  <a:pt x="4442046" y="205460"/>
                </a:lnTo>
                <a:lnTo>
                  <a:pt x="4491081" y="197294"/>
                </a:lnTo>
                <a:lnTo>
                  <a:pt x="4512661" y="194641"/>
                </a:lnTo>
                <a:lnTo>
                  <a:pt x="4543520" y="192013"/>
                </a:lnTo>
                <a:lnTo>
                  <a:pt x="4558556" y="189953"/>
                </a:lnTo>
                <a:lnTo>
                  <a:pt x="4571682" y="184285"/>
                </a:lnTo>
                <a:lnTo>
                  <a:pt x="4589374" y="182803"/>
                </a:lnTo>
                <a:lnTo>
                  <a:pt x="4603392" y="182617"/>
                </a:lnTo>
                <a:lnTo>
                  <a:pt x="4605495" y="180835"/>
                </a:lnTo>
                <a:lnTo>
                  <a:pt x="4611147" y="181749"/>
                </a:lnTo>
                <a:lnTo>
                  <a:pt x="4616316" y="182143"/>
                </a:lnTo>
                <a:lnTo>
                  <a:pt x="4621180" y="182143"/>
                </a:lnTo>
                <a:lnTo>
                  <a:pt x="4639822" y="180249"/>
                </a:lnTo>
                <a:lnTo>
                  <a:pt x="4675060" y="171374"/>
                </a:lnTo>
                <a:lnTo>
                  <a:pt x="4696224" y="168579"/>
                </a:lnTo>
                <a:lnTo>
                  <a:pt x="4705519" y="159369"/>
                </a:lnTo>
                <a:lnTo>
                  <a:pt x="4716671" y="156257"/>
                </a:lnTo>
                <a:lnTo>
                  <a:pt x="4729100" y="155245"/>
                </a:lnTo>
                <a:lnTo>
                  <a:pt x="4752599" y="150037"/>
                </a:lnTo>
                <a:lnTo>
                  <a:pt x="4760880" y="150558"/>
                </a:lnTo>
                <a:lnTo>
                  <a:pt x="4767166" y="149720"/>
                </a:lnTo>
                <a:lnTo>
                  <a:pt x="4779841" y="147002"/>
                </a:lnTo>
                <a:lnTo>
                  <a:pt x="4786648" y="141135"/>
                </a:lnTo>
                <a:lnTo>
                  <a:pt x="4804466" y="130860"/>
                </a:lnTo>
                <a:lnTo>
                  <a:pt x="4808022" y="129285"/>
                </a:lnTo>
                <a:lnTo>
                  <a:pt x="4809915" y="112420"/>
                </a:lnTo>
                <a:lnTo>
                  <a:pt x="4814944" y="112102"/>
                </a:lnTo>
                <a:lnTo>
                  <a:pt x="4818017" y="112458"/>
                </a:lnTo>
                <a:lnTo>
                  <a:pt x="4828108" y="107488"/>
                </a:lnTo>
                <a:lnTo>
                  <a:pt x="4836031" y="96426"/>
                </a:lnTo>
                <a:lnTo>
                  <a:pt x="4845179" y="85013"/>
                </a:lnTo>
                <a:lnTo>
                  <a:pt x="4858949" y="78993"/>
                </a:lnTo>
                <a:lnTo>
                  <a:pt x="4868137" y="65568"/>
                </a:lnTo>
                <a:lnTo>
                  <a:pt x="4880215" y="60756"/>
                </a:lnTo>
                <a:lnTo>
                  <a:pt x="4891275" y="59773"/>
                </a:lnTo>
                <a:lnTo>
                  <a:pt x="4897405" y="57835"/>
                </a:lnTo>
                <a:lnTo>
                  <a:pt x="4902218" y="56057"/>
                </a:lnTo>
                <a:lnTo>
                  <a:pt x="4917725" y="53543"/>
                </a:lnTo>
                <a:lnTo>
                  <a:pt x="4918665" y="48298"/>
                </a:lnTo>
                <a:lnTo>
                  <a:pt x="4927581" y="44345"/>
                </a:lnTo>
                <a:lnTo>
                  <a:pt x="4960777" y="38636"/>
                </a:lnTo>
                <a:lnTo>
                  <a:pt x="4965921" y="34683"/>
                </a:lnTo>
                <a:lnTo>
                  <a:pt x="4966912" y="34950"/>
                </a:lnTo>
                <a:lnTo>
                  <a:pt x="4969249" y="35077"/>
                </a:lnTo>
                <a:lnTo>
                  <a:pt x="4979820" y="33004"/>
                </a:lnTo>
                <a:lnTo>
                  <a:pt x="4991671" y="28059"/>
                </a:lnTo>
                <a:lnTo>
                  <a:pt x="5002349" y="22148"/>
                </a:lnTo>
                <a:lnTo>
                  <a:pt x="5009406" y="17183"/>
                </a:lnTo>
                <a:lnTo>
                  <a:pt x="5029205" y="0"/>
                </a:lnTo>
                <a:close/>
              </a:path>
            </a:pathLst>
          </a:custGeom>
          <a:solidFill>
            <a:srgbClr val="ECEBE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676144" y="1674609"/>
            <a:ext cx="7382509" cy="5040630"/>
            <a:chOff x="2676144" y="1674609"/>
            <a:chExt cx="7382509" cy="5040630"/>
          </a:xfrm>
        </p:grpSpPr>
        <p:sp>
          <p:nvSpPr>
            <p:cNvPr id="4" name="object 4"/>
            <p:cNvSpPr/>
            <p:nvPr/>
          </p:nvSpPr>
          <p:spPr>
            <a:xfrm>
              <a:off x="3535730" y="6030112"/>
              <a:ext cx="6522720" cy="685165"/>
            </a:xfrm>
            <a:custGeom>
              <a:avLst/>
              <a:gdLst/>
              <a:ahLst/>
              <a:cxnLst/>
              <a:rect l="l" t="t" r="r" b="b"/>
              <a:pathLst>
                <a:path w="6522720" h="685165">
                  <a:moveTo>
                    <a:pt x="6522669" y="685025"/>
                  </a:moveTo>
                  <a:lnTo>
                    <a:pt x="6522669" y="0"/>
                  </a:lnTo>
                  <a:lnTo>
                    <a:pt x="6485572" y="14439"/>
                  </a:lnTo>
                  <a:lnTo>
                    <a:pt x="6453196" y="25889"/>
                  </a:lnTo>
                  <a:lnTo>
                    <a:pt x="6420369" y="35526"/>
                  </a:lnTo>
                  <a:lnTo>
                    <a:pt x="6387872" y="42170"/>
                  </a:lnTo>
                  <a:lnTo>
                    <a:pt x="6356489" y="44640"/>
                  </a:lnTo>
                  <a:lnTo>
                    <a:pt x="6349580" y="44500"/>
                  </a:lnTo>
                  <a:lnTo>
                    <a:pt x="6343459" y="42113"/>
                  </a:lnTo>
                  <a:lnTo>
                    <a:pt x="6338468" y="40690"/>
                  </a:lnTo>
                  <a:lnTo>
                    <a:pt x="6328778" y="40690"/>
                  </a:lnTo>
                  <a:lnTo>
                    <a:pt x="6324587" y="43078"/>
                  </a:lnTo>
                  <a:lnTo>
                    <a:pt x="6320866" y="48907"/>
                  </a:lnTo>
                  <a:lnTo>
                    <a:pt x="6309682" y="49495"/>
                  </a:lnTo>
                  <a:lnTo>
                    <a:pt x="6299547" y="51076"/>
                  </a:lnTo>
                  <a:lnTo>
                    <a:pt x="6289477" y="53309"/>
                  </a:lnTo>
                  <a:lnTo>
                    <a:pt x="6260615" y="60663"/>
                  </a:lnTo>
                  <a:lnTo>
                    <a:pt x="6251760" y="62241"/>
                  </a:lnTo>
                  <a:lnTo>
                    <a:pt x="6243447" y="62839"/>
                  </a:lnTo>
                  <a:lnTo>
                    <a:pt x="6236944" y="62839"/>
                  </a:lnTo>
                  <a:lnTo>
                    <a:pt x="6231064" y="61544"/>
                  </a:lnTo>
                  <a:lnTo>
                    <a:pt x="6226048" y="58165"/>
                  </a:lnTo>
                  <a:lnTo>
                    <a:pt x="6226048" y="64782"/>
                  </a:lnTo>
                  <a:lnTo>
                    <a:pt x="6221895" y="66776"/>
                  </a:lnTo>
                  <a:lnTo>
                    <a:pt x="6211074" y="66776"/>
                  </a:lnTo>
                  <a:lnTo>
                    <a:pt x="6186957" y="62242"/>
                  </a:lnTo>
                  <a:lnTo>
                    <a:pt x="6174384" y="62242"/>
                  </a:lnTo>
                  <a:lnTo>
                    <a:pt x="6168478" y="64033"/>
                  </a:lnTo>
                  <a:lnTo>
                    <a:pt x="6165494" y="69862"/>
                  </a:lnTo>
                  <a:lnTo>
                    <a:pt x="6154216" y="88240"/>
                  </a:lnTo>
                  <a:lnTo>
                    <a:pt x="6121352" y="94653"/>
                  </a:lnTo>
                  <a:lnTo>
                    <a:pt x="6080358" y="96741"/>
                  </a:lnTo>
                  <a:lnTo>
                    <a:pt x="6044692" y="102146"/>
                  </a:lnTo>
                  <a:lnTo>
                    <a:pt x="6026127" y="109702"/>
                  </a:lnTo>
                  <a:lnTo>
                    <a:pt x="6001109" y="123405"/>
                  </a:lnTo>
                  <a:lnTo>
                    <a:pt x="5990882" y="125818"/>
                  </a:lnTo>
                  <a:lnTo>
                    <a:pt x="5959716" y="98755"/>
                  </a:lnTo>
                  <a:lnTo>
                    <a:pt x="5952139" y="105127"/>
                  </a:lnTo>
                  <a:lnTo>
                    <a:pt x="5943450" y="109326"/>
                  </a:lnTo>
                  <a:lnTo>
                    <a:pt x="5933766" y="111637"/>
                  </a:lnTo>
                  <a:lnTo>
                    <a:pt x="5923203" y="112344"/>
                  </a:lnTo>
                  <a:lnTo>
                    <a:pt x="5899179" y="109965"/>
                  </a:lnTo>
                  <a:lnTo>
                    <a:pt x="5872961" y="104500"/>
                  </a:lnTo>
                  <a:lnTo>
                    <a:pt x="5845578" y="98451"/>
                  </a:lnTo>
                  <a:lnTo>
                    <a:pt x="5818060" y="94322"/>
                  </a:lnTo>
                  <a:lnTo>
                    <a:pt x="5797872" y="100315"/>
                  </a:lnTo>
                  <a:lnTo>
                    <a:pt x="5754157" y="126573"/>
                  </a:lnTo>
                  <a:lnTo>
                    <a:pt x="5732576" y="132537"/>
                  </a:lnTo>
                  <a:lnTo>
                    <a:pt x="5725528" y="132537"/>
                  </a:lnTo>
                  <a:lnTo>
                    <a:pt x="5718721" y="130124"/>
                  </a:lnTo>
                  <a:lnTo>
                    <a:pt x="5712333" y="124053"/>
                  </a:lnTo>
                  <a:lnTo>
                    <a:pt x="5709907" y="125069"/>
                  </a:lnTo>
                  <a:lnTo>
                    <a:pt x="5707278" y="125475"/>
                  </a:lnTo>
                  <a:lnTo>
                    <a:pt x="5698744" y="125475"/>
                  </a:lnTo>
                  <a:lnTo>
                    <a:pt x="5672963" y="118440"/>
                  </a:lnTo>
                  <a:lnTo>
                    <a:pt x="5659247" y="118440"/>
                  </a:lnTo>
                  <a:lnTo>
                    <a:pt x="5652300" y="121196"/>
                  </a:lnTo>
                  <a:lnTo>
                    <a:pt x="5647067" y="130174"/>
                  </a:lnTo>
                  <a:lnTo>
                    <a:pt x="5635502" y="128260"/>
                  </a:lnTo>
                  <a:lnTo>
                    <a:pt x="5625128" y="127106"/>
                  </a:lnTo>
                  <a:lnTo>
                    <a:pt x="5615735" y="126540"/>
                  </a:lnTo>
                  <a:lnTo>
                    <a:pt x="5607113" y="126390"/>
                  </a:lnTo>
                  <a:lnTo>
                    <a:pt x="5588431" y="126720"/>
                  </a:lnTo>
                  <a:lnTo>
                    <a:pt x="5574697" y="126437"/>
                  </a:lnTo>
                  <a:lnTo>
                    <a:pt x="5564014" y="125323"/>
                  </a:lnTo>
                  <a:lnTo>
                    <a:pt x="5552290" y="122980"/>
                  </a:lnTo>
                  <a:lnTo>
                    <a:pt x="5539041" y="119011"/>
                  </a:lnTo>
                  <a:lnTo>
                    <a:pt x="5533783" y="118871"/>
                  </a:lnTo>
                  <a:lnTo>
                    <a:pt x="5521943" y="119934"/>
                  </a:lnTo>
                  <a:lnTo>
                    <a:pt x="5514290" y="122735"/>
                  </a:lnTo>
                  <a:lnTo>
                    <a:pt x="5509450" y="126694"/>
                  </a:lnTo>
                  <a:lnTo>
                    <a:pt x="5502705" y="135769"/>
                  </a:lnTo>
                  <a:lnTo>
                    <a:pt x="5498050" y="139726"/>
                  </a:lnTo>
                  <a:lnTo>
                    <a:pt x="5490707" y="142525"/>
                  </a:lnTo>
                  <a:lnTo>
                    <a:pt x="5479300" y="143586"/>
                  </a:lnTo>
                  <a:lnTo>
                    <a:pt x="5472849" y="143586"/>
                  </a:lnTo>
                  <a:lnTo>
                    <a:pt x="5464644" y="142836"/>
                  </a:lnTo>
                  <a:lnTo>
                    <a:pt x="5454065" y="141084"/>
                  </a:lnTo>
                  <a:lnTo>
                    <a:pt x="5428558" y="148158"/>
                  </a:lnTo>
                  <a:lnTo>
                    <a:pt x="5401856" y="153269"/>
                  </a:lnTo>
                  <a:lnTo>
                    <a:pt x="5374277" y="156371"/>
                  </a:lnTo>
                  <a:lnTo>
                    <a:pt x="5345315" y="157416"/>
                  </a:lnTo>
                  <a:lnTo>
                    <a:pt x="5344668" y="155168"/>
                  </a:lnTo>
                  <a:lnTo>
                    <a:pt x="5342864" y="154330"/>
                  </a:lnTo>
                  <a:lnTo>
                    <a:pt x="5334101" y="154330"/>
                  </a:lnTo>
                  <a:lnTo>
                    <a:pt x="5323547" y="159969"/>
                  </a:lnTo>
                  <a:lnTo>
                    <a:pt x="5318175" y="161239"/>
                  </a:lnTo>
                  <a:lnTo>
                    <a:pt x="5318988" y="157657"/>
                  </a:lnTo>
                  <a:lnTo>
                    <a:pt x="5311965" y="154889"/>
                  </a:lnTo>
                  <a:lnTo>
                    <a:pt x="5302732" y="154889"/>
                  </a:lnTo>
                  <a:lnTo>
                    <a:pt x="5300078" y="155397"/>
                  </a:lnTo>
                  <a:lnTo>
                    <a:pt x="5298160" y="156552"/>
                  </a:lnTo>
                  <a:lnTo>
                    <a:pt x="5279644" y="157902"/>
                  </a:lnTo>
                  <a:lnTo>
                    <a:pt x="5236662" y="155549"/>
                  </a:lnTo>
                  <a:lnTo>
                    <a:pt x="5219966" y="140601"/>
                  </a:lnTo>
                  <a:lnTo>
                    <a:pt x="5211648" y="140601"/>
                  </a:lnTo>
                  <a:lnTo>
                    <a:pt x="5206685" y="141001"/>
                  </a:lnTo>
                  <a:lnTo>
                    <a:pt x="5199975" y="142286"/>
                  </a:lnTo>
                  <a:lnTo>
                    <a:pt x="5191158" y="144582"/>
                  </a:lnTo>
                  <a:lnTo>
                    <a:pt x="5179872" y="148018"/>
                  </a:lnTo>
                  <a:lnTo>
                    <a:pt x="5176456" y="148132"/>
                  </a:lnTo>
                  <a:lnTo>
                    <a:pt x="5143042" y="129743"/>
                  </a:lnTo>
                  <a:lnTo>
                    <a:pt x="5137605" y="122998"/>
                  </a:lnTo>
                  <a:lnTo>
                    <a:pt x="5131816" y="117111"/>
                  </a:lnTo>
                  <a:lnTo>
                    <a:pt x="5124911" y="112946"/>
                  </a:lnTo>
                  <a:lnTo>
                    <a:pt x="5116131" y="111366"/>
                  </a:lnTo>
                  <a:lnTo>
                    <a:pt x="5110099" y="111366"/>
                  </a:lnTo>
                  <a:lnTo>
                    <a:pt x="5102606" y="113258"/>
                  </a:lnTo>
                  <a:lnTo>
                    <a:pt x="5092903" y="117906"/>
                  </a:lnTo>
                  <a:lnTo>
                    <a:pt x="5062027" y="114267"/>
                  </a:lnTo>
                  <a:lnTo>
                    <a:pt x="5008862" y="103060"/>
                  </a:lnTo>
                  <a:lnTo>
                    <a:pt x="4981994" y="100685"/>
                  </a:lnTo>
                  <a:lnTo>
                    <a:pt x="4974187" y="100903"/>
                  </a:lnTo>
                  <a:lnTo>
                    <a:pt x="4966092" y="101593"/>
                  </a:lnTo>
                  <a:lnTo>
                    <a:pt x="4957660" y="102807"/>
                  </a:lnTo>
                  <a:lnTo>
                    <a:pt x="4948847" y="104597"/>
                  </a:lnTo>
                  <a:lnTo>
                    <a:pt x="4916788" y="101988"/>
                  </a:lnTo>
                  <a:lnTo>
                    <a:pt x="4886477" y="98504"/>
                  </a:lnTo>
                  <a:lnTo>
                    <a:pt x="4857271" y="95453"/>
                  </a:lnTo>
                  <a:lnTo>
                    <a:pt x="4828527" y="94145"/>
                  </a:lnTo>
                  <a:lnTo>
                    <a:pt x="4820793" y="94145"/>
                  </a:lnTo>
                  <a:lnTo>
                    <a:pt x="4813033" y="94475"/>
                  </a:lnTo>
                  <a:lnTo>
                    <a:pt x="4805197" y="95262"/>
                  </a:lnTo>
                  <a:lnTo>
                    <a:pt x="4798121" y="92144"/>
                  </a:lnTo>
                  <a:lnTo>
                    <a:pt x="4790997" y="89715"/>
                  </a:lnTo>
                  <a:lnTo>
                    <a:pt x="4783775" y="88140"/>
                  </a:lnTo>
                  <a:lnTo>
                    <a:pt x="4776406" y="87579"/>
                  </a:lnTo>
                  <a:lnTo>
                    <a:pt x="4768875" y="87579"/>
                  </a:lnTo>
                  <a:lnTo>
                    <a:pt x="4761052" y="89382"/>
                  </a:lnTo>
                  <a:lnTo>
                    <a:pt x="4752708" y="93713"/>
                  </a:lnTo>
                  <a:lnTo>
                    <a:pt x="4728839" y="89630"/>
                  </a:lnTo>
                  <a:lnTo>
                    <a:pt x="4696442" y="80870"/>
                  </a:lnTo>
                  <a:lnTo>
                    <a:pt x="4682439" y="79209"/>
                  </a:lnTo>
                  <a:lnTo>
                    <a:pt x="4676241" y="79209"/>
                  </a:lnTo>
                  <a:lnTo>
                    <a:pt x="4669447" y="80238"/>
                  </a:lnTo>
                  <a:lnTo>
                    <a:pt x="4661128" y="82816"/>
                  </a:lnTo>
                  <a:lnTo>
                    <a:pt x="4653658" y="74567"/>
                  </a:lnTo>
                  <a:lnTo>
                    <a:pt x="4647550" y="69246"/>
                  </a:lnTo>
                  <a:lnTo>
                    <a:pt x="4642460" y="66393"/>
                  </a:lnTo>
                  <a:lnTo>
                    <a:pt x="4638040" y="65544"/>
                  </a:lnTo>
                  <a:lnTo>
                    <a:pt x="4631319" y="67280"/>
                  </a:lnTo>
                  <a:lnTo>
                    <a:pt x="4623927" y="71124"/>
                  </a:lnTo>
                  <a:lnTo>
                    <a:pt x="4614329" y="75033"/>
                  </a:lnTo>
                  <a:lnTo>
                    <a:pt x="4600994" y="76961"/>
                  </a:lnTo>
                  <a:lnTo>
                    <a:pt x="4591100" y="80976"/>
                  </a:lnTo>
                  <a:lnTo>
                    <a:pt x="4593791" y="87222"/>
                  </a:lnTo>
                  <a:lnTo>
                    <a:pt x="4597813" y="92969"/>
                  </a:lnTo>
                  <a:lnTo>
                    <a:pt x="4591913" y="95491"/>
                  </a:lnTo>
                  <a:lnTo>
                    <a:pt x="4568189" y="92993"/>
                  </a:lnTo>
                  <a:lnTo>
                    <a:pt x="4539067" y="87444"/>
                  </a:lnTo>
                  <a:lnTo>
                    <a:pt x="4508218" y="81111"/>
                  </a:lnTo>
                  <a:lnTo>
                    <a:pt x="4481969" y="76339"/>
                  </a:lnTo>
                  <a:lnTo>
                    <a:pt x="4473549" y="81254"/>
                  </a:lnTo>
                  <a:lnTo>
                    <a:pt x="4467275" y="83057"/>
                  </a:lnTo>
                  <a:lnTo>
                    <a:pt x="4454855" y="83057"/>
                  </a:lnTo>
                  <a:lnTo>
                    <a:pt x="4449610" y="79667"/>
                  </a:lnTo>
                  <a:lnTo>
                    <a:pt x="4437303" y="72897"/>
                  </a:lnTo>
                  <a:lnTo>
                    <a:pt x="4430255" y="69507"/>
                  </a:lnTo>
                  <a:lnTo>
                    <a:pt x="4419447" y="69507"/>
                  </a:lnTo>
                  <a:lnTo>
                    <a:pt x="4414596" y="69722"/>
                  </a:lnTo>
                  <a:lnTo>
                    <a:pt x="4406506" y="72631"/>
                  </a:lnTo>
                  <a:lnTo>
                    <a:pt x="4399800" y="74282"/>
                  </a:lnTo>
                  <a:lnTo>
                    <a:pt x="4386465" y="74282"/>
                  </a:lnTo>
                  <a:lnTo>
                    <a:pt x="4380331" y="71640"/>
                  </a:lnTo>
                  <a:lnTo>
                    <a:pt x="4374362" y="65557"/>
                  </a:lnTo>
                  <a:lnTo>
                    <a:pt x="4356000" y="72191"/>
                  </a:lnTo>
                  <a:lnTo>
                    <a:pt x="4341947" y="76485"/>
                  </a:lnTo>
                  <a:lnTo>
                    <a:pt x="4331430" y="78798"/>
                  </a:lnTo>
                  <a:lnTo>
                    <a:pt x="4323676" y="79489"/>
                  </a:lnTo>
                  <a:lnTo>
                    <a:pt x="4315853" y="79489"/>
                  </a:lnTo>
                  <a:lnTo>
                    <a:pt x="4312170" y="76860"/>
                  </a:lnTo>
                  <a:lnTo>
                    <a:pt x="4302572" y="72300"/>
                  </a:lnTo>
                  <a:lnTo>
                    <a:pt x="4297119" y="70616"/>
                  </a:lnTo>
                  <a:lnTo>
                    <a:pt x="4290007" y="69425"/>
                  </a:lnTo>
                  <a:lnTo>
                    <a:pt x="4280700" y="68973"/>
                  </a:lnTo>
                  <a:lnTo>
                    <a:pt x="4275594" y="68973"/>
                  </a:lnTo>
                  <a:lnTo>
                    <a:pt x="4214948" y="76771"/>
                  </a:lnTo>
                  <a:lnTo>
                    <a:pt x="4166006" y="84327"/>
                  </a:lnTo>
                  <a:lnTo>
                    <a:pt x="4115550" y="96246"/>
                  </a:lnTo>
                  <a:lnTo>
                    <a:pt x="4063707" y="115976"/>
                  </a:lnTo>
                  <a:lnTo>
                    <a:pt x="4057049" y="119646"/>
                  </a:lnTo>
                  <a:lnTo>
                    <a:pt x="4049420" y="122283"/>
                  </a:lnTo>
                  <a:lnTo>
                    <a:pt x="4041133" y="123875"/>
                  </a:lnTo>
                  <a:lnTo>
                    <a:pt x="4032504" y="124409"/>
                  </a:lnTo>
                  <a:lnTo>
                    <a:pt x="4025570" y="124064"/>
                  </a:lnTo>
                  <a:lnTo>
                    <a:pt x="3998645" y="113804"/>
                  </a:lnTo>
                  <a:lnTo>
                    <a:pt x="3960159" y="117547"/>
                  </a:lnTo>
                  <a:lnTo>
                    <a:pt x="3905164" y="123629"/>
                  </a:lnTo>
                  <a:lnTo>
                    <a:pt x="3847716" y="129504"/>
                  </a:lnTo>
                  <a:lnTo>
                    <a:pt x="3801872" y="132626"/>
                  </a:lnTo>
                  <a:lnTo>
                    <a:pt x="3785961" y="128693"/>
                  </a:lnTo>
                  <a:lnTo>
                    <a:pt x="3769525" y="122975"/>
                  </a:lnTo>
                  <a:lnTo>
                    <a:pt x="3752926" y="117822"/>
                  </a:lnTo>
                  <a:lnTo>
                    <a:pt x="3736530" y="115582"/>
                  </a:lnTo>
                  <a:lnTo>
                    <a:pt x="3729507" y="115582"/>
                  </a:lnTo>
                  <a:lnTo>
                    <a:pt x="3722624" y="117081"/>
                  </a:lnTo>
                  <a:lnTo>
                    <a:pt x="3716058" y="120942"/>
                  </a:lnTo>
                  <a:lnTo>
                    <a:pt x="3716477" y="117208"/>
                  </a:lnTo>
                  <a:lnTo>
                    <a:pt x="3714597" y="115823"/>
                  </a:lnTo>
                  <a:lnTo>
                    <a:pt x="3711130" y="115671"/>
                  </a:lnTo>
                  <a:lnTo>
                    <a:pt x="3704742" y="116662"/>
                  </a:lnTo>
                  <a:lnTo>
                    <a:pt x="3702024" y="122427"/>
                  </a:lnTo>
                  <a:lnTo>
                    <a:pt x="3698011" y="129285"/>
                  </a:lnTo>
                  <a:lnTo>
                    <a:pt x="3694201" y="131432"/>
                  </a:lnTo>
                  <a:lnTo>
                    <a:pt x="3686073" y="131432"/>
                  </a:lnTo>
                  <a:lnTo>
                    <a:pt x="3681933" y="129908"/>
                  </a:lnTo>
                  <a:lnTo>
                    <a:pt x="3665969" y="125323"/>
                  </a:lnTo>
                  <a:lnTo>
                    <a:pt x="3656342" y="125323"/>
                  </a:lnTo>
                  <a:lnTo>
                    <a:pt x="3651199" y="125856"/>
                  </a:lnTo>
                  <a:lnTo>
                    <a:pt x="3637445" y="125920"/>
                  </a:lnTo>
                  <a:lnTo>
                    <a:pt x="3638740" y="120967"/>
                  </a:lnTo>
                  <a:lnTo>
                    <a:pt x="3640416" y="116420"/>
                  </a:lnTo>
                  <a:lnTo>
                    <a:pt x="3641458" y="111328"/>
                  </a:lnTo>
                  <a:lnTo>
                    <a:pt x="3632657" y="111467"/>
                  </a:lnTo>
                  <a:lnTo>
                    <a:pt x="3628885" y="111112"/>
                  </a:lnTo>
                  <a:lnTo>
                    <a:pt x="3618928" y="114782"/>
                  </a:lnTo>
                  <a:lnTo>
                    <a:pt x="3613734" y="114807"/>
                  </a:lnTo>
                  <a:lnTo>
                    <a:pt x="3598291" y="111937"/>
                  </a:lnTo>
                  <a:lnTo>
                    <a:pt x="3594455" y="111937"/>
                  </a:lnTo>
                  <a:lnTo>
                    <a:pt x="3587280" y="112496"/>
                  </a:lnTo>
                  <a:lnTo>
                    <a:pt x="3582784" y="114122"/>
                  </a:lnTo>
                  <a:lnTo>
                    <a:pt x="3578288" y="118122"/>
                  </a:lnTo>
                  <a:lnTo>
                    <a:pt x="3578878" y="126229"/>
                  </a:lnTo>
                  <a:lnTo>
                    <a:pt x="3560864" y="131205"/>
                  </a:lnTo>
                  <a:lnTo>
                    <a:pt x="3541001" y="136241"/>
                  </a:lnTo>
                  <a:lnTo>
                    <a:pt x="3536048" y="144525"/>
                  </a:lnTo>
                  <a:lnTo>
                    <a:pt x="3528301" y="141833"/>
                  </a:lnTo>
                  <a:lnTo>
                    <a:pt x="3522497" y="140754"/>
                  </a:lnTo>
                  <a:lnTo>
                    <a:pt x="3517925" y="140754"/>
                  </a:lnTo>
                  <a:lnTo>
                    <a:pt x="3506864" y="143680"/>
                  </a:lnTo>
                  <a:lnTo>
                    <a:pt x="3498892" y="150260"/>
                  </a:lnTo>
                  <a:lnTo>
                    <a:pt x="3489280" y="157191"/>
                  </a:lnTo>
                  <a:lnTo>
                    <a:pt x="3473297" y="161175"/>
                  </a:lnTo>
                  <a:lnTo>
                    <a:pt x="3467188" y="160083"/>
                  </a:lnTo>
                  <a:lnTo>
                    <a:pt x="3461905" y="159473"/>
                  </a:lnTo>
                  <a:lnTo>
                    <a:pt x="3446805" y="159473"/>
                  </a:lnTo>
                  <a:lnTo>
                    <a:pt x="3440176" y="162801"/>
                  </a:lnTo>
                  <a:lnTo>
                    <a:pt x="3435997" y="171310"/>
                  </a:lnTo>
                  <a:lnTo>
                    <a:pt x="3420037" y="168400"/>
                  </a:lnTo>
                  <a:lnTo>
                    <a:pt x="3407122" y="166444"/>
                  </a:lnTo>
                  <a:lnTo>
                    <a:pt x="3396862" y="165343"/>
                  </a:lnTo>
                  <a:lnTo>
                    <a:pt x="3388868" y="164998"/>
                  </a:lnTo>
                  <a:lnTo>
                    <a:pt x="3374414" y="167630"/>
                  </a:lnTo>
                  <a:lnTo>
                    <a:pt x="3366530" y="173593"/>
                  </a:lnTo>
                  <a:lnTo>
                    <a:pt x="3353933" y="179989"/>
                  </a:lnTo>
                  <a:lnTo>
                    <a:pt x="3325342" y="183921"/>
                  </a:lnTo>
                  <a:lnTo>
                    <a:pt x="3268904" y="183121"/>
                  </a:lnTo>
                  <a:lnTo>
                    <a:pt x="3209702" y="181109"/>
                  </a:lnTo>
                  <a:lnTo>
                    <a:pt x="3095360" y="176572"/>
                  </a:lnTo>
                  <a:lnTo>
                    <a:pt x="3058058" y="175552"/>
                  </a:lnTo>
                  <a:lnTo>
                    <a:pt x="3037449" y="176187"/>
                  </a:lnTo>
                  <a:lnTo>
                    <a:pt x="3039438" y="177793"/>
                  </a:lnTo>
                  <a:lnTo>
                    <a:pt x="3048035" y="179780"/>
                  </a:lnTo>
                  <a:lnTo>
                    <a:pt x="3052610" y="181584"/>
                  </a:lnTo>
                  <a:lnTo>
                    <a:pt x="3013813" y="183800"/>
                  </a:lnTo>
                  <a:lnTo>
                    <a:pt x="2958103" y="186253"/>
                  </a:lnTo>
                  <a:lnTo>
                    <a:pt x="2900116" y="189280"/>
                  </a:lnTo>
                  <a:lnTo>
                    <a:pt x="2854490" y="193217"/>
                  </a:lnTo>
                  <a:lnTo>
                    <a:pt x="2839120" y="200270"/>
                  </a:lnTo>
                  <a:lnTo>
                    <a:pt x="2823897" y="209237"/>
                  </a:lnTo>
                  <a:lnTo>
                    <a:pt x="2808057" y="216943"/>
                  </a:lnTo>
                  <a:lnTo>
                    <a:pt x="2790837" y="220217"/>
                  </a:lnTo>
                  <a:lnTo>
                    <a:pt x="2786062" y="220217"/>
                  </a:lnTo>
                  <a:lnTo>
                    <a:pt x="2781071" y="219430"/>
                  </a:lnTo>
                  <a:lnTo>
                    <a:pt x="2775800" y="217589"/>
                  </a:lnTo>
                  <a:lnTo>
                    <a:pt x="2778569" y="222669"/>
                  </a:lnTo>
                  <a:lnTo>
                    <a:pt x="2774543" y="223850"/>
                  </a:lnTo>
                  <a:lnTo>
                    <a:pt x="2765018" y="223850"/>
                  </a:lnTo>
                  <a:lnTo>
                    <a:pt x="2751035" y="222999"/>
                  </a:lnTo>
                  <a:lnTo>
                    <a:pt x="2739809" y="222999"/>
                  </a:lnTo>
                  <a:lnTo>
                    <a:pt x="2732836" y="224040"/>
                  </a:lnTo>
                  <a:lnTo>
                    <a:pt x="2730119" y="228409"/>
                  </a:lnTo>
                  <a:lnTo>
                    <a:pt x="2724998" y="234225"/>
                  </a:lnTo>
                  <a:lnTo>
                    <a:pt x="2717217" y="236847"/>
                  </a:lnTo>
                  <a:lnTo>
                    <a:pt x="2698572" y="239445"/>
                  </a:lnTo>
                  <a:lnTo>
                    <a:pt x="2687933" y="244710"/>
                  </a:lnTo>
                  <a:lnTo>
                    <a:pt x="2670200" y="248578"/>
                  </a:lnTo>
                  <a:lnTo>
                    <a:pt x="2649133" y="250963"/>
                  </a:lnTo>
                  <a:lnTo>
                    <a:pt x="2628493" y="251777"/>
                  </a:lnTo>
                  <a:lnTo>
                    <a:pt x="2620733" y="251777"/>
                  </a:lnTo>
                  <a:lnTo>
                    <a:pt x="2614002" y="251371"/>
                  </a:lnTo>
                  <a:lnTo>
                    <a:pt x="2609418" y="250532"/>
                  </a:lnTo>
                  <a:lnTo>
                    <a:pt x="2602203" y="248637"/>
                  </a:lnTo>
                  <a:lnTo>
                    <a:pt x="2595003" y="247353"/>
                  </a:lnTo>
                  <a:lnTo>
                    <a:pt x="2587822" y="246623"/>
                  </a:lnTo>
                  <a:lnTo>
                    <a:pt x="2580665" y="246392"/>
                  </a:lnTo>
                  <a:lnTo>
                    <a:pt x="2566864" y="247156"/>
                  </a:lnTo>
                  <a:lnTo>
                    <a:pt x="2553203" y="249169"/>
                  </a:lnTo>
                  <a:lnTo>
                    <a:pt x="2539715" y="252013"/>
                  </a:lnTo>
                  <a:lnTo>
                    <a:pt x="2513409" y="258534"/>
                  </a:lnTo>
                  <a:lnTo>
                    <a:pt x="2500660" y="261381"/>
                  </a:lnTo>
                  <a:lnTo>
                    <a:pt x="2488222" y="263396"/>
                  </a:lnTo>
                  <a:lnTo>
                    <a:pt x="2476131" y="264159"/>
                  </a:lnTo>
                  <a:lnTo>
                    <a:pt x="2469857" y="264159"/>
                  </a:lnTo>
                  <a:lnTo>
                    <a:pt x="2463736" y="263474"/>
                  </a:lnTo>
                  <a:lnTo>
                    <a:pt x="2457805" y="261810"/>
                  </a:lnTo>
                  <a:lnTo>
                    <a:pt x="2448134" y="262074"/>
                  </a:lnTo>
                  <a:lnTo>
                    <a:pt x="2403221" y="275462"/>
                  </a:lnTo>
                  <a:lnTo>
                    <a:pt x="2401011" y="283146"/>
                  </a:lnTo>
                  <a:lnTo>
                    <a:pt x="2384361" y="286346"/>
                  </a:lnTo>
                  <a:lnTo>
                    <a:pt x="2366645" y="296544"/>
                  </a:lnTo>
                  <a:lnTo>
                    <a:pt x="2358898" y="299542"/>
                  </a:lnTo>
                  <a:lnTo>
                    <a:pt x="2355392" y="291769"/>
                  </a:lnTo>
                  <a:lnTo>
                    <a:pt x="2349373" y="289153"/>
                  </a:lnTo>
                  <a:lnTo>
                    <a:pt x="2335199" y="289153"/>
                  </a:lnTo>
                  <a:lnTo>
                    <a:pt x="2326995" y="291884"/>
                  </a:lnTo>
                  <a:lnTo>
                    <a:pt x="2304719" y="300088"/>
                  </a:lnTo>
                  <a:lnTo>
                    <a:pt x="2295359" y="300088"/>
                  </a:lnTo>
                  <a:lnTo>
                    <a:pt x="2292756" y="297700"/>
                  </a:lnTo>
                  <a:lnTo>
                    <a:pt x="2293416" y="290677"/>
                  </a:lnTo>
                  <a:lnTo>
                    <a:pt x="2285784" y="292569"/>
                  </a:lnTo>
                  <a:lnTo>
                    <a:pt x="2279878" y="293242"/>
                  </a:lnTo>
                  <a:lnTo>
                    <a:pt x="2269045" y="293242"/>
                  </a:lnTo>
                  <a:lnTo>
                    <a:pt x="2264905" y="292125"/>
                  </a:lnTo>
                  <a:lnTo>
                    <a:pt x="2258275" y="289890"/>
                  </a:lnTo>
                  <a:lnTo>
                    <a:pt x="2255799" y="288772"/>
                  </a:lnTo>
                  <a:lnTo>
                    <a:pt x="2253018" y="288772"/>
                  </a:lnTo>
                  <a:lnTo>
                    <a:pt x="2248966" y="289567"/>
                  </a:lnTo>
                  <a:lnTo>
                    <a:pt x="2243937" y="292366"/>
                  </a:lnTo>
                  <a:lnTo>
                    <a:pt x="2237308" y="297795"/>
                  </a:lnTo>
                  <a:lnTo>
                    <a:pt x="2228456" y="306476"/>
                  </a:lnTo>
                  <a:lnTo>
                    <a:pt x="2222360" y="306323"/>
                  </a:lnTo>
                  <a:lnTo>
                    <a:pt x="2193404" y="307332"/>
                  </a:lnTo>
                  <a:lnTo>
                    <a:pt x="2167094" y="309989"/>
                  </a:lnTo>
                  <a:lnTo>
                    <a:pt x="2140505" y="313744"/>
                  </a:lnTo>
                  <a:lnTo>
                    <a:pt x="2087035" y="322352"/>
                  </a:lnTo>
                  <a:lnTo>
                    <a:pt x="2060438" y="326107"/>
                  </a:lnTo>
                  <a:lnTo>
                    <a:pt x="2034122" y="328761"/>
                  </a:lnTo>
                  <a:lnTo>
                    <a:pt x="2008225" y="329768"/>
                  </a:lnTo>
                  <a:lnTo>
                    <a:pt x="1995476" y="329482"/>
                  </a:lnTo>
                  <a:lnTo>
                    <a:pt x="1982884" y="328579"/>
                  </a:lnTo>
                  <a:lnTo>
                    <a:pt x="1970465" y="326987"/>
                  </a:lnTo>
                  <a:lnTo>
                    <a:pt x="1958238" y="324637"/>
                  </a:lnTo>
                  <a:lnTo>
                    <a:pt x="1965402" y="333881"/>
                  </a:lnTo>
                  <a:lnTo>
                    <a:pt x="1961775" y="343420"/>
                  </a:lnTo>
                  <a:lnTo>
                    <a:pt x="1950137" y="350883"/>
                  </a:lnTo>
                  <a:lnTo>
                    <a:pt x="1933270" y="353898"/>
                  </a:lnTo>
                  <a:lnTo>
                    <a:pt x="1931835" y="353872"/>
                  </a:lnTo>
                  <a:lnTo>
                    <a:pt x="1942440" y="361484"/>
                  </a:lnTo>
                  <a:lnTo>
                    <a:pt x="1946890" y="366417"/>
                  </a:lnTo>
                  <a:lnTo>
                    <a:pt x="1946026" y="369078"/>
                  </a:lnTo>
                  <a:lnTo>
                    <a:pt x="1940687" y="369874"/>
                  </a:lnTo>
                  <a:lnTo>
                    <a:pt x="1932770" y="369335"/>
                  </a:lnTo>
                  <a:lnTo>
                    <a:pt x="1922533" y="367914"/>
                  </a:lnTo>
                  <a:lnTo>
                    <a:pt x="1883976" y="361297"/>
                  </a:lnTo>
                  <a:lnTo>
                    <a:pt x="1870535" y="359287"/>
                  </a:lnTo>
                  <a:lnTo>
                    <a:pt x="1857813" y="357866"/>
                  </a:lnTo>
                  <a:lnTo>
                    <a:pt x="1846414" y="357327"/>
                  </a:lnTo>
                  <a:lnTo>
                    <a:pt x="1836710" y="358004"/>
                  </a:lnTo>
                  <a:lnTo>
                    <a:pt x="1829719" y="360249"/>
                  </a:lnTo>
                  <a:lnTo>
                    <a:pt x="1826107" y="364383"/>
                  </a:lnTo>
                  <a:lnTo>
                    <a:pt x="1826539" y="370725"/>
                  </a:lnTo>
                  <a:lnTo>
                    <a:pt x="1803808" y="355142"/>
                  </a:lnTo>
                  <a:lnTo>
                    <a:pt x="1769654" y="341822"/>
                  </a:lnTo>
                  <a:lnTo>
                    <a:pt x="1730211" y="332533"/>
                  </a:lnTo>
                  <a:lnTo>
                    <a:pt x="1691614" y="329044"/>
                  </a:lnTo>
                  <a:lnTo>
                    <a:pt x="1674017" y="330094"/>
                  </a:lnTo>
                  <a:lnTo>
                    <a:pt x="1659131" y="333408"/>
                  </a:lnTo>
                  <a:lnTo>
                    <a:pt x="1647801" y="339229"/>
                  </a:lnTo>
                  <a:lnTo>
                    <a:pt x="1640878" y="347802"/>
                  </a:lnTo>
                  <a:lnTo>
                    <a:pt x="1589225" y="353143"/>
                  </a:lnTo>
                  <a:lnTo>
                    <a:pt x="1538760" y="355320"/>
                  </a:lnTo>
                  <a:lnTo>
                    <a:pt x="1490634" y="360935"/>
                  </a:lnTo>
                  <a:lnTo>
                    <a:pt x="1445996" y="376593"/>
                  </a:lnTo>
                  <a:lnTo>
                    <a:pt x="1440027" y="372821"/>
                  </a:lnTo>
                  <a:lnTo>
                    <a:pt x="1433423" y="370128"/>
                  </a:lnTo>
                  <a:lnTo>
                    <a:pt x="1426298" y="368236"/>
                  </a:lnTo>
                  <a:lnTo>
                    <a:pt x="1405127" y="364820"/>
                  </a:lnTo>
                  <a:lnTo>
                    <a:pt x="1402829" y="366191"/>
                  </a:lnTo>
                  <a:lnTo>
                    <a:pt x="1396784" y="368045"/>
                  </a:lnTo>
                  <a:lnTo>
                    <a:pt x="1391869" y="368807"/>
                  </a:lnTo>
                  <a:lnTo>
                    <a:pt x="1384439" y="368807"/>
                  </a:lnTo>
                  <a:lnTo>
                    <a:pt x="1381633" y="368338"/>
                  </a:lnTo>
                  <a:lnTo>
                    <a:pt x="1379143" y="367563"/>
                  </a:lnTo>
                  <a:lnTo>
                    <a:pt x="1373390" y="364261"/>
                  </a:lnTo>
                  <a:lnTo>
                    <a:pt x="1356931" y="364083"/>
                  </a:lnTo>
                  <a:lnTo>
                    <a:pt x="1324038" y="360667"/>
                  </a:lnTo>
                  <a:lnTo>
                    <a:pt x="1318374" y="362877"/>
                  </a:lnTo>
                  <a:lnTo>
                    <a:pt x="1269555" y="362165"/>
                  </a:lnTo>
                  <a:lnTo>
                    <a:pt x="1269136" y="363499"/>
                  </a:lnTo>
                  <a:lnTo>
                    <a:pt x="1267040" y="366496"/>
                  </a:lnTo>
                  <a:lnTo>
                    <a:pt x="1263370" y="368668"/>
                  </a:lnTo>
                  <a:lnTo>
                    <a:pt x="1256449" y="369201"/>
                  </a:lnTo>
                  <a:lnTo>
                    <a:pt x="1263027" y="377939"/>
                  </a:lnTo>
                  <a:lnTo>
                    <a:pt x="1262888" y="380301"/>
                  </a:lnTo>
                  <a:lnTo>
                    <a:pt x="1258709" y="380301"/>
                  </a:lnTo>
                  <a:lnTo>
                    <a:pt x="1254060" y="379794"/>
                  </a:lnTo>
                  <a:lnTo>
                    <a:pt x="1240119" y="377552"/>
                  </a:lnTo>
                  <a:lnTo>
                    <a:pt x="1231620" y="377024"/>
                  </a:lnTo>
                  <a:lnTo>
                    <a:pt x="1231449" y="392390"/>
                  </a:lnTo>
                  <a:lnTo>
                    <a:pt x="1213678" y="398832"/>
                  </a:lnTo>
                  <a:lnTo>
                    <a:pt x="1191311" y="403047"/>
                  </a:lnTo>
                  <a:lnTo>
                    <a:pt x="1177353" y="411733"/>
                  </a:lnTo>
                  <a:lnTo>
                    <a:pt x="1173530" y="412889"/>
                  </a:lnTo>
                  <a:lnTo>
                    <a:pt x="1170622" y="413346"/>
                  </a:lnTo>
                  <a:lnTo>
                    <a:pt x="1163713" y="413346"/>
                  </a:lnTo>
                  <a:lnTo>
                    <a:pt x="1161262" y="411606"/>
                  </a:lnTo>
                  <a:lnTo>
                    <a:pt x="1152245" y="406399"/>
                  </a:lnTo>
                  <a:lnTo>
                    <a:pt x="1144346" y="406438"/>
                  </a:lnTo>
                  <a:lnTo>
                    <a:pt x="1077290" y="439026"/>
                  </a:lnTo>
                  <a:lnTo>
                    <a:pt x="1069849" y="447165"/>
                  </a:lnTo>
                  <a:lnTo>
                    <a:pt x="1066834" y="454447"/>
                  </a:lnTo>
                  <a:lnTo>
                    <a:pt x="1063349" y="459686"/>
                  </a:lnTo>
                  <a:lnTo>
                    <a:pt x="1054493" y="461695"/>
                  </a:lnTo>
                  <a:lnTo>
                    <a:pt x="1049783" y="461468"/>
                  </a:lnTo>
                  <a:lnTo>
                    <a:pt x="1043892" y="460760"/>
                  </a:lnTo>
                  <a:lnTo>
                    <a:pt x="1036662" y="459536"/>
                  </a:lnTo>
                  <a:lnTo>
                    <a:pt x="1027938" y="457758"/>
                  </a:lnTo>
                  <a:lnTo>
                    <a:pt x="998811" y="470177"/>
                  </a:lnTo>
                  <a:lnTo>
                    <a:pt x="975104" y="483839"/>
                  </a:lnTo>
                  <a:lnTo>
                    <a:pt x="949994" y="494875"/>
                  </a:lnTo>
                  <a:lnTo>
                    <a:pt x="916660" y="499414"/>
                  </a:lnTo>
                  <a:lnTo>
                    <a:pt x="914463" y="499402"/>
                  </a:lnTo>
                  <a:lnTo>
                    <a:pt x="884105" y="510241"/>
                  </a:lnTo>
                  <a:lnTo>
                    <a:pt x="856264" y="521423"/>
                  </a:lnTo>
                  <a:lnTo>
                    <a:pt x="828658" y="531063"/>
                  </a:lnTo>
                  <a:lnTo>
                    <a:pt x="799007" y="537273"/>
                  </a:lnTo>
                  <a:lnTo>
                    <a:pt x="793407" y="542907"/>
                  </a:lnTo>
                  <a:lnTo>
                    <a:pt x="786960" y="547339"/>
                  </a:lnTo>
                  <a:lnTo>
                    <a:pt x="779339" y="550241"/>
                  </a:lnTo>
                  <a:lnTo>
                    <a:pt x="770216" y="551281"/>
                  </a:lnTo>
                  <a:lnTo>
                    <a:pt x="765937" y="551281"/>
                  </a:lnTo>
                  <a:lnTo>
                    <a:pt x="761149" y="550671"/>
                  </a:lnTo>
                  <a:lnTo>
                    <a:pt x="755738" y="549338"/>
                  </a:lnTo>
                  <a:lnTo>
                    <a:pt x="743220" y="554121"/>
                  </a:lnTo>
                  <a:lnTo>
                    <a:pt x="733585" y="557175"/>
                  </a:lnTo>
                  <a:lnTo>
                    <a:pt x="725904" y="558795"/>
                  </a:lnTo>
                  <a:lnTo>
                    <a:pt x="719251" y="559269"/>
                  </a:lnTo>
                  <a:lnTo>
                    <a:pt x="712773" y="558899"/>
                  </a:lnTo>
                  <a:lnTo>
                    <a:pt x="696548" y="556767"/>
                  </a:lnTo>
                  <a:lnTo>
                    <a:pt x="685012" y="555561"/>
                  </a:lnTo>
                  <a:lnTo>
                    <a:pt x="667376" y="561416"/>
                  </a:lnTo>
                  <a:lnTo>
                    <a:pt x="632575" y="576730"/>
                  </a:lnTo>
                  <a:lnTo>
                    <a:pt x="617118" y="580948"/>
                  </a:lnTo>
                  <a:lnTo>
                    <a:pt x="614451" y="583958"/>
                  </a:lnTo>
                  <a:lnTo>
                    <a:pt x="609396" y="585076"/>
                  </a:lnTo>
                  <a:lnTo>
                    <a:pt x="602907" y="585076"/>
                  </a:lnTo>
                  <a:lnTo>
                    <a:pt x="595441" y="584681"/>
                  </a:lnTo>
                  <a:lnTo>
                    <a:pt x="587147" y="583641"/>
                  </a:lnTo>
                  <a:lnTo>
                    <a:pt x="551064" y="577337"/>
                  </a:lnTo>
                  <a:lnTo>
                    <a:pt x="542656" y="576300"/>
                  </a:lnTo>
                  <a:lnTo>
                    <a:pt x="535025" y="575906"/>
                  </a:lnTo>
                  <a:lnTo>
                    <a:pt x="527761" y="575906"/>
                  </a:lnTo>
                  <a:lnTo>
                    <a:pt x="522109" y="577240"/>
                  </a:lnTo>
                  <a:lnTo>
                    <a:pt x="519366" y="580923"/>
                  </a:lnTo>
                  <a:lnTo>
                    <a:pt x="512973" y="587987"/>
                  </a:lnTo>
                  <a:lnTo>
                    <a:pt x="442317" y="596057"/>
                  </a:lnTo>
                  <a:lnTo>
                    <a:pt x="431038" y="603592"/>
                  </a:lnTo>
                  <a:lnTo>
                    <a:pt x="387967" y="609615"/>
                  </a:lnTo>
                  <a:lnTo>
                    <a:pt x="341558" y="613307"/>
                  </a:lnTo>
                  <a:lnTo>
                    <a:pt x="293801" y="615965"/>
                  </a:lnTo>
                  <a:lnTo>
                    <a:pt x="246687" y="618886"/>
                  </a:lnTo>
                  <a:lnTo>
                    <a:pt x="202209" y="623366"/>
                  </a:lnTo>
                  <a:lnTo>
                    <a:pt x="169196" y="632764"/>
                  </a:lnTo>
                  <a:lnTo>
                    <a:pt x="146662" y="641092"/>
                  </a:lnTo>
                  <a:lnTo>
                    <a:pt x="128668" y="648587"/>
                  </a:lnTo>
                  <a:lnTo>
                    <a:pt x="109270" y="655485"/>
                  </a:lnTo>
                  <a:lnTo>
                    <a:pt x="102692" y="653707"/>
                  </a:lnTo>
                  <a:lnTo>
                    <a:pt x="96888" y="652957"/>
                  </a:lnTo>
                  <a:lnTo>
                    <a:pt x="91719" y="652957"/>
                  </a:lnTo>
                  <a:lnTo>
                    <a:pt x="52701" y="670529"/>
                  </a:lnTo>
                  <a:lnTo>
                    <a:pt x="46924" y="674646"/>
                  </a:lnTo>
                  <a:lnTo>
                    <a:pt x="40984" y="677558"/>
                  </a:lnTo>
                  <a:lnTo>
                    <a:pt x="34518" y="678662"/>
                  </a:lnTo>
                  <a:lnTo>
                    <a:pt x="31800" y="678662"/>
                  </a:lnTo>
                  <a:lnTo>
                    <a:pt x="28892" y="678103"/>
                  </a:lnTo>
                  <a:lnTo>
                    <a:pt x="25666" y="676808"/>
                  </a:lnTo>
                  <a:lnTo>
                    <a:pt x="0" y="685025"/>
                  </a:lnTo>
                  <a:lnTo>
                    <a:pt x="6522669" y="685025"/>
                  </a:lnTo>
                  <a:close/>
                </a:path>
              </a:pathLst>
            </a:custGeom>
            <a:solidFill>
              <a:srgbClr val="ECEB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76144" y="1674609"/>
              <a:ext cx="1161122" cy="4465942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397294" y="1674609"/>
            <a:ext cx="3393440" cy="4578985"/>
            <a:chOff x="397294" y="1674609"/>
            <a:chExt cx="3393440" cy="457898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7294" y="2342502"/>
              <a:ext cx="1149172" cy="37980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7294" y="1674609"/>
              <a:ext cx="2733497" cy="67999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34327" y="1711045"/>
              <a:ext cx="3355975" cy="4381500"/>
            </a:xfrm>
            <a:custGeom>
              <a:avLst/>
              <a:gdLst/>
              <a:ahLst/>
              <a:cxnLst/>
              <a:rect l="l" t="t" r="r" b="b"/>
              <a:pathLst>
                <a:path w="3355975" h="4381500">
                  <a:moveTo>
                    <a:pt x="3355848" y="4380966"/>
                  </a:moveTo>
                  <a:lnTo>
                    <a:pt x="3355848" y="0"/>
                  </a:lnTo>
                  <a:lnTo>
                    <a:pt x="0" y="0"/>
                  </a:lnTo>
                  <a:lnTo>
                    <a:pt x="0" y="4380966"/>
                  </a:lnTo>
                  <a:lnTo>
                    <a:pt x="3355848" y="4380966"/>
                  </a:lnTo>
                  <a:close/>
                </a:path>
              </a:pathLst>
            </a:custGeom>
            <a:solidFill>
              <a:srgbClr val="F1F1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46466" y="5897892"/>
              <a:ext cx="1129677" cy="35519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4016" y="2894710"/>
              <a:ext cx="1652524" cy="1982977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501516" y="2361493"/>
            <a:ext cx="4676775" cy="34194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85115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Without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question,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one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most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extensively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properties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all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time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is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ELVIS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PRESLEY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who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hit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world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stage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1954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go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redefine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meaning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success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3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celebrity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</a:t>
            </a:r>
            <a:r>
              <a:rPr sz="1450" b="1" spc="3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both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before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after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singer’s</a:t>
            </a:r>
            <a:r>
              <a:rPr sz="1450" b="1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death.</a:t>
            </a:r>
            <a:r>
              <a:rPr sz="1450" b="1" spc="40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Called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"King</a:t>
            </a:r>
            <a:r>
              <a:rPr sz="1450" b="1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Rock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and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Roll,"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ELVIS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PRESLEY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became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pop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icon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is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best-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selling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solo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artist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all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time.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His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program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has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been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equally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successful.</a:t>
            </a:r>
            <a:r>
              <a:rPr sz="1450" b="1" spc="4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Elvis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Presley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Enterprises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licenses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all</a:t>
            </a:r>
            <a:r>
              <a:rPr sz="1450" b="1" spc="3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ELVIS</a:t>
            </a:r>
            <a:r>
              <a:rPr sz="1450" b="1" spc="3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related</a:t>
            </a:r>
            <a:r>
              <a:rPr sz="1450" b="1" spc="3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properties,</a:t>
            </a:r>
            <a:r>
              <a:rPr sz="1450" b="1" spc="3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including</a:t>
            </a:r>
            <a:r>
              <a:rPr sz="1450" b="1" spc="3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his</a:t>
            </a:r>
            <a:r>
              <a:rPr sz="1450" b="1" spc="3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name,</a:t>
            </a:r>
            <a:r>
              <a:rPr sz="1450" b="1" spc="3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image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voice,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song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titles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such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Blue</a:t>
            </a:r>
            <a:r>
              <a:rPr sz="1450" b="1" i="1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Suede</a:t>
            </a:r>
            <a:r>
              <a:rPr sz="1450" b="1" i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Shoes,</a:t>
            </a:r>
            <a:r>
              <a:rPr sz="1450" b="1" i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i="1" spc="-10" dirty="0">
                <a:solidFill>
                  <a:srgbClr val="231F20"/>
                </a:solidFill>
                <a:latin typeface="Candara"/>
                <a:cs typeface="Candara"/>
              </a:rPr>
              <a:t>Jailhouse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Rock</a:t>
            </a:r>
            <a:r>
              <a:rPr sz="1450" b="1" i="1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Hound</a:t>
            </a:r>
            <a:r>
              <a:rPr sz="1450" b="1" i="1" spc="3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Dog</a:t>
            </a:r>
            <a:r>
              <a:rPr sz="1450" b="1" i="1" spc="3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3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words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3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phrases</a:t>
            </a:r>
            <a:r>
              <a:rPr sz="1450" b="1" spc="3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have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become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associated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ELVIS,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including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GRACELAND,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TCB</a:t>
            </a:r>
            <a:r>
              <a:rPr sz="1450" b="1" spc="3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KING</a:t>
            </a:r>
            <a:r>
              <a:rPr sz="1450" b="1" spc="3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3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ROCK</a:t>
            </a:r>
            <a:r>
              <a:rPr sz="1450" b="1" spc="3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3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ROLL.</a:t>
            </a:r>
            <a:r>
              <a:rPr sz="1450" b="1" spc="3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It’s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been</a:t>
            </a:r>
            <a:r>
              <a:rPr sz="1450" b="1" spc="3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reported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Elvis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Presley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Enterprises’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revenues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2009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(more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30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years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after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his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death)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were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$24.3</a:t>
            </a:r>
            <a:r>
              <a:rPr sz="145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million.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00" marR="5080" indent="-561340">
              <a:lnSpc>
                <a:spcPct val="101499"/>
              </a:lnSpc>
              <a:spcBef>
                <a:spcPts val="95"/>
              </a:spcBef>
            </a:pPr>
            <a:r>
              <a:rPr dirty="0"/>
              <a:t>ELVIS</a:t>
            </a:r>
            <a:r>
              <a:rPr spc="-30" dirty="0"/>
              <a:t> </a:t>
            </a:r>
            <a:r>
              <a:rPr spc="-10" dirty="0"/>
              <a:t>PRESLEY </a:t>
            </a:r>
            <a:r>
              <a:rPr spc="-20" dirty="0"/>
              <a:t>1954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0" y="1652066"/>
            <a:ext cx="9745980" cy="4575175"/>
            <a:chOff x="380" y="1652066"/>
            <a:chExt cx="9745980" cy="4575175"/>
          </a:xfrm>
        </p:grpSpPr>
        <p:sp>
          <p:nvSpPr>
            <p:cNvPr id="3" name="object 3"/>
            <p:cNvSpPr/>
            <p:nvPr/>
          </p:nvSpPr>
          <p:spPr>
            <a:xfrm>
              <a:off x="4006786" y="1652066"/>
              <a:ext cx="5739130" cy="4575175"/>
            </a:xfrm>
            <a:custGeom>
              <a:avLst/>
              <a:gdLst/>
              <a:ahLst/>
              <a:cxnLst/>
              <a:rect l="l" t="t" r="r" b="b"/>
              <a:pathLst>
                <a:path w="5739130" h="4575175">
                  <a:moveTo>
                    <a:pt x="786079" y="3593625"/>
                  </a:moveTo>
                  <a:lnTo>
                    <a:pt x="786079" y="3484003"/>
                  </a:lnTo>
                  <a:lnTo>
                    <a:pt x="773379" y="3491763"/>
                  </a:lnTo>
                  <a:lnTo>
                    <a:pt x="760679" y="3490524"/>
                  </a:lnTo>
                  <a:lnTo>
                    <a:pt x="747979" y="3487024"/>
                  </a:lnTo>
                  <a:lnTo>
                    <a:pt x="735279" y="3482074"/>
                  </a:lnTo>
                  <a:lnTo>
                    <a:pt x="709879" y="3470718"/>
                  </a:lnTo>
                  <a:lnTo>
                    <a:pt x="697179" y="3465768"/>
                  </a:lnTo>
                  <a:lnTo>
                    <a:pt x="671779" y="3462267"/>
                  </a:lnTo>
                  <a:lnTo>
                    <a:pt x="659079" y="3460940"/>
                  </a:lnTo>
                  <a:lnTo>
                    <a:pt x="646379" y="3461829"/>
                  </a:lnTo>
                  <a:lnTo>
                    <a:pt x="633679" y="3463886"/>
                  </a:lnTo>
                  <a:lnTo>
                    <a:pt x="671779" y="3499639"/>
                  </a:lnTo>
                  <a:lnTo>
                    <a:pt x="709879" y="3532961"/>
                  </a:lnTo>
                  <a:lnTo>
                    <a:pt x="735279" y="3562909"/>
                  </a:lnTo>
                  <a:lnTo>
                    <a:pt x="773379" y="3588535"/>
                  </a:lnTo>
                  <a:lnTo>
                    <a:pt x="786079" y="3593625"/>
                  </a:lnTo>
                  <a:close/>
                </a:path>
                <a:path w="5739130" h="4575175">
                  <a:moveTo>
                    <a:pt x="1014679" y="3973039"/>
                  </a:moveTo>
                  <a:lnTo>
                    <a:pt x="1014679" y="3720376"/>
                  </a:lnTo>
                  <a:lnTo>
                    <a:pt x="1001979" y="3722830"/>
                  </a:lnTo>
                  <a:lnTo>
                    <a:pt x="989279" y="3724502"/>
                  </a:lnTo>
                  <a:lnTo>
                    <a:pt x="976579" y="3725457"/>
                  </a:lnTo>
                  <a:lnTo>
                    <a:pt x="963879" y="3725760"/>
                  </a:lnTo>
                  <a:lnTo>
                    <a:pt x="938479" y="3723625"/>
                  </a:lnTo>
                  <a:lnTo>
                    <a:pt x="925779" y="3718194"/>
                  </a:lnTo>
                  <a:lnTo>
                    <a:pt x="900379" y="3710930"/>
                  </a:lnTo>
                  <a:lnTo>
                    <a:pt x="824179" y="3687611"/>
                  </a:lnTo>
                  <a:lnTo>
                    <a:pt x="735279" y="3655179"/>
                  </a:lnTo>
                  <a:lnTo>
                    <a:pt x="697179" y="3639489"/>
                  </a:lnTo>
                  <a:lnTo>
                    <a:pt x="684479" y="3637351"/>
                  </a:lnTo>
                  <a:lnTo>
                    <a:pt x="671779" y="3635557"/>
                  </a:lnTo>
                  <a:lnTo>
                    <a:pt x="671779" y="3634323"/>
                  </a:lnTo>
                  <a:lnTo>
                    <a:pt x="659079" y="3633863"/>
                  </a:lnTo>
                  <a:lnTo>
                    <a:pt x="659079" y="3635274"/>
                  </a:lnTo>
                  <a:lnTo>
                    <a:pt x="646379" y="3640096"/>
                  </a:lnTo>
                  <a:lnTo>
                    <a:pt x="633679" y="3649208"/>
                  </a:lnTo>
                  <a:lnTo>
                    <a:pt x="633679" y="3663492"/>
                  </a:lnTo>
                  <a:lnTo>
                    <a:pt x="684479" y="3676569"/>
                  </a:lnTo>
                  <a:lnTo>
                    <a:pt x="722579" y="3701337"/>
                  </a:lnTo>
                  <a:lnTo>
                    <a:pt x="760679" y="3733531"/>
                  </a:lnTo>
                  <a:lnTo>
                    <a:pt x="798779" y="3768890"/>
                  </a:lnTo>
                  <a:lnTo>
                    <a:pt x="824179" y="3786551"/>
                  </a:lnTo>
                  <a:lnTo>
                    <a:pt x="836879" y="3803291"/>
                  </a:lnTo>
                  <a:lnTo>
                    <a:pt x="862279" y="3815778"/>
                  </a:lnTo>
                  <a:lnTo>
                    <a:pt x="874979" y="3820680"/>
                  </a:lnTo>
                  <a:lnTo>
                    <a:pt x="887679" y="3820680"/>
                  </a:lnTo>
                  <a:lnTo>
                    <a:pt x="887679" y="3819753"/>
                  </a:lnTo>
                  <a:lnTo>
                    <a:pt x="900379" y="3817721"/>
                  </a:lnTo>
                  <a:lnTo>
                    <a:pt x="900379" y="3816718"/>
                  </a:lnTo>
                  <a:lnTo>
                    <a:pt x="913079" y="3816261"/>
                  </a:lnTo>
                  <a:lnTo>
                    <a:pt x="925779" y="3819370"/>
                  </a:lnTo>
                  <a:lnTo>
                    <a:pt x="938479" y="3827799"/>
                  </a:lnTo>
                  <a:lnTo>
                    <a:pt x="938479" y="3855224"/>
                  </a:lnTo>
                  <a:lnTo>
                    <a:pt x="951179" y="3910249"/>
                  </a:lnTo>
                  <a:lnTo>
                    <a:pt x="976579" y="3948185"/>
                  </a:lnTo>
                  <a:lnTo>
                    <a:pt x="1014679" y="3973039"/>
                  </a:lnTo>
                  <a:close/>
                </a:path>
                <a:path w="5739130" h="4575175">
                  <a:moveTo>
                    <a:pt x="5370779" y="1037602"/>
                  </a:moveTo>
                  <a:lnTo>
                    <a:pt x="5370779" y="1005410"/>
                  </a:lnTo>
                  <a:lnTo>
                    <a:pt x="5345379" y="984865"/>
                  </a:lnTo>
                  <a:lnTo>
                    <a:pt x="5307279" y="962068"/>
                  </a:lnTo>
                  <a:lnTo>
                    <a:pt x="5269179" y="937555"/>
                  </a:lnTo>
                  <a:lnTo>
                    <a:pt x="5218379" y="911862"/>
                  </a:lnTo>
                  <a:lnTo>
                    <a:pt x="5116779" y="859078"/>
                  </a:lnTo>
                  <a:lnTo>
                    <a:pt x="5065979" y="833057"/>
                  </a:lnTo>
                  <a:lnTo>
                    <a:pt x="5015179" y="808000"/>
                  </a:lnTo>
                  <a:lnTo>
                    <a:pt x="4977079" y="784439"/>
                  </a:lnTo>
                  <a:lnTo>
                    <a:pt x="4938979" y="762913"/>
                  </a:lnTo>
                  <a:lnTo>
                    <a:pt x="4913579" y="743956"/>
                  </a:lnTo>
                  <a:lnTo>
                    <a:pt x="4900879" y="728103"/>
                  </a:lnTo>
                  <a:lnTo>
                    <a:pt x="4888179" y="712922"/>
                  </a:lnTo>
                  <a:lnTo>
                    <a:pt x="4875479" y="699000"/>
                  </a:lnTo>
                  <a:lnTo>
                    <a:pt x="4862779" y="687789"/>
                  </a:lnTo>
                  <a:lnTo>
                    <a:pt x="4850079" y="680745"/>
                  </a:lnTo>
                  <a:lnTo>
                    <a:pt x="4811979" y="669271"/>
                  </a:lnTo>
                  <a:lnTo>
                    <a:pt x="4773879" y="655570"/>
                  </a:lnTo>
                  <a:lnTo>
                    <a:pt x="4735779" y="640408"/>
                  </a:lnTo>
                  <a:lnTo>
                    <a:pt x="4697679" y="624547"/>
                  </a:lnTo>
                  <a:lnTo>
                    <a:pt x="4697679" y="3439159"/>
                  </a:lnTo>
                  <a:lnTo>
                    <a:pt x="735279" y="3439160"/>
                  </a:lnTo>
                  <a:lnTo>
                    <a:pt x="747979" y="3448530"/>
                  </a:lnTo>
                  <a:lnTo>
                    <a:pt x="760679" y="3457190"/>
                  </a:lnTo>
                  <a:lnTo>
                    <a:pt x="773379" y="3465113"/>
                  </a:lnTo>
                  <a:lnTo>
                    <a:pt x="786079" y="3472268"/>
                  </a:lnTo>
                  <a:lnTo>
                    <a:pt x="786079" y="3593625"/>
                  </a:lnTo>
                  <a:lnTo>
                    <a:pt x="824179" y="3608895"/>
                  </a:lnTo>
                  <a:lnTo>
                    <a:pt x="862279" y="3622150"/>
                  </a:lnTo>
                  <a:lnTo>
                    <a:pt x="900379" y="3636521"/>
                  </a:lnTo>
                  <a:lnTo>
                    <a:pt x="938479" y="3655414"/>
                  </a:lnTo>
                  <a:lnTo>
                    <a:pt x="976579" y="3682231"/>
                  </a:lnTo>
                  <a:lnTo>
                    <a:pt x="1014679" y="3720376"/>
                  </a:lnTo>
                  <a:lnTo>
                    <a:pt x="1014679" y="3973039"/>
                  </a:lnTo>
                  <a:lnTo>
                    <a:pt x="1052779" y="3988816"/>
                  </a:lnTo>
                  <a:lnTo>
                    <a:pt x="1103579" y="4004690"/>
                  </a:lnTo>
                  <a:lnTo>
                    <a:pt x="1154379" y="4024440"/>
                  </a:lnTo>
                  <a:lnTo>
                    <a:pt x="1205179" y="4046735"/>
                  </a:lnTo>
                  <a:lnTo>
                    <a:pt x="1243279" y="4070244"/>
                  </a:lnTo>
                  <a:lnTo>
                    <a:pt x="1294079" y="4093637"/>
                  </a:lnTo>
                  <a:lnTo>
                    <a:pt x="1344879" y="4115583"/>
                  </a:lnTo>
                  <a:lnTo>
                    <a:pt x="1382979" y="4134751"/>
                  </a:lnTo>
                  <a:lnTo>
                    <a:pt x="1433779" y="4154589"/>
                  </a:lnTo>
                  <a:lnTo>
                    <a:pt x="1484579" y="4179311"/>
                  </a:lnTo>
                  <a:lnTo>
                    <a:pt x="1522679" y="4207197"/>
                  </a:lnTo>
                  <a:lnTo>
                    <a:pt x="1560779" y="4236531"/>
                  </a:lnTo>
                  <a:lnTo>
                    <a:pt x="1611579" y="4265593"/>
                  </a:lnTo>
                  <a:lnTo>
                    <a:pt x="1649679" y="4292666"/>
                  </a:lnTo>
                  <a:lnTo>
                    <a:pt x="1700479" y="4316031"/>
                  </a:lnTo>
                  <a:lnTo>
                    <a:pt x="1751279" y="4338272"/>
                  </a:lnTo>
                  <a:lnTo>
                    <a:pt x="1802079" y="4361824"/>
                  </a:lnTo>
                  <a:lnTo>
                    <a:pt x="1852879" y="4385551"/>
                  </a:lnTo>
                  <a:lnTo>
                    <a:pt x="1890979" y="4408317"/>
                  </a:lnTo>
                  <a:lnTo>
                    <a:pt x="1941779" y="4428985"/>
                  </a:lnTo>
                  <a:lnTo>
                    <a:pt x="1992579" y="4446193"/>
                  </a:lnTo>
                  <a:lnTo>
                    <a:pt x="2043379" y="4462769"/>
                  </a:lnTo>
                  <a:lnTo>
                    <a:pt x="2081479" y="4478610"/>
                  </a:lnTo>
                  <a:lnTo>
                    <a:pt x="2132279" y="4493616"/>
                  </a:lnTo>
                  <a:lnTo>
                    <a:pt x="2183079" y="4507684"/>
                  </a:lnTo>
                  <a:lnTo>
                    <a:pt x="2221179" y="4520713"/>
                  </a:lnTo>
                  <a:lnTo>
                    <a:pt x="2271979" y="4532602"/>
                  </a:lnTo>
                  <a:lnTo>
                    <a:pt x="2322779" y="4543249"/>
                  </a:lnTo>
                  <a:lnTo>
                    <a:pt x="2373579" y="4552552"/>
                  </a:lnTo>
                  <a:lnTo>
                    <a:pt x="2411679" y="4560410"/>
                  </a:lnTo>
                  <a:lnTo>
                    <a:pt x="2462479" y="4566722"/>
                  </a:lnTo>
                  <a:lnTo>
                    <a:pt x="2513279" y="4571385"/>
                  </a:lnTo>
                  <a:lnTo>
                    <a:pt x="2564079" y="4574298"/>
                  </a:lnTo>
                  <a:lnTo>
                    <a:pt x="2602179" y="4575139"/>
                  </a:lnTo>
                  <a:lnTo>
                    <a:pt x="2640279" y="4575137"/>
                  </a:lnTo>
                  <a:lnTo>
                    <a:pt x="2691079" y="4574451"/>
                  </a:lnTo>
                  <a:lnTo>
                    <a:pt x="2741879" y="4572864"/>
                  </a:lnTo>
                  <a:lnTo>
                    <a:pt x="2792679" y="4570154"/>
                  </a:lnTo>
                  <a:lnTo>
                    <a:pt x="2830779" y="4568308"/>
                  </a:lnTo>
                  <a:lnTo>
                    <a:pt x="2856179" y="4566098"/>
                  </a:lnTo>
                  <a:lnTo>
                    <a:pt x="2894279" y="4563495"/>
                  </a:lnTo>
                  <a:lnTo>
                    <a:pt x="2932379" y="4560472"/>
                  </a:lnTo>
                  <a:lnTo>
                    <a:pt x="2970479" y="4557002"/>
                  </a:lnTo>
                  <a:lnTo>
                    <a:pt x="3008579" y="4553055"/>
                  </a:lnTo>
                  <a:lnTo>
                    <a:pt x="3046679" y="4548605"/>
                  </a:lnTo>
                  <a:lnTo>
                    <a:pt x="3084779" y="4543624"/>
                  </a:lnTo>
                  <a:lnTo>
                    <a:pt x="3135579" y="4538082"/>
                  </a:lnTo>
                  <a:lnTo>
                    <a:pt x="3173679" y="4531954"/>
                  </a:lnTo>
                  <a:lnTo>
                    <a:pt x="3224479" y="4525210"/>
                  </a:lnTo>
                  <a:lnTo>
                    <a:pt x="3262579" y="4517824"/>
                  </a:lnTo>
                  <a:lnTo>
                    <a:pt x="3313379" y="4509766"/>
                  </a:lnTo>
                  <a:lnTo>
                    <a:pt x="3351479" y="4501010"/>
                  </a:lnTo>
                  <a:lnTo>
                    <a:pt x="3402279" y="4491527"/>
                  </a:lnTo>
                  <a:lnTo>
                    <a:pt x="3453079" y="4481289"/>
                  </a:lnTo>
                  <a:lnTo>
                    <a:pt x="3503879" y="4470269"/>
                  </a:lnTo>
                  <a:lnTo>
                    <a:pt x="3541979" y="4458439"/>
                  </a:lnTo>
                  <a:lnTo>
                    <a:pt x="3592779" y="4445771"/>
                  </a:lnTo>
                  <a:lnTo>
                    <a:pt x="3643579" y="4432237"/>
                  </a:lnTo>
                  <a:lnTo>
                    <a:pt x="3694379" y="4417809"/>
                  </a:lnTo>
                  <a:lnTo>
                    <a:pt x="3745179" y="4402460"/>
                  </a:lnTo>
                  <a:lnTo>
                    <a:pt x="3795979" y="4386161"/>
                  </a:lnTo>
                  <a:lnTo>
                    <a:pt x="3846779" y="4368884"/>
                  </a:lnTo>
                  <a:lnTo>
                    <a:pt x="3897579" y="4350602"/>
                  </a:lnTo>
                  <a:lnTo>
                    <a:pt x="3948379" y="4331287"/>
                  </a:lnTo>
                  <a:lnTo>
                    <a:pt x="3999179" y="4310911"/>
                  </a:lnTo>
                  <a:lnTo>
                    <a:pt x="4049979" y="4289446"/>
                  </a:lnTo>
                  <a:lnTo>
                    <a:pt x="4100779" y="4266865"/>
                  </a:lnTo>
                  <a:lnTo>
                    <a:pt x="4151579" y="4243139"/>
                  </a:lnTo>
                  <a:lnTo>
                    <a:pt x="4189679" y="4218240"/>
                  </a:lnTo>
                  <a:lnTo>
                    <a:pt x="4240479" y="4192141"/>
                  </a:lnTo>
                  <a:lnTo>
                    <a:pt x="4291279" y="4164814"/>
                  </a:lnTo>
                  <a:lnTo>
                    <a:pt x="4342079" y="4136231"/>
                  </a:lnTo>
                  <a:lnTo>
                    <a:pt x="4380179" y="4106364"/>
                  </a:lnTo>
                  <a:lnTo>
                    <a:pt x="4430979" y="4075185"/>
                  </a:lnTo>
                  <a:lnTo>
                    <a:pt x="4481779" y="4042666"/>
                  </a:lnTo>
                  <a:lnTo>
                    <a:pt x="4519879" y="4008780"/>
                  </a:lnTo>
                  <a:lnTo>
                    <a:pt x="4570679" y="3973498"/>
                  </a:lnTo>
                  <a:lnTo>
                    <a:pt x="4608779" y="3936794"/>
                  </a:lnTo>
                  <a:lnTo>
                    <a:pt x="4646879" y="3898638"/>
                  </a:lnTo>
                  <a:lnTo>
                    <a:pt x="4684979" y="3859003"/>
                  </a:lnTo>
                  <a:lnTo>
                    <a:pt x="4723079" y="3817861"/>
                  </a:lnTo>
                  <a:lnTo>
                    <a:pt x="4761179" y="3775185"/>
                  </a:lnTo>
                  <a:lnTo>
                    <a:pt x="4799279" y="3730946"/>
                  </a:lnTo>
                  <a:lnTo>
                    <a:pt x="4837379" y="3685117"/>
                  </a:lnTo>
                  <a:lnTo>
                    <a:pt x="4875479" y="3637669"/>
                  </a:lnTo>
                  <a:lnTo>
                    <a:pt x="4900879" y="3588575"/>
                  </a:lnTo>
                  <a:lnTo>
                    <a:pt x="4913579" y="3583632"/>
                  </a:lnTo>
                  <a:lnTo>
                    <a:pt x="4926279" y="3576559"/>
                  </a:lnTo>
                  <a:lnTo>
                    <a:pt x="4926279" y="3568131"/>
                  </a:lnTo>
                  <a:lnTo>
                    <a:pt x="4938979" y="3559124"/>
                  </a:lnTo>
                  <a:lnTo>
                    <a:pt x="4951679" y="3522510"/>
                  </a:lnTo>
                  <a:lnTo>
                    <a:pt x="4977079" y="3494235"/>
                  </a:lnTo>
                  <a:lnTo>
                    <a:pt x="5015179" y="3470772"/>
                  </a:lnTo>
                  <a:lnTo>
                    <a:pt x="5053279" y="3448596"/>
                  </a:lnTo>
                  <a:lnTo>
                    <a:pt x="5078679" y="3428150"/>
                  </a:lnTo>
                  <a:lnTo>
                    <a:pt x="5091379" y="3416951"/>
                  </a:lnTo>
                  <a:lnTo>
                    <a:pt x="5091379" y="3315627"/>
                  </a:lnTo>
                  <a:lnTo>
                    <a:pt x="5116779" y="3292575"/>
                  </a:lnTo>
                  <a:lnTo>
                    <a:pt x="5129479" y="3269649"/>
                  </a:lnTo>
                  <a:lnTo>
                    <a:pt x="5154879" y="3245957"/>
                  </a:lnTo>
                  <a:lnTo>
                    <a:pt x="5167579" y="3220605"/>
                  </a:lnTo>
                  <a:lnTo>
                    <a:pt x="5180279" y="3174345"/>
                  </a:lnTo>
                  <a:lnTo>
                    <a:pt x="5192979" y="3131174"/>
                  </a:lnTo>
                  <a:lnTo>
                    <a:pt x="5218379" y="3090928"/>
                  </a:lnTo>
                  <a:lnTo>
                    <a:pt x="5231079" y="3072185"/>
                  </a:lnTo>
                  <a:lnTo>
                    <a:pt x="5231079" y="1625344"/>
                  </a:lnTo>
                  <a:lnTo>
                    <a:pt x="5243779" y="1617691"/>
                  </a:lnTo>
                  <a:lnTo>
                    <a:pt x="5269179" y="1608327"/>
                  </a:lnTo>
                  <a:lnTo>
                    <a:pt x="5281879" y="1599636"/>
                  </a:lnTo>
                  <a:lnTo>
                    <a:pt x="5281879" y="1103185"/>
                  </a:lnTo>
                  <a:lnTo>
                    <a:pt x="5307279" y="1086221"/>
                  </a:lnTo>
                  <a:lnTo>
                    <a:pt x="5332679" y="1070475"/>
                  </a:lnTo>
                  <a:lnTo>
                    <a:pt x="5345379" y="1054688"/>
                  </a:lnTo>
                  <a:lnTo>
                    <a:pt x="5370779" y="1037602"/>
                  </a:lnTo>
                  <a:close/>
                </a:path>
                <a:path w="5739130" h="4575175">
                  <a:moveTo>
                    <a:pt x="5142179" y="3349155"/>
                  </a:moveTo>
                  <a:lnTo>
                    <a:pt x="5142179" y="3317963"/>
                  </a:lnTo>
                  <a:lnTo>
                    <a:pt x="5129479" y="3317963"/>
                  </a:lnTo>
                  <a:lnTo>
                    <a:pt x="5129479" y="3319005"/>
                  </a:lnTo>
                  <a:lnTo>
                    <a:pt x="5116779" y="3322129"/>
                  </a:lnTo>
                  <a:lnTo>
                    <a:pt x="5104079" y="3322129"/>
                  </a:lnTo>
                  <a:lnTo>
                    <a:pt x="5091379" y="3320592"/>
                  </a:lnTo>
                  <a:lnTo>
                    <a:pt x="5091379" y="3416951"/>
                  </a:lnTo>
                  <a:lnTo>
                    <a:pt x="5104079" y="3405752"/>
                  </a:lnTo>
                  <a:lnTo>
                    <a:pt x="5129479" y="3379916"/>
                  </a:lnTo>
                  <a:lnTo>
                    <a:pt x="5142179" y="3349155"/>
                  </a:lnTo>
                  <a:close/>
                </a:path>
                <a:path w="5739130" h="4575175">
                  <a:moveTo>
                    <a:pt x="5345379" y="1669350"/>
                  </a:moveTo>
                  <a:lnTo>
                    <a:pt x="5345379" y="1657624"/>
                  </a:lnTo>
                  <a:lnTo>
                    <a:pt x="5319979" y="1652578"/>
                  </a:lnTo>
                  <a:lnTo>
                    <a:pt x="5307279" y="1649399"/>
                  </a:lnTo>
                  <a:lnTo>
                    <a:pt x="5307279" y="1648358"/>
                  </a:lnTo>
                  <a:lnTo>
                    <a:pt x="5294579" y="1647977"/>
                  </a:lnTo>
                  <a:lnTo>
                    <a:pt x="5269179" y="1650403"/>
                  </a:lnTo>
                  <a:lnTo>
                    <a:pt x="5256479" y="1650403"/>
                  </a:lnTo>
                  <a:lnTo>
                    <a:pt x="5256479" y="1649896"/>
                  </a:lnTo>
                  <a:lnTo>
                    <a:pt x="5243779" y="1648096"/>
                  </a:lnTo>
                  <a:lnTo>
                    <a:pt x="5231079" y="1644579"/>
                  </a:lnTo>
                  <a:lnTo>
                    <a:pt x="5231079" y="3072185"/>
                  </a:lnTo>
                  <a:lnTo>
                    <a:pt x="5243779" y="3053443"/>
                  </a:lnTo>
                  <a:lnTo>
                    <a:pt x="5269179" y="3018557"/>
                  </a:lnTo>
                  <a:lnTo>
                    <a:pt x="5281879" y="3007740"/>
                  </a:lnTo>
                  <a:lnTo>
                    <a:pt x="5281879" y="2069439"/>
                  </a:lnTo>
                  <a:lnTo>
                    <a:pt x="5307279" y="2027255"/>
                  </a:lnTo>
                  <a:lnTo>
                    <a:pt x="5319979" y="1985151"/>
                  </a:lnTo>
                  <a:lnTo>
                    <a:pt x="5332679" y="1965524"/>
                  </a:lnTo>
                  <a:lnTo>
                    <a:pt x="5332679" y="1692567"/>
                  </a:lnTo>
                  <a:lnTo>
                    <a:pt x="5345379" y="1669350"/>
                  </a:lnTo>
                  <a:close/>
                </a:path>
                <a:path w="5739130" h="4575175">
                  <a:moveTo>
                    <a:pt x="5485079" y="1228433"/>
                  </a:moveTo>
                  <a:lnTo>
                    <a:pt x="5485079" y="1201490"/>
                  </a:lnTo>
                  <a:lnTo>
                    <a:pt x="5472379" y="1192083"/>
                  </a:lnTo>
                  <a:lnTo>
                    <a:pt x="5459679" y="1185723"/>
                  </a:lnTo>
                  <a:lnTo>
                    <a:pt x="5446979" y="1181671"/>
                  </a:lnTo>
                  <a:lnTo>
                    <a:pt x="5408879" y="1170068"/>
                  </a:lnTo>
                  <a:lnTo>
                    <a:pt x="5358079" y="1154334"/>
                  </a:lnTo>
                  <a:lnTo>
                    <a:pt x="5319979" y="1132647"/>
                  </a:lnTo>
                  <a:lnTo>
                    <a:pt x="5281879" y="1103185"/>
                  </a:lnTo>
                  <a:lnTo>
                    <a:pt x="5281879" y="1366145"/>
                  </a:lnTo>
                  <a:lnTo>
                    <a:pt x="5294579" y="1351610"/>
                  </a:lnTo>
                  <a:lnTo>
                    <a:pt x="5307279" y="1328928"/>
                  </a:lnTo>
                  <a:lnTo>
                    <a:pt x="5332679" y="1306896"/>
                  </a:lnTo>
                  <a:lnTo>
                    <a:pt x="5358079" y="1289756"/>
                  </a:lnTo>
                  <a:lnTo>
                    <a:pt x="5383479" y="1281747"/>
                  </a:lnTo>
                  <a:lnTo>
                    <a:pt x="5408879" y="1278628"/>
                  </a:lnTo>
                  <a:lnTo>
                    <a:pt x="5421579" y="1272476"/>
                  </a:lnTo>
                  <a:lnTo>
                    <a:pt x="5434279" y="1264066"/>
                  </a:lnTo>
                  <a:lnTo>
                    <a:pt x="5459679" y="1254175"/>
                  </a:lnTo>
                  <a:lnTo>
                    <a:pt x="5459679" y="1246836"/>
                  </a:lnTo>
                  <a:lnTo>
                    <a:pt x="5472379" y="1238704"/>
                  </a:lnTo>
                  <a:lnTo>
                    <a:pt x="5485079" y="1228433"/>
                  </a:lnTo>
                  <a:close/>
                </a:path>
                <a:path w="5739130" h="4575175">
                  <a:moveTo>
                    <a:pt x="5345379" y="1541726"/>
                  </a:moveTo>
                  <a:lnTo>
                    <a:pt x="5345379" y="1443772"/>
                  </a:lnTo>
                  <a:lnTo>
                    <a:pt x="5332679" y="1421029"/>
                  </a:lnTo>
                  <a:lnTo>
                    <a:pt x="5294579" y="1406105"/>
                  </a:lnTo>
                  <a:lnTo>
                    <a:pt x="5281879" y="1397478"/>
                  </a:lnTo>
                  <a:lnTo>
                    <a:pt x="5281879" y="1599636"/>
                  </a:lnTo>
                  <a:lnTo>
                    <a:pt x="5294579" y="1590945"/>
                  </a:lnTo>
                  <a:lnTo>
                    <a:pt x="5319979" y="1569558"/>
                  </a:lnTo>
                  <a:lnTo>
                    <a:pt x="5345379" y="1541726"/>
                  </a:lnTo>
                  <a:close/>
                </a:path>
                <a:path w="5739130" h="4575175">
                  <a:moveTo>
                    <a:pt x="5459679" y="2150286"/>
                  </a:moveTo>
                  <a:lnTo>
                    <a:pt x="5446979" y="2134127"/>
                  </a:lnTo>
                  <a:lnTo>
                    <a:pt x="5421579" y="2120353"/>
                  </a:lnTo>
                  <a:lnTo>
                    <a:pt x="5383479" y="2108808"/>
                  </a:lnTo>
                  <a:lnTo>
                    <a:pt x="5358079" y="2098516"/>
                  </a:lnTo>
                  <a:lnTo>
                    <a:pt x="5319979" y="2086413"/>
                  </a:lnTo>
                  <a:lnTo>
                    <a:pt x="5281879" y="2069439"/>
                  </a:lnTo>
                  <a:lnTo>
                    <a:pt x="5281879" y="3007740"/>
                  </a:lnTo>
                  <a:lnTo>
                    <a:pt x="5307279" y="2986106"/>
                  </a:lnTo>
                  <a:lnTo>
                    <a:pt x="5332679" y="2955928"/>
                  </a:lnTo>
                  <a:lnTo>
                    <a:pt x="5383479" y="2927858"/>
                  </a:lnTo>
                  <a:lnTo>
                    <a:pt x="5396179" y="2909938"/>
                  </a:lnTo>
                  <a:lnTo>
                    <a:pt x="5421579" y="2890180"/>
                  </a:lnTo>
                  <a:lnTo>
                    <a:pt x="5434279" y="2881665"/>
                  </a:lnTo>
                  <a:lnTo>
                    <a:pt x="5434279" y="2206688"/>
                  </a:lnTo>
                  <a:lnTo>
                    <a:pt x="5446979" y="2173062"/>
                  </a:lnTo>
                  <a:lnTo>
                    <a:pt x="5459679" y="2150286"/>
                  </a:lnTo>
                  <a:close/>
                </a:path>
                <a:path w="5739130" h="4575175">
                  <a:moveTo>
                    <a:pt x="5434279" y="1859470"/>
                  </a:moveTo>
                  <a:lnTo>
                    <a:pt x="5421579" y="1849196"/>
                  </a:lnTo>
                  <a:lnTo>
                    <a:pt x="5408879" y="1819381"/>
                  </a:lnTo>
                  <a:lnTo>
                    <a:pt x="5408879" y="1753175"/>
                  </a:lnTo>
                  <a:lnTo>
                    <a:pt x="5383479" y="1727566"/>
                  </a:lnTo>
                  <a:lnTo>
                    <a:pt x="5345379" y="1714144"/>
                  </a:lnTo>
                  <a:lnTo>
                    <a:pt x="5345379" y="1712012"/>
                  </a:lnTo>
                  <a:lnTo>
                    <a:pt x="5332679" y="1707365"/>
                  </a:lnTo>
                  <a:lnTo>
                    <a:pt x="5332679" y="1965524"/>
                  </a:lnTo>
                  <a:lnTo>
                    <a:pt x="5345379" y="1945897"/>
                  </a:lnTo>
                  <a:lnTo>
                    <a:pt x="5370779" y="1912266"/>
                  </a:lnTo>
                  <a:lnTo>
                    <a:pt x="5408879" y="1887029"/>
                  </a:lnTo>
                  <a:lnTo>
                    <a:pt x="5421579" y="1880648"/>
                  </a:lnTo>
                  <a:lnTo>
                    <a:pt x="5421579" y="1870708"/>
                  </a:lnTo>
                  <a:lnTo>
                    <a:pt x="5434279" y="1859470"/>
                  </a:lnTo>
                  <a:close/>
                </a:path>
                <a:path w="5739130" h="4575175">
                  <a:moveTo>
                    <a:pt x="5510479" y="2254003"/>
                  </a:moveTo>
                  <a:lnTo>
                    <a:pt x="5510479" y="2227553"/>
                  </a:lnTo>
                  <a:lnTo>
                    <a:pt x="5485079" y="2214797"/>
                  </a:lnTo>
                  <a:lnTo>
                    <a:pt x="5434279" y="2206688"/>
                  </a:lnTo>
                  <a:lnTo>
                    <a:pt x="5434279" y="2881665"/>
                  </a:lnTo>
                  <a:lnTo>
                    <a:pt x="5446979" y="2873151"/>
                  </a:lnTo>
                  <a:lnTo>
                    <a:pt x="5472379" y="2863418"/>
                  </a:lnTo>
                  <a:lnTo>
                    <a:pt x="5497779" y="2854678"/>
                  </a:lnTo>
                  <a:lnTo>
                    <a:pt x="5497779" y="2303195"/>
                  </a:lnTo>
                  <a:lnTo>
                    <a:pt x="5510479" y="2254003"/>
                  </a:lnTo>
                  <a:close/>
                </a:path>
                <a:path w="5739130" h="4575175">
                  <a:moveTo>
                    <a:pt x="5739079" y="2530030"/>
                  </a:moveTo>
                  <a:lnTo>
                    <a:pt x="5700979" y="2509746"/>
                  </a:lnTo>
                  <a:lnTo>
                    <a:pt x="5662879" y="2467054"/>
                  </a:lnTo>
                  <a:lnTo>
                    <a:pt x="5637479" y="2391790"/>
                  </a:lnTo>
                  <a:lnTo>
                    <a:pt x="5612079" y="2355416"/>
                  </a:lnTo>
                  <a:lnTo>
                    <a:pt x="5586679" y="2329014"/>
                  </a:lnTo>
                  <a:lnTo>
                    <a:pt x="5548579" y="2311852"/>
                  </a:lnTo>
                  <a:lnTo>
                    <a:pt x="5497779" y="2303195"/>
                  </a:lnTo>
                  <a:lnTo>
                    <a:pt x="5497779" y="2854678"/>
                  </a:lnTo>
                  <a:lnTo>
                    <a:pt x="5523179" y="2845939"/>
                  </a:lnTo>
                  <a:lnTo>
                    <a:pt x="5535879" y="2813925"/>
                  </a:lnTo>
                  <a:lnTo>
                    <a:pt x="5561279" y="2734559"/>
                  </a:lnTo>
                  <a:lnTo>
                    <a:pt x="5561279" y="2545918"/>
                  </a:lnTo>
                  <a:lnTo>
                    <a:pt x="5573979" y="2545918"/>
                  </a:lnTo>
                  <a:lnTo>
                    <a:pt x="5586679" y="2548216"/>
                  </a:lnTo>
                  <a:lnTo>
                    <a:pt x="5586679" y="2554236"/>
                  </a:lnTo>
                  <a:lnTo>
                    <a:pt x="5599379" y="2566716"/>
                  </a:lnTo>
                  <a:lnTo>
                    <a:pt x="5612079" y="2575051"/>
                  </a:lnTo>
                  <a:lnTo>
                    <a:pt x="5624779" y="2579711"/>
                  </a:lnTo>
                  <a:lnTo>
                    <a:pt x="5637479" y="2581160"/>
                  </a:lnTo>
                  <a:lnTo>
                    <a:pt x="5662879" y="2575798"/>
                  </a:lnTo>
                  <a:lnTo>
                    <a:pt x="5688279" y="2562601"/>
                  </a:lnTo>
                  <a:lnTo>
                    <a:pt x="5713679" y="2545900"/>
                  </a:lnTo>
                  <a:lnTo>
                    <a:pt x="5739079" y="2530030"/>
                  </a:lnTo>
                  <a:close/>
                </a:path>
                <a:path w="5739130" h="4575175">
                  <a:moveTo>
                    <a:pt x="5599379" y="2693460"/>
                  </a:moveTo>
                  <a:lnTo>
                    <a:pt x="5599379" y="2639425"/>
                  </a:lnTo>
                  <a:lnTo>
                    <a:pt x="5586679" y="2627670"/>
                  </a:lnTo>
                  <a:lnTo>
                    <a:pt x="5586679" y="2616263"/>
                  </a:lnTo>
                  <a:lnTo>
                    <a:pt x="5573979" y="2605228"/>
                  </a:lnTo>
                  <a:lnTo>
                    <a:pt x="5561279" y="2594084"/>
                  </a:lnTo>
                  <a:lnTo>
                    <a:pt x="5561279" y="2734559"/>
                  </a:lnTo>
                  <a:lnTo>
                    <a:pt x="5586679" y="2701340"/>
                  </a:lnTo>
                  <a:lnTo>
                    <a:pt x="5599379" y="2693460"/>
                  </a:lnTo>
                  <a:close/>
                </a:path>
                <a:path w="5739130" h="4575175">
                  <a:moveTo>
                    <a:pt x="1078344" y="164766"/>
                  </a:moveTo>
                  <a:lnTo>
                    <a:pt x="1078344" y="93789"/>
                  </a:lnTo>
                  <a:lnTo>
                    <a:pt x="963648" y="79679"/>
                  </a:lnTo>
                  <a:lnTo>
                    <a:pt x="762558" y="54813"/>
                  </a:lnTo>
                  <a:lnTo>
                    <a:pt x="757110" y="79959"/>
                  </a:lnTo>
                  <a:lnTo>
                    <a:pt x="809652" y="89132"/>
                  </a:lnTo>
                  <a:lnTo>
                    <a:pt x="861310" y="100995"/>
                  </a:lnTo>
                  <a:lnTo>
                    <a:pt x="912354" y="114823"/>
                  </a:lnTo>
                  <a:lnTo>
                    <a:pt x="963052" y="129893"/>
                  </a:lnTo>
                  <a:lnTo>
                    <a:pt x="1013673" y="145480"/>
                  </a:lnTo>
                  <a:lnTo>
                    <a:pt x="1064485" y="160860"/>
                  </a:lnTo>
                  <a:lnTo>
                    <a:pt x="1078344" y="164766"/>
                  </a:lnTo>
                  <a:close/>
                </a:path>
                <a:path w="5739130" h="4575175">
                  <a:moveTo>
                    <a:pt x="869943" y="391134"/>
                  </a:moveTo>
                  <a:lnTo>
                    <a:pt x="869943" y="366469"/>
                  </a:lnTo>
                  <a:lnTo>
                    <a:pt x="869748" y="373548"/>
                  </a:lnTo>
                  <a:lnTo>
                    <a:pt x="856145" y="376110"/>
                  </a:lnTo>
                  <a:lnTo>
                    <a:pt x="851138" y="376044"/>
                  </a:lnTo>
                  <a:lnTo>
                    <a:pt x="847940" y="375881"/>
                  </a:lnTo>
                  <a:lnTo>
                    <a:pt x="840435" y="375246"/>
                  </a:lnTo>
                  <a:lnTo>
                    <a:pt x="835990" y="375157"/>
                  </a:lnTo>
                  <a:lnTo>
                    <a:pt x="817864" y="376573"/>
                  </a:lnTo>
                  <a:lnTo>
                    <a:pt x="798852" y="380264"/>
                  </a:lnTo>
                  <a:lnTo>
                    <a:pt x="781369" y="385396"/>
                  </a:lnTo>
                  <a:lnTo>
                    <a:pt x="767829" y="391134"/>
                  </a:lnTo>
                  <a:lnTo>
                    <a:pt x="869943" y="391134"/>
                  </a:lnTo>
                  <a:close/>
                </a:path>
                <a:path w="5739130" h="4575175">
                  <a:moveTo>
                    <a:pt x="1115758" y="391134"/>
                  </a:moveTo>
                  <a:lnTo>
                    <a:pt x="1115758" y="175310"/>
                  </a:lnTo>
                  <a:lnTo>
                    <a:pt x="1110287" y="183279"/>
                  </a:lnTo>
                  <a:lnTo>
                    <a:pt x="1104831" y="188080"/>
                  </a:lnTo>
                  <a:lnTo>
                    <a:pt x="1099426" y="190434"/>
                  </a:lnTo>
                  <a:lnTo>
                    <a:pt x="1094105" y="191058"/>
                  </a:lnTo>
                  <a:lnTo>
                    <a:pt x="1090536" y="191058"/>
                  </a:lnTo>
                  <a:lnTo>
                    <a:pt x="1087043" y="190360"/>
                  </a:lnTo>
                  <a:lnTo>
                    <a:pt x="1083691" y="189966"/>
                  </a:lnTo>
                  <a:lnTo>
                    <a:pt x="1035469" y="183884"/>
                  </a:lnTo>
                  <a:lnTo>
                    <a:pt x="987472" y="176560"/>
                  </a:lnTo>
                  <a:lnTo>
                    <a:pt x="939965" y="166719"/>
                  </a:lnTo>
                  <a:lnTo>
                    <a:pt x="893216" y="153085"/>
                  </a:lnTo>
                  <a:lnTo>
                    <a:pt x="888136" y="151320"/>
                  </a:lnTo>
                  <a:lnTo>
                    <a:pt x="883297" y="150330"/>
                  </a:lnTo>
                  <a:lnTo>
                    <a:pt x="851138" y="176672"/>
                  </a:lnTo>
                  <a:lnTo>
                    <a:pt x="854829" y="188482"/>
                  </a:lnTo>
                  <a:lnTo>
                    <a:pt x="892938" y="217592"/>
                  </a:lnTo>
                  <a:lnTo>
                    <a:pt x="934906" y="223144"/>
                  </a:lnTo>
                  <a:lnTo>
                    <a:pt x="956398" y="224650"/>
                  </a:lnTo>
                  <a:lnTo>
                    <a:pt x="1006173" y="235615"/>
                  </a:lnTo>
                  <a:lnTo>
                    <a:pt x="1042987" y="255639"/>
                  </a:lnTo>
                  <a:lnTo>
                    <a:pt x="1068723" y="286391"/>
                  </a:lnTo>
                  <a:lnTo>
                    <a:pt x="1085265" y="329539"/>
                  </a:lnTo>
                  <a:lnTo>
                    <a:pt x="1085265" y="391134"/>
                  </a:lnTo>
                  <a:lnTo>
                    <a:pt x="1115758" y="391134"/>
                  </a:lnTo>
                  <a:close/>
                </a:path>
                <a:path w="5739130" h="4575175">
                  <a:moveTo>
                    <a:pt x="1085265" y="391134"/>
                  </a:moveTo>
                  <a:lnTo>
                    <a:pt x="1085265" y="329539"/>
                  </a:lnTo>
                  <a:lnTo>
                    <a:pt x="1037954" y="318998"/>
                  </a:lnTo>
                  <a:lnTo>
                    <a:pt x="1022324" y="318477"/>
                  </a:lnTo>
                  <a:lnTo>
                    <a:pt x="1013673" y="318639"/>
                  </a:lnTo>
                  <a:lnTo>
                    <a:pt x="969399" y="321636"/>
                  </a:lnTo>
                  <a:lnTo>
                    <a:pt x="958869" y="322372"/>
                  </a:lnTo>
                  <a:lnTo>
                    <a:pt x="951572" y="322732"/>
                  </a:lnTo>
                  <a:lnTo>
                    <a:pt x="949934" y="322813"/>
                  </a:lnTo>
                  <a:lnTo>
                    <a:pt x="948347" y="322891"/>
                  </a:lnTo>
                  <a:lnTo>
                    <a:pt x="902089" y="319878"/>
                  </a:lnTo>
                  <a:lnTo>
                    <a:pt x="886917" y="316026"/>
                  </a:lnTo>
                  <a:lnTo>
                    <a:pt x="883297" y="315544"/>
                  </a:lnTo>
                  <a:lnTo>
                    <a:pt x="879627" y="315544"/>
                  </a:lnTo>
                  <a:lnTo>
                    <a:pt x="868461" y="317132"/>
                  </a:lnTo>
                  <a:lnTo>
                    <a:pt x="861310" y="320932"/>
                  </a:lnTo>
                  <a:lnTo>
                    <a:pt x="859177" y="322169"/>
                  </a:lnTo>
                  <a:lnTo>
                    <a:pt x="854272" y="330385"/>
                  </a:lnTo>
                  <a:lnTo>
                    <a:pt x="855700" y="342417"/>
                  </a:lnTo>
                  <a:lnTo>
                    <a:pt x="863128" y="355788"/>
                  </a:lnTo>
                  <a:lnTo>
                    <a:pt x="869943" y="366469"/>
                  </a:lnTo>
                  <a:lnTo>
                    <a:pt x="869943" y="391134"/>
                  </a:lnTo>
                  <a:lnTo>
                    <a:pt x="1085265" y="391134"/>
                  </a:lnTo>
                  <a:close/>
                </a:path>
                <a:path w="5739130" h="4575175">
                  <a:moveTo>
                    <a:pt x="4457446" y="313397"/>
                  </a:moveTo>
                  <a:lnTo>
                    <a:pt x="4410536" y="304807"/>
                  </a:lnTo>
                  <a:lnTo>
                    <a:pt x="4363198" y="301092"/>
                  </a:lnTo>
                  <a:lnTo>
                    <a:pt x="4315699" y="299905"/>
                  </a:lnTo>
                  <a:lnTo>
                    <a:pt x="4268302" y="298898"/>
                  </a:lnTo>
                  <a:lnTo>
                    <a:pt x="4221275" y="295724"/>
                  </a:lnTo>
                  <a:lnTo>
                    <a:pt x="4174883" y="288034"/>
                  </a:lnTo>
                  <a:lnTo>
                    <a:pt x="4129392" y="273481"/>
                  </a:lnTo>
                  <a:lnTo>
                    <a:pt x="4126534" y="272249"/>
                  </a:lnTo>
                  <a:lnTo>
                    <a:pt x="4123347" y="271792"/>
                  </a:lnTo>
                  <a:lnTo>
                    <a:pt x="4112755" y="271792"/>
                  </a:lnTo>
                  <a:lnTo>
                    <a:pt x="4104703" y="273875"/>
                  </a:lnTo>
                  <a:lnTo>
                    <a:pt x="4097337" y="274739"/>
                  </a:lnTo>
                  <a:lnTo>
                    <a:pt x="4048104" y="279321"/>
                  </a:lnTo>
                  <a:lnTo>
                    <a:pt x="3998912" y="282481"/>
                  </a:lnTo>
                  <a:lnTo>
                    <a:pt x="3949758" y="284309"/>
                  </a:lnTo>
                  <a:lnTo>
                    <a:pt x="3900639" y="284899"/>
                  </a:lnTo>
                  <a:lnTo>
                    <a:pt x="3850696" y="284319"/>
                  </a:lnTo>
                  <a:lnTo>
                    <a:pt x="3800801" y="282645"/>
                  </a:lnTo>
                  <a:lnTo>
                    <a:pt x="3750957" y="279971"/>
                  </a:lnTo>
                  <a:lnTo>
                    <a:pt x="3701168" y="276395"/>
                  </a:lnTo>
                  <a:lnTo>
                    <a:pt x="3651438" y="272013"/>
                  </a:lnTo>
                  <a:lnTo>
                    <a:pt x="3601771" y="266919"/>
                  </a:lnTo>
                  <a:lnTo>
                    <a:pt x="3552170" y="261211"/>
                  </a:lnTo>
                  <a:lnTo>
                    <a:pt x="3502638" y="254984"/>
                  </a:lnTo>
                  <a:lnTo>
                    <a:pt x="3453180" y="248335"/>
                  </a:lnTo>
                  <a:lnTo>
                    <a:pt x="3402023" y="241490"/>
                  </a:lnTo>
                  <a:lnTo>
                    <a:pt x="3350847" y="234918"/>
                  </a:lnTo>
                  <a:lnTo>
                    <a:pt x="3299653" y="228612"/>
                  </a:lnTo>
                  <a:lnTo>
                    <a:pt x="3248439" y="222565"/>
                  </a:lnTo>
                  <a:lnTo>
                    <a:pt x="3197208" y="216769"/>
                  </a:lnTo>
                  <a:lnTo>
                    <a:pt x="3145958" y="211217"/>
                  </a:lnTo>
                  <a:lnTo>
                    <a:pt x="3094692" y="205901"/>
                  </a:lnTo>
                  <a:lnTo>
                    <a:pt x="3043408" y="200813"/>
                  </a:lnTo>
                  <a:lnTo>
                    <a:pt x="2992107" y="195946"/>
                  </a:lnTo>
                  <a:lnTo>
                    <a:pt x="2940790" y="191293"/>
                  </a:lnTo>
                  <a:lnTo>
                    <a:pt x="2889456" y="186845"/>
                  </a:lnTo>
                  <a:lnTo>
                    <a:pt x="2838107" y="182596"/>
                  </a:lnTo>
                  <a:lnTo>
                    <a:pt x="2786742" y="178538"/>
                  </a:lnTo>
                  <a:lnTo>
                    <a:pt x="2735363" y="174663"/>
                  </a:lnTo>
                  <a:lnTo>
                    <a:pt x="2683968" y="170964"/>
                  </a:lnTo>
                  <a:lnTo>
                    <a:pt x="2632559" y="167433"/>
                  </a:lnTo>
                  <a:lnTo>
                    <a:pt x="2581137" y="164062"/>
                  </a:lnTo>
                  <a:lnTo>
                    <a:pt x="2529700" y="160845"/>
                  </a:lnTo>
                  <a:lnTo>
                    <a:pt x="2478706" y="157849"/>
                  </a:lnTo>
                  <a:lnTo>
                    <a:pt x="2427697" y="155026"/>
                  </a:lnTo>
                  <a:lnTo>
                    <a:pt x="2376678" y="152319"/>
                  </a:lnTo>
                  <a:lnTo>
                    <a:pt x="2274628" y="147032"/>
                  </a:lnTo>
                  <a:lnTo>
                    <a:pt x="2223607" y="144338"/>
                  </a:lnTo>
                  <a:lnTo>
                    <a:pt x="2172595" y="141535"/>
                  </a:lnTo>
                  <a:lnTo>
                    <a:pt x="2121596" y="138568"/>
                  </a:lnTo>
                  <a:lnTo>
                    <a:pt x="2070614" y="135380"/>
                  </a:lnTo>
                  <a:lnTo>
                    <a:pt x="2019656" y="131914"/>
                  </a:lnTo>
                  <a:lnTo>
                    <a:pt x="1968724" y="128115"/>
                  </a:lnTo>
                  <a:lnTo>
                    <a:pt x="1917824" y="123926"/>
                  </a:lnTo>
                  <a:lnTo>
                    <a:pt x="1866961" y="119291"/>
                  </a:lnTo>
                  <a:lnTo>
                    <a:pt x="1816139" y="114154"/>
                  </a:lnTo>
                  <a:lnTo>
                    <a:pt x="1765363" y="108457"/>
                  </a:lnTo>
                  <a:lnTo>
                    <a:pt x="1714465" y="102400"/>
                  </a:lnTo>
                  <a:lnTo>
                    <a:pt x="1663574" y="96253"/>
                  </a:lnTo>
                  <a:lnTo>
                    <a:pt x="1612690" y="90029"/>
                  </a:lnTo>
                  <a:lnTo>
                    <a:pt x="1561811" y="83737"/>
                  </a:lnTo>
                  <a:lnTo>
                    <a:pt x="1510938" y="77386"/>
                  </a:lnTo>
                  <a:lnTo>
                    <a:pt x="1460071" y="70988"/>
                  </a:lnTo>
                  <a:lnTo>
                    <a:pt x="1409208" y="64552"/>
                  </a:lnTo>
                  <a:lnTo>
                    <a:pt x="1358349" y="58089"/>
                  </a:lnTo>
                  <a:lnTo>
                    <a:pt x="1205792" y="38637"/>
                  </a:lnTo>
                  <a:lnTo>
                    <a:pt x="1104831" y="25811"/>
                  </a:lnTo>
                  <a:lnTo>
                    <a:pt x="1053647" y="19353"/>
                  </a:lnTo>
                  <a:lnTo>
                    <a:pt x="990835" y="11494"/>
                  </a:lnTo>
                  <a:lnTo>
                    <a:pt x="951572" y="6616"/>
                  </a:lnTo>
                  <a:lnTo>
                    <a:pt x="942169" y="4965"/>
                  </a:lnTo>
                  <a:lnTo>
                    <a:pt x="911301" y="0"/>
                  </a:lnTo>
                  <a:lnTo>
                    <a:pt x="902089" y="893"/>
                  </a:lnTo>
                  <a:lnTo>
                    <a:pt x="901960" y="906"/>
                  </a:lnTo>
                  <a:lnTo>
                    <a:pt x="893216" y="3962"/>
                  </a:lnTo>
                  <a:lnTo>
                    <a:pt x="892938" y="4059"/>
                  </a:lnTo>
                  <a:lnTo>
                    <a:pt x="884385" y="10110"/>
                  </a:lnTo>
                  <a:lnTo>
                    <a:pt x="876452" y="19710"/>
                  </a:lnTo>
                  <a:lnTo>
                    <a:pt x="911632" y="39092"/>
                  </a:lnTo>
                  <a:lnTo>
                    <a:pt x="949934" y="50341"/>
                  </a:lnTo>
                  <a:lnTo>
                    <a:pt x="990508" y="59236"/>
                  </a:lnTo>
                  <a:lnTo>
                    <a:pt x="990835" y="59308"/>
                  </a:lnTo>
                  <a:lnTo>
                    <a:pt x="1033813" y="71841"/>
                  </a:lnTo>
                  <a:lnTo>
                    <a:pt x="1078344" y="93789"/>
                  </a:lnTo>
                  <a:lnTo>
                    <a:pt x="1078344" y="164766"/>
                  </a:lnTo>
                  <a:lnTo>
                    <a:pt x="1115758" y="175310"/>
                  </a:lnTo>
                  <a:lnTo>
                    <a:pt x="1115758" y="391134"/>
                  </a:lnTo>
                  <a:lnTo>
                    <a:pt x="4400829" y="391134"/>
                  </a:lnTo>
                  <a:lnTo>
                    <a:pt x="4419264" y="376832"/>
                  </a:lnTo>
                  <a:lnTo>
                    <a:pt x="4435228" y="359633"/>
                  </a:lnTo>
                  <a:lnTo>
                    <a:pt x="4448147" y="338751"/>
                  </a:lnTo>
                  <a:lnTo>
                    <a:pt x="4457446" y="313397"/>
                  </a:lnTo>
                  <a:close/>
                </a:path>
                <a:path w="5739130" h="4575175">
                  <a:moveTo>
                    <a:pt x="246621" y="391134"/>
                  </a:moveTo>
                  <a:lnTo>
                    <a:pt x="221948" y="388042"/>
                  </a:lnTo>
                  <a:lnTo>
                    <a:pt x="197246" y="385162"/>
                  </a:lnTo>
                  <a:lnTo>
                    <a:pt x="172512" y="382544"/>
                  </a:lnTo>
                  <a:lnTo>
                    <a:pt x="147739" y="380238"/>
                  </a:lnTo>
                  <a:lnTo>
                    <a:pt x="128397" y="377818"/>
                  </a:lnTo>
                  <a:lnTo>
                    <a:pt x="108329" y="374675"/>
                  </a:lnTo>
                  <a:lnTo>
                    <a:pt x="87258" y="371951"/>
                  </a:lnTo>
                  <a:lnTo>
                    <a:pt x="64909" y="370789"/>
                  </a:lnTo>
                  <a:lnTo>
                    <a:pt x="49815" y="371394"/>
                  </a:lnTo>
                  <a:lnTo>
                    <a:pt x="34012" y="373408"/>
                  </a:lnTo>
                  <a:lnTo>
                    <a:pt x="17430" y="377132"/>
                  </a:lnTo>
                  <a:lnTo>
                    <a:pt x="0" y="382866"/>
                  </a:lnTo>
                  <a:lnTo>
                    <a:pt x="6565" y="385699"/>
                  </a:lnTo>
                  <a:lnTo>
                    <a:pt x="13106" y="388442"/>
                  </a:lnTo>
                  <a:lnTo>
                    <a:pt x="19684" y="391134"/>
                  </a:lnTo>
                  <a:lnTo>
                    <a:pt x="246621" y="391134"/>
                  </a:lnTo>
                  <a:close/>
                </a:path>
              </a:pathLst>
            </a:custGeom>
            <a:solidFill>
              <a:srgbClr val="F3F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0" y="2043226"/>
              <a:ext cx="4727452" cy="304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17770" y="2245973"/>
              <a:ext cx="372198" cy="10418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17770" y="2043226"/>
              <a:ext cx="174688" cy="635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49462" y="2043201"/>
              <a:ext cx="466877" cy="23341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79911" y="2639675"/>
              <a:ext cx="105600" cy="993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79911" y="2742352"/>
              <a:ext cx="217919" cy="31687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79911" y="3173526"/>
              <a:ext cx="97218" cy="889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17770" y="5064014"/>
              <a:ext cx="27965" cy="2721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26471" y="2043226"/>
              <a:ext cx="4689868" cy="304800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3924096" y="1775070"/>
            <a:ext cx="201993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81050" marR="5080" indent="-768985">
              <a:lnSpc>
                <a:spcPct val="101499"/>
              </a:lnSpc>
              <a:spcBef>
                <a:spcPts val="95"/>
              </a:spcBef>
            </a:pPr>
            <a:r>
              <a:rPr sz="1950" b="1" dirty="0">
                <a:solidFill>
                  <a:srgbClr val="231F20"/>
                </a:solidFill>
                <a:latin typeface="Candara"/>
                <a:cs typeface="Candara"/>
              </a:rPr>
              <a:t>KERMIT</a:t>
            </a:r>
            <a:r>
              <a:rPr sz="19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9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50" b="1" spc="-20" dirty="0">
                <a:solidFill>
                  <a:srgbClr val="231F20"/>
                </a:solidFill>
                <a:latin typeface="Candara"/>
                <a:cs typeface="Candara"/>
              </a:rPr>
              <a:t>FROG 1955</a:t>
            </a:r>
            <a:endParaRPr sz="195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" y="1057275"/>
            <a:ext cx="10059035" cy="5658485"/>
            <a:chOff x="-12" y="1057275"/>
            <a:chExt cx="10059035" cy="5658485"/>
          </a:xfrm>
        </p:grpSpPr>
        <p:sp>
          <p:nvSpPr>
            <p:cNvPr id="3" name="object 3"/>
            <p:cNvSpPr/>
            <p:nvPr/>
          </p:nvSpPr>
          <p:spPr>
            <a:xfrm>
              <a:off x="-12" y="1057275"/>
              <a:ext cx="9005570" cy="1857375"/>
            </a:xfrm>
            <a:custGeom>
              <a:avLst/>
              <a:gdLst/>
              <a:ahLst/>
              <a:cxnLst/>
              <a:rect l="l" t="t" r="r" b="b"/>
              <a:pathLst>
                <a:path w="9005570" h="1857375">
                  <a:moveTo>
                    <a:pt x="9005011" y="0"/>
                  </a:moveTo>
                  <a:lnTo>
                    <a:pt x="0" y="0"/>
                  </a:lnTo>
                  <a:lnTo>
                    <a:pt x="0" y="1750796"/>
                  </a:lnTo>
                  <a:lnTo>
                    <a:pt x="10096" y="1750263"/>
                  </a:lnTo>
                  <a:lnTo>
                    <a:pt x="24923" y="1752066"/>
                  </a:lnTo>
                  <a:lnTo>
                    <a:pt x="55536" y="1758812"/>
                  </a:lnTo>
                  <a:lnTo>
                    <a:pt x="75285" y="1761794"/>
                  </a:lnTo>
                  <a:lnTo>
                    <a:pt x="95868" y="1756970"/>
                  </a:lnTo>
                  <a:lnTo>
                    <a:pt x="121135" y="1750655"/>
                  </a:lnTo>
                  <a:lnTo>
                    <a:pt x="150112" y="1745165"/>
                  </a:lnTo>
                  <a:lnTo>
                    <a:pt x="181825" y="1742820"/>
                  </a:lnTo>
                  <a:lnTo>
                    <a:pt x="189701" y="1742983"/>
                  </a:lnTo>
                  <a:lnTo>
                    <a:pt x="197661" y="1743489"/>
                  </a:lnTo>
                  <a:lnTo>
                    <a:pt x="205694" y="1744369"/>
                  </a:lnTo>
                  <a:lnTo>
                    <a:pt x="213791" y="1745653"/>
                  </a:lnTo>
                  <a:lnTo>
                    <a:pt x="231521" y="1745369"/>
                  </a:lnTo>
                  <a:lnTo>
                    <a:pt x="245078" y="1744252"/>
                  </a:lnTo>
                  <a:lnTo>
                    <a:pt x="302796" y="1737477"/>
                  </a:lnTo>
                  <a:lnTo>
                    <a:pt x="315460" y="1736361"/>
                  </a:lnTo>
                  <a:lnTo>
                    <a:pt x="330733" y="1735937"/>
                  </a:lnTo>
                  <a:lnTo>
                    <a:pt x="334441" y="1736217"/>
                  </a:lnTo>
                  <a:lnTo>
                    <a:pt x="337248" y="1736852"/>
                  </a:lnTo>
                  <a:lnTo>
                    <a:pt x="343611" y="1733410"/>
                  </a:lnTo>
                  <a:lnTo>
                    <a:pt x="351155" y="1732152"/>
                  </a:lnTo>
                  <a:lnTo>
                    <a:pt x="359384" y="1732152"/>
                  </a:lnTo>
                  <a:lnTo>
                    <a:pt x="373680" y="1733162"/>
                  </a:lnTo>
                  <a:lnTo>
                    <a:pt x="388742" y="1735550"/>
                  </a:lnTo>
                  <a:lnTo>
                    <a:pt x="404063" y="1738357"/>
                  </a:lnTo>
                  <a:lnTo>
                    <a:pt x="419138" y="1740623"/>
                  </a:lnTo>
                  <a:lnTo>
                    <a:pt x="427990" y="1743710"/>
                  </a:lnTo>
                  <a:lnTo>
                    <a:pt x="435444" y="1744903"/>
                  </a:lnTo>
                  <a:lnTo>
                    <a:pt x="441934" y="1744903"/>
                  </a:lnTo>
                  <a:lnTo>
                    <a:pt x="484098" y="1730895"/>
                  </a:lnTo>
                  <a:lnTo>
                    <a:pt x="493039" y="1730895"/>
                  </a:lnTo>
                  <a:lnTo>
                    <a:pt x="498545" y="1731332"/>
                  </a:lnTo>
                  <a:lnTo>
                    <a:pt x="504558" y="1732748"/>
                  </a:lnTo>
                  <a:lnTo>
                    <a:pt x="511180" y="1735305"/>
                  </a:lnTo>
                  <a:lnTo>
                    <a:pt x="518515" y="1739163"/>
                  </a:lnTo>
                  <a:lnTo>
                    <a:pt x="544821" y="1733936"/>
                  </a:lnTo>
                  <a:lnTo>
                    <a:pt x="566026" y="1729174"/>
                  </a:lnTo>
                  <a:lnTo>
                    <a:pt x="583402" y="1725708"/>
                  </a:lnTo>
                  <a:lnTo>
                    <a:pt x="598220" y="1724367"/>
                  </a:lnTo>
                  <a:lnTo>
                    <a:pt x="602221" y="1724367"/>
                  </a:lnTo>
                  <a:lnTo>
                    <a:pt x="606056" y="1724723"/>
                  </a:lnTo>
                  <a:lnTo>
                    <a:pt x="609866" y="1725536"/>
                  </a:lnTo>
                  <a:lnTo>
                    <a:pt x="633707" y="1717047"/>
                  </a:lnTo>
                  <a:lnTo>
                    <a:pt x="658402" y="1710928"/>
                  </a:lnTo>
                  <a:lnTo>
                    <a:pt x="683722" y="1707223"/>
                  </a:lnTo>
                  <a:lnTo>
                    <a:pt x="709434" y="1705978"/>
                  </a:lnTo>
                  <a:lnTo>
                    <a:pt x="714781" y="1705978"/>
                  </a:lnTo>
                  <a:lnTo>
                    <a:pt x="725500" y="1706473"/>
                  </a:lnTo>
                  <a:lnTo>
                    <a:pt x="725982" y="1710220"/>
                  </a:lnTo>
                  <a:lnTo>
                    <a:pt x="727989" y="1711591"/>
                  </a:lnTo>
                  <a:lnTo>
                    <a:pt x="730770" y="1711591"/>
                  </a:lnTo>
                  <a:lnTo>
                    <a:pt x="736484" y="1710332"/>
                  </a:lnTo>
                  <a:lnTo>
                    <a:pt x="742950" y="1707438"/>
                  </a:lnTo>
                  <a:lnTo>
                    <a:pt x="749215" y="1704240"/>
                  </a:lnTo>
                  <a:lnTo>
                    <a:pt x="754329" y="1702066"/>
                  </a:lnTo>
                  <a:lnTo>
                    <a:pt x="753084" y="1707883"/>
                  </a:lnTo>
                  <a:lnTo>
                    <a:pt x="760806" y="1712747"/>
                  </a:lnTo>
                  <a:lnTo>
                    <a:pt x="770445" y="1712747"/>
                  </a:lnTo>
                  <a:lnTo>
                    <a:pt x="772960" y="1712087"/>
                  </a:lnTo>
                  <a:lnTo>
                    <a:pt x="774877" y="1710550"/>
                  </a:lnTo>
                  <a:lnTo>
                    <a:pt x="800461" y="1708932"/>
                  </a:lnTo>
                  <a:lnTo>
                    <a:pt x="821207" y="1708429"/>
                  </a:lnTo>
                  <a:lnTo>
                    <a:pt x="858864" y="1711670"/>
                  </a:lnTo>
                  <a:lnTo>
                    <a:pt x="875434" y="1718933"/>
                  </a:lnTo>
                  <a:lnTo>
                    <a:pt x="884134" y="1726533"/>
                  </a:lnTo>
                  <a:lnTo>
                    <a:pt x="898182" y="1730781"/>
                  </a:lnTo>
                  <a:lnTo>
                    <a:pt x="947941" y="1735010"/>
                  </a:lnTo>
                  <a:lnTo>
                    <a:pt x="983980" y="1742276"/>
                  </a:lnTo>
                  <a:lnTo>
                    <a:pt x="994154" y="1743840"/>
                  </a:lnTo>
                  <a:lnTo>
                    <a:pt x="1003312" y="1744433"/>
                  </a:lnTo>
                  <a:lnTo>
                    <a:pt x="1006678" y="1744433"/>
                  </a:lnTo>
                  <a:lnTo>
                    <a:pt x="1009802" y="1744129"/>
                  </a:lnTo>
                  <a:lnTo>
                    <a:pt x="1012659" y="1743456"/>
                  </a:lnTo>
                  <a:lnTo>
                    <a:pt x="1040038" y="1748361"/>
                  </a:lnTo>
                  <a:lnTo>
                    <a:pt x="1061597" y="1753755"/>
                  </a:lnTo>
                  <a:lnTo>
                    <a:pt x="1080545" y="1758111"/>
                  </a:lnTo>
                  <a:lnTo>
                    <a:pt x="1100086" y="1759902"/>
                  </a:lnTo>
                  <a:lnTo>
                    <a:pt x="1109202" y="1759526"/>
                  </a:lnTo>
                  <a:lnTo>
                    <a:pt x="1119219" y="1758324"/>
                  </a:lnTo>
                  <a:lnTo>
                    <a:pt x="1130369" y="1756184"/>
                  </a:lnTo>
                  <a:lnTo>
                    <a:pt x="1142885" y="1752993"/>
                  </a:lnTo>
                  <a:lnTo>
                    <a:pt x="1165990" y="1755782"/>
                  </a:lnTo>
                  <a:lnTo>
                    <a:pt x="1187450" y="1757719"/>
                  </a:lnTo>
                  <a:lnTo>
                    <a:pt x="1207775" y="1758849"/>
                  </a:lnTo>
                  <a:lnTo>
                    <a:pt x="1227480" y="1759216"/>
                  </a:lnTo>
                  <a:lnTo>
                    <a:pt x="1241733" y="1759028"/>
                  </a:lnTo>
                  <a:lnTo>
                    <a:pt x="1256126" y="1758476"/>
                  </a:lnTo>
                  <a:lnTo>
                    <a:pt x="1270855" y="1757577"/>
                  </a:lnTo>
                  <a:lnTo>
                    <a:pt x="1286116" y="1756346"/>
                  </a:lnTo>
                  <a:lnTo>
                    <a:pt x="1295305" y="1763074"/>
                  </a:lnTo>
                  <a:lnTo>
                    <a:pt x="1305444" y="1768935"/>
                  </a:lnTo>
                  <a:lnTo>
                    <a:pt x="1316246" y="1773077"/>
                  </a:lnTo>
                  <a:lnTo>
                    <a:pt x="1327429" y="1774647"/>
                  </a:lnTo>
                  <a:lnTo>
                    <a:pt x="1334198" y="1774647"/>
                  </a:lnTo>
                  <a:lnTo>
                    <a:pt x="1341018" y="1772805"/>
                  </a:lnTo>
                  <a:lnTo>
                    <a:pt x="1347622" y="1768284"/>
                  </a:lnTo>
                  <a:lnTo>
                    <a:pt x="1373860" y="1777452"/>
                  </a:lnTo>
                  <a:lnTo>
                    <a:pt x="1408692" y="1797239"/>
                  </a:lnTo>
                  <a:lnTo>
                    <a:pt x="1424851" y="1800999"/>
                  </a:lnTo>
                  <a:lnTo>
                    <a:pt x="1430045" y="1800999"/>
                  </a:lnTo>
                  <a:lnTo>
                    <a:pt x="1435798" y="1799856"/>
                  </a:lnTo>
                  <a:lnTo>
                    <a:pt x="1442542" y="1797202"/>
                  </a:lnTo>
                  <a:lnTo>
                    <a:pt x="1464147" y="1802291"/>
                  </a:lnTo>
                  <a:lnTo>
                    <a:pt x="1507728" y="1822294"/>
                  </a:lnTo>
                  <a:lnTo>
                    <a:pt x="1526476" y="1826755"/>
                  </a:lnTo>
                  <a:lnTo>
                    <a:pt x="1528775" y="1826640"/>
                  </a:lnTo>
                  <a:lnTo>
                    <a:pt x="1535404" y="1827377"/>
                  </a:lnTo>
                  <a:lnTo>
                    <a:pt x="1542707" y="1827618"/>
                  </a:lnTo>
                  <a:lnTo>
                    <a:pt x="1557502" y="1827618"/>
                  </a:lnTo>
                  <a:lnTo>
                    <a:pt x="1587601" y="1826806"/>
                  </a:lnTo>
                  <a:lnTo>
                    <a:pt x="1606206" y="1826986"/>
                  </a:lnTo>
                  <a:lnTo>
                    <a:pt x="1616943" y="1827633"/>
                  </a:lnTo>
                  <a:lnTo>
                    <a:pt x="1627096" y="1828901"/>
                  </a:lnTo>
                  <a:lnTo>
                    <a:pt x="1636483" y="1830946"/>
                  </a:lnTo>
                  <a:lnTo>
                    <a:pt x="1651766" y="1820166"/>
                  </a:lnTo>
                  <a:lnTo>
                    <a:pt x="1663625" y="1814021"/>
                  </a:lnTo>
                  <a:lnTo>
                    <a:pt x="1673658" y="1811256"/>
                  </a:lnTo>
                  <a:lnTo>
                    <a:pt x="1683461" y="1810613"/>
                  </a:lnTo>
                  <a:lnTo>
                    <a:pt x="1703476" y="1810893"/>
                  </a:lnTo>
                  <a:lnTo>
                    <a:pt x="1713064" y="1810410"/>
                  </a:lnTo>
                  <a:lnTo>
                    <a:pt x="1721675" y="1810258"/>
                  </a:lnTo>
                  <a:lnTo>
                    <a:pt x="1769068" y="1812901"/>
                  </a:lnTo>
                  <a:lnTo>
                    <a:pt x="1824670" y="1819125"/>
                  </a:lnTo>
                  <a:lnTo>
                    <a:pt x="1881004" y="1826374"/>
                  </a:lnTo>
                  <a:lnTo>
                    <a:pt x="1966925" y="1836355"/>
                  </a:lnTo>
                  <a:lnTo>
                    <a:pt x="1999594" y="1841036"/>
                  </a:lnTo>
                  <a:lnTo>
                    <a:pt x="2029908" y="1844812"/>
                  </a:lnTo>
                  <a:lnTo>
                    <a:pt x="2059178" y="1846364"/>
                  </a:lnTo>
                  <a:lnTo>
                    <a:pt x="2066747" y="1846364"/>
                  </a:lnTo>
                  <a:lnTo>
                    <a:pt x="2074354" y="1846008"/>
                  </a:lnTo>
                  <a:lnTo>
                    <a:pt x="2082088" y="1845195"/>
                  </a:lnTo>
                  <a:lnTo>
                    <a:pt x="2222385" y="1841004"/>
                  </a:lnTo>
                  <a:lnTo>
                    <a:pt x="2247746" y="1842107"/>
                  </a:lnTo>
                  <a:lnTo>
                    <a:pt x="2289979" y="1846308"/>
                  </a:lnTo>
                  <a:lnTo>
                    <a:pt x="2307196" y="1847240"/>
                  </a:lnTo>
                  <a:lnTo>
                    <a:pt x="2317434" y="1846680"/>
                  </a:lnTo>
                  <a:lnTo>
                    <a:pt x="2326655" y="1844782"/>
                  </a:lnTo>
                  <a:lnTo>
                    <a:pt x="2334910" y="1841218"/>
                  </a:lnTo>
                  <a:lnTo>
                    <a:pt x="2342248" y="1835658"/>
                  </a:lnTo>
                  <a:lnTo>
                    <a:pt x="2361860" y="1839497"/>
                  </a:lnTo>
                  <a:lnTo>
                    <a:pt x="2371532" y="1840460"/>
                  </a:lnTo>
                  <a:lnTo>
                    <a:pt x="2377668" y="1840853"/>
                  </a:lnTo>
                  <a:lnTo>
                    <a:pt x="2418524" y="1850529"/>
                  </a:lnTo>
                  <a:lnTo>
                    <a:pt x="2445969" y="1857349"/>
                  </a:lnTo>
                  <a:lnTo>
                    <a:pt x="2450668" y="1847341"/>
                  </a:lnTo>
                  <a:lnTo>
                    <a:pt x="2454744" y="1844078"/>
                  </a:lnTo>
                  <a:lnTo>
                    <a:pt x="2463304" y="1844078"/>
                  </a:lnTo>
                  <a:lnTo>
                    <a:pt x="2467737" y="1846922"/>
                  </a:lnTo>
                  <a:lnTo>
                    <a:pt x="2478760" y="1852637"/>
                  </a:lnTo>
                  <a:lnTo>
                    <a:pt x="2485364" y="1855495"/>
                  </a:lnTo>
                  <a:lnTo>
                    <a:pt x="2495702" y="1855495"/>
                  </a:lnTo>
                  <a:lnTo>
                    <a:pt x="2499728" y="1855038"/>
                  </a:lnTo>
                  <a:lnTo>
                    <a:pt x="2555036" y="1839633"/>
                  </a:lnTo>
                  <a:lnTo>
                    <a:pt x="2560015" y="1837334"/>
                  </a:lnTo>
                  <a:lnTo>
                    <a:pt x="2565654" y="1836724"/>
                  </a:lnTo>
                  <a:lnTo>
                    <a:pt x="2575318" y="1836724"/>
                  </a:lnTo>
                  <a:lnTo>
                    <a:pt x="2590558" y="1837512"/>
                  </a:lnTo>
                  <a:lnTo>
                    <a:pt x="2601315" y="1837307"/>
                  </a:lnTo>
                  <a:lnTo>
                    <a:pt x="2608175" y="1836566"/>
                  </a:lnTo>
                  <a:lnTo>
                    <a:pt x="2615180" y="1835101"/>
                  </a:lnTo>
                  <a:lnTo>
                    <a:pt x="2622308" y="1832724"/>
                  </a:lnTo>
                  <a:lnTo>
                    <a:pt x="2630766" y="1837728"/>
                  </a:lnTo>
                  <a:lnTo>
                    <a:pt x="2637053" y="1839709"/>
                  </a:lnTo>
                  <a:lnTo>
                    <a:pt x="2642031" y="1839709"/>
                  </a:lnTo>
                  <a:lnTo>
                    <a:pt x="2653336" y="1835317"/>
                  </a:lnTo>
                  <a:lnTo>
                    <a:pt x="2662145" y="1825555"/>
                  </a:lnTo>
                  <a:lnTo>
                    <a:pt x="2672835" y="1815545"/>
                  </a:lnTo>
                  <a:lnTo>
                    <a:pt x="2689783" y="1810410"/>
                  </a:lnTo>
                  <a:lnTo>
                    <a:pt x="2696921" y="1812721"/>
                  </a:lnTo>
                  <a:lnTo>
                    <a:pt x="2702979" y="1814042"/>
                  </a:lnTo>
                  <a:lnTo>
                    <a:pt x="2708173" y="1814042"/>
                  </a:lnTo>
                  <a:lnTo>
                    <a:pt x="2715122" y="1813076"/>
                  </a:lnTo>
                  <a:lnTo>
                    <a:pt x="2720973" y="1810027"/>
                  </a:lnTo>
                  <a:lnTo>
                    <a:pt x="2725859" y="1804671"/>
                  </a:lnTo>
                  <a:lnTo>
                    <a:pt x="2729915" y="1796783"/>
                  </a:lnTo>
                  <a:lnTo>
                    <a:pt x="2753131" y="1804498"/>
                  </a:lnTo>
                  <a:lnTo>
                    <a:pt x="2771133" y="1809511"/>
                  </a:lnTo>
                  <a:lnTo>
                    <a:pt x="2784926" y="1812224"/>
                  </a:lnTo>
                  <a:lnTo>
                    <a:pt x="2795511" y="1813039"/>
                  </a:lnTo>
                  <a:lnTo>
                    <a:pt x="2809846" y="1810956"/>
                  </a:lnTo>
                  <a:lnTo>
                    <a:pt x="2822917" y="1806349"/>
                  </a:lnTo>
                  <a:lnTo>
                    <a:pt x="2840827" y="1801680"/>
                  </a:lnTo>
                  <a:lnTo>
                    <a:pt x="2869679" y="1799412"/>
                  </a:lnTo>
                  <a:lnTo>
                    <a:pt x="2923038" y="1800984"/>
                  </a:lnTo>
                  <a:lnTo>
                    <a:pt x="2979158" y="1801937"/>
                  </a:lnTo>
                  <a:lnTo>
                    <a:pt x="3071901" y="1802968"/>
                  </a:lnTo>
                  <a:lnTo>
                    <a:pt x="3091283" y="1803423"/>
                  </a:lnTo>
                  <a:lnTo>
                    <a:pt x="3117855" y="1804557"/>
                  </a:lnTo>
                  <a:lnTo>
                    <a:pt x="3130245" y="1804784"/>
                  </a:lnTo>
                  <a:lnTo>
                    <a:pt x="3132442" y="1804403"/>
                  </a:lnTo>
                  <a:lnTo>
                    <a:pt x="3132988" y="1803285"/>
                  </a:lnTo>
                  <a:lnTo>
                    <a:pt x="3144094" y="1808599"/>
                  </a:lnTo>
                  <a:lnTo>
                    <a:pt x="3154562" y="1812016"/>
                  </a:lnTo>
                  <a:lnTo>
                    <a:pt x="3164435" y="1813844"/>
                  </a:lnTo>
                  <a:lnTo>
                    <a:pt x="3173755" y="1814385"/>
                  </a:lnTo>
                  <a:lnTo>
                    <a:pt x="3180945" y="1814088"/>
                  </a:lnTo>
                  <a:lnTo>
                    <a:pt x="3187825" y="1813305"/>
                  </a:lnTo>
                  <a:lnTo>
                    <a:pt x="3194416" y="1812199"/>
                  </a:lnTo>
                  <a:lnTo>
                    <a:pt x="3216630" y="1807464"/>
                  </a:lnTo>
                  <a:lnTo>
                    <a:pt x="3231184" y="1807464"/>
                  </a:lnTo>
                  <a:lnTo>
                    <a:pt x="3238106" y="1809241"/>
                  </a:lnTo>
                  <a:lnTo>
                    <a:pt x="3244875" y="1814601"/>
                  </a:lnTo>
                  <a:lnTo>
                    <a:pt x="3280901" y="1808734"/>
                  </a:lnTo>
                  <a:lnTo>
                    <a:pt x="3323374" y="1798529"/>
                  </a:lnTo>
                  <a:lnTo>
                    <a:pt x="3340569" y="1796770"/>
                  </a:lnTo>
                  <a:lnTo>
                    <a:pt x="3342004" y="1796783"/>
                  </a:lnTo>
                  <a:lnTo>
                    <a:pt x="3358466" y="1787004"/>
                  </a:lnTo>
                  <a:lnTo>
                    <a:pt x="3374923" y="1774245"/>
                  </a:lnTo>
                  <a:lnTo>
                    <a:pt x="3391846" y="1763170"/>
                  </a:lnTo>
                  <a:lnTo>
                    <a:pt x="3409708" y="1758441"/>
                  </a:lnTo>
                  <a:lnTo>
                    <a:pt x="3415258" y="1758441"/>
                  </a:lnTo>
                  <a:lnTo>
                    <a:pt x="3420999" y="1759927"/>
                  </a:lnTo>
                  <a:lnTo>
                    <a:pt x="3426980" y="1763471"/>
                  </a:lnTo>
                  <a:lnTo>
                    <a:pt x="3424796" y="1756092"/>
                  </a:lnTo>
                  <a:lnTo>
                    <a:pt x="3428199" y="1754111"/>
                  </a:lnTo>
                  <a:lnTo>
                    <a:pt x="3437534" y="1754111"/>
                  </a:lnTo>
                  <a:lnTo>
                    <a:pt x="3455555" y="1756752"/>
                  </a:lnTo>
                  <a:lnTo>
                    <a:pt x="3466922" y="1756752"/>
                  </a:lnTo>
                  <a:lnTo>
                    <a:pt x="3473018" y="1755101"/>
                  </a:lnTo>
                  <a:lnTo>
                    <a:pt x="3475913" y="1749221"/>
                  </a:lnTo>
                  <a:lnTo>
                    <a:pt x="3481898" y="1740508"/>
                  </a:lnTo>
                  <a:lnTo>
                    <a:pt x="3490317" y="1736893"/>
                  </a:lnTo>
                  <a:lnTo>
                    <a:pt x="3500072" y="1735616"/>
                  </a:lnTo>
                  <a:lnTo>
                    <a:pt x="3510064" y="1733918"/>
                  </a:lnTo>
                  <a:lnTo>
                    <a:pt x="3520581" y="1727893"/>
                  </a:lnTo>
                  <a:lnTo>
                    <a:pt x="3539255" y="1723802"/>
                  </a:lnTo>
                  <a:lnTo>
                    <a:pt x="3562795" y="1721473"/>
                  </a:lnTo>
                  <a:lnTo>
                    <a:pt x="3587915" y="1720735"/>
                  </a:lnTo>
                  <a:lnTo>
                    <a:pt x="3603511" y="1721027"/>
                  </a:lnTo>
                  <a:lnTo>
                    <a:pt x="3617485" y="1721870"/>
                  </a:lnTo>
                  <a:lnTo>
                    <a:pt x="3628932" y="1723216"/>
                  </a:lnTo>
                  <a:lnTo>
                    <a:pt x="3636949" y="1725015"/>
                  </a:lnTo>
                  <a:lnTo>
                    <a:pt x="3661818" y="1719310"/>
                  </a:lnTo>
                  <a:lnTo>
                    <a:pt x="3679478" y="1712579"/>
                  </a:lnTo>
                  <a:lnTo>
                    <a:pt x="3693353" y="1706966"/>
                  </a:lnTo>
                  <a:lnTo>
                    <a:pt x="3706863" y="1704619"/>
                  </a:lnTo>
                  <a:lnTo>
                    <a:pt x="3712987" y="1705083"/>
                  </a:lnTo>
                  <a:lnTo>
                    <a:pt x="3719833" y="1706570"/>
                  </a:lnTo>
                  <a:lnTo>
                    <a:pt x="3727626" y="1709221"/>
                  </a:lnTo>
                  <a:lnTo>
                    <a:pt x="3736594" y="1713179"/>
                  </a:lnTo>
                  <a:lnTo>
                    <a:pt x="3824185" y="1679333"/>
                  </a:lnTo>
                  <a:lnTo>
                    <a:pt x="3876573" y="1676184"/>
                  </a:lnTo>
                  <a:lnTo>
                    <a:pt x="3891963" y="1674796"/>
                  </a:lnTo>
                  <a:lnTo>
                    <a:pt x="3934727" y="1668281"/>
                  </a:lnTo>
                  <a:lnTo>
                    <a:pt x="3956304" y="1665300"/>
                  </a:lnTo>
                  <a:lnTo>
                    <a:pt x="3969061" y="1667422"/>
                  </a:lnTo>
                  <a:lnTo>
                    <a:pt x="3982381" y="1668883"/>
                  </a:lnTo>
                  <a:lnTo>
                    <a:pt x="3996214" y="1669727"/>
                  </a:lnTo>
                  <a:lnTo>
                    <a:pt x="4010507" y="1669999"/>
                  </a:lnTo>
                  <a:lnTo>
                    <a:pt x="4066574" y="1666694"/>
                  </a:lnTo>
                  <a:lnTo>
                    <a:pt x="4125334" y="1658208"/>
                  </a:lnTo>
                  <a:lnTo>
                    <a:pt x="4183961" y="1646685"/>
                  </a:lnTo>
                  <a:lnTo>
                    <a:pt x="4289502" y="1623094"/>
                  </a:lnTo>
                  <a:lnTo>
                    <a:pt x="4330763" y="1615312"/>
                  </a:lnTo>
                  <a:lnTo>
                    <a:pt x="4346662" y="1614563"/>
                  </a:lnTo>
                  <a:lnTo>
                    <a:pt x="4362435" y="1612352"/>
                  </a:lnTo>
                  <a:lnTo>
                    <a:pt x="4420153" y="1602044"/>
                  </a:lnTo>
                  <a:lnTo>
                    <a:pt x="4440200" y="1598912"/>
                  </a:lnTo>
                  <a:lnTo>
                    <a:pt x="4459326" y="1596696"/>
                  </a:lnTo>
                  <a:lnTo>
                    <a:pt x="4476737" y="1595856"/>
                  </a:lnTo>
                  <a:lnTo>
                    <a:pt x="4485908" y="1596193"/>
                  </a:lnTo>
                  <a:lnTo>
                    <a:pt x="4494033" y="1597267"/>
                  </a:lnTo>
                  <a:lnTo>
                    <a:pt x="4500945" y="1599173"/>
                  </a:lnTo>
                  <a:lnTo>
                    <a:pt x="4506480" y="1602003"/>
                  </a:lnTo>
                  <a:lnTo>
                    <a:pt x="4540973" y="1605461"/>
                  </a:lnTo>
                  <a:lnTo>
                    <a:pt x="4564232" y="1609548"/>
                  </a:lnTo>
                  <a:lnTo>
                    <a:pt x="4589575" y="1616153"/>
                  </a:lnTo>
                  <a:lnTo>
                    <a:pt x="4630318" y="1627162"/>
                  </a:lnTo>
                  <a:lnTo>
                    <a:pt x="4644067" y="1624794"/>
                  </a:lnTo>
                  <a:lnTo>
                    <a:pt x="4657786" y="1623231"/>
                  </a:lnTo>
                  <a:lnTo>
                    <a:pt x="4671446" y="1622297"/>
                  </a:lnTo>
                  <a:lnTo>
                    <a:pt x="4685017" y="1621815"/>
                  </a:lnTo>
                  <a:lnTo>
                    <a:pt x="4729861" y="1621497"/>
                  </a:lnTo>
                  <a:lnTo>
                    <a:pt x="4741494" y="1625485"/>
                  </a:lnTo>
                  <a:lnTo>
                    <a:pt x="4754168" y="1631035"/>
                  </a:lnTo>
                  <a:lnTo>
                    <a:pt x="4790630" y="1629143"/>
                  </a:lnTo>
                  <a:lnTo>
                    <a:pt x="4799215" y="1622018"/>
                  </a:lnTo>
                  <a:lnTo>
                    <a:pt x="4810633" y="1623910"/>
                  </a:lnTo>
                  <a:lnTo>
                    <a:pt x="4822116" y="1622097"/>
                  </a:lnTo>
                  <a:lnTo>
                    <a:pt x="4863655" y="1614373"/>
                  </a:lnTo>
                  <a:lnTo>
                    <a:pt x="4868684" y="1615008"/>
                  </a:lnTo>
                  <a:lnTo>
                    <a:pt x="4873193" y="1612595"/>
                  </a:lnTo>
                  <a:lnTo>
                    <a:pt x="4879263" y="1614474"/>
                  </a:lnTo>
                  <a:lnTo>
                    <a:pt x="4881778" y="1612480"/>
                  </a:lnTo>
                  <a:lnTo>
                    <a:pt x="4912474" y="1617205"/>
                  </a:lnTo>
                  <a:lnTo>
                    <a:pt x="4929657" y="1618462"/>
                  </a:lnTo>
                  <a:lnTo>
                    <a:pt x="4963922" y="1625688"/>
                  </a:lnTo>
                  <a:lnTo>
                    <a:pt x="4970005" y="1622551"/>
                  </a:lnTo>
                  <a:lnTo>
                    <a:pt x="5021237" y="1626527"/>
                  </a:lnTo>
                  <a:lnTo>
                    <a:pt x="5021757" y="1624533"/>
                  </a:lnTo>
                  <a:lnTo>
                    <a:pt x="5035588" y="1616468"/>
                  </a:lnTo>
                  <a:lnTo>
                    <a:pt x="5076228" y="1607845"/>
                  </a:lnTo>
                  <a:lnTo>
                    <a:pt x="5078895" y="1604937"/>
                  </a:lnTo>
                  <a:lnTo>
                    <a:pt x="5087581" y="1604937"/>
                  </a:lnTo>
                  <a:lnTo>
                    <a:pt x="5093230" y="1605271"/>
                  </a:lnTo>
                  <a:lnTo>
                    <a:pt x="5100520" y="1606353"/>
                  </a:lnTo>
                  <a:lnTo>
                    <a:pt x="5109795" y="1608301"/>
                  </a:lnTo>
                  <a:lnTo>
                    <a:pt x="5121402" y="1611236"/>
                  </a:lnTo>
                  <a:lnTo>
                    <a:pt x="5126253" y="1605635"/>
                  </a:lnTo>
                  <a:lnTo>
                    <a:pt x="5131409" y="1603324"/>
                  </a:lnTo>
                  <a:lnTo>
                    <a:pt x="5141760" y="1603324"/>
                  </a:lnTo>
                  <a:lnTo>
                    <a:pt x="5145824" y="1603984"/>
                  </a:lnTo>
                  <a:lnTo>
                    <a:pt x="5150535" y="1605152"/>
                  </a:lnTo>
                  <a:lnTo>
                    <a:pt x="5162667" y="1602894"/>
                  </a:lnTo>
                  <a:lnTo>
                    <a:pt x="5171197" y="1598334"/>
                  </a:lnTo>
                  <a:lnTo>
                    <a:pt x="5178419" y="1593853"/>
                  </a:lnTo>
                  <a:lnTo>
                    <a:pt x="5186629" y="1591830"/>
                  </a:lnTo>
                  <a:lnTo>
                    <a:pt x="5190058" y="1591830"/>
                  </a:lnTo>
                  <a:lnTo>
                    <a:pt x="5194134" y="1592783"/>
                  </a:lnTo>
                  <a:lnTo>
                    <a:pt x="5199354" y="1595196"/>
                  </a:lnTo>
                  <a:lnTo>
                    <a:pt x="5205059" y="1589351"/>
                  </a:lnTo>
                  <a:lnTo>
                    <a:pt x="5220479" y="1586382"/>
                  </a:lnTo>
                  <a:lnTo>
                    <a:pt x="5234582" y="1583394"/>
                  </a:lnTo>
                  <a:lnTo>
                    <a:pt x="5236337" y="1577492"/>
                  </a:lnTo>
                  <a:lnTo>
                    <a:pt x="5240972" y="1574482"/>
                  </a:lnTo>
                  <a:lnTo>
                    <a:pt x="5244858" y="1573529"/>
                  </a:lnTo>
                  <a:lnTo>
                    <a:pt x="5251513" y="1573529"/>
                  </a:lnTo>
                  <a:lnTo>
                    <a:pt x="5262905" y="1576476"/>
                  </a:lnTo>
                  <a:lnTo>
                    <a:pt x="5269293" y="1576476"/>
                  </a:lnTo>
                  <a:lnTo>
                    <a:pt x="5272836" y="1575688"/>
                  </a:lnTo>
                  <a:lnTo>
                    <a:pt x="5276989" y="1573301"/>
                  </a:lnTo>
                  <a:lnTo>
                    <a:pt x="5278589" y="1573047"/>
                  </a:lnTo>
                  <a:lnTo>
                    <a:pt x="5285625" y="1572933"/>
                  </a:lnTo>
                  <a:lnTo>
                    <a:pt x="5282349" y="1576108"/>
                  </a:lnTo>
                  <a:lnTo>
                    <a:pt x="5277853" y="1582483"/>
                  </a:lnTo>
                  <a:lnTo>
                    <a:pt x="5276646" y="1585671"/>
                  </a:lnTo>
                  <a:lnTo>
                    <a:pt x="5295468" y="1585493"/>
                  </a:lnTo>
                  <a:lnTo>
                    <a:pt x="5299671" y="1586877"/>
                  </a:lnTo>
                  <a:lnTo>
                    <a:pt x="5306568" y="1589658"/>
                  </a:lnTo>
                  <a:lnTo>
                    <a:pt x="5309260" y="1591043"/>
                  </a:lnTo>
                  <a:lnTo>
                    <a:pt x="5313807" y="1591043"/>
                  </a:lnTo>
                  <a:lnTo>
                    <a:pt x="5315546" y="1590560"/>
                  </a:lnTo>
                  <a:lnTo>
                    <a:pt x="5320677" y="1587449"/>
                  </a:lnTo>
                  <a:lnTo>
                    <a:pt x="5324348" y="1583575"/>
                  </a:lnTo>
                  <a:lnTo>
                    <a:pt x="5329491" y="1576870"/>
                  </a:lnTo>
                  <a:lnTo>
                    <a:pt x="5333555" y="1577657"/>
                  </a:lnTo>
                  <a:lnTo>
                    <a:pt x="5337124" y="1578013"/>
                  </a:lnTo>
                  <a:lnTo>
                    <a:pt x="5340388" y="1578013"/>
                  </a:lnTo>
                  <a:lnTo>
                    <a:pt x="5352046" y="1576423"/>
                  </a:lnTo>
                  <a:lnTo>
                    <a:pt x="5363360" y="1572437"/>
                  </a:lnTo>
                  <a:lnTo>
                    <a:pt x="5377044" y="1567233"/>
                  </a:lnTo>
                  <a:lnTo>
                    <a:pt x="5395810" y="1561985"/>
                  </a:lnTo>
                  <a:lnTo>
                    <a:pt x="5400573" y="1563916"/>
                  </a:lnTo>
                  <a:lnTo>
                    <a:pt x="5405107" y="1564754"/>
                  </a:lnTo>
                  <a:lnTo>
                    <a:pt x="5409450" y="1564754"/>
                  </a:lnTo>
                  <a:lnTo>
                    <a:pt x="5415819" y="1564166"/>
                  </a:lnTo>
                  <a:lnTo>
                    <a:pt x="5421990" y="1562528"/>
                  </a:lnTo>
                  <a:lnTo>
                    <a:pt x="5428015" y="1560028"/>
                  </a:lnTo>
                  <a:lnTo>
                    <a:pt x="5433949" y="1556854"/>
                  </a:lnTo>
                  <a:lnTo>
                    <a:pt x="5446595" y="1556230"/>
                  </a:lnTo>
                  <a:lnTo>
                    <a:pt x="5459145" y="1554792"/>
                  </a:lnTo>
                  <a:lnTo>
                    <a:pt x="5471696" y="1552709"/>
                  </a:lnTo>
                  <a:lnTo>
                    <a:pt x="5506339" y="1545640"/>
                  </a:lnTo>
                  <a:lnTo>
                    <a:pt x="5521845" y="1548371"/>
                  </a:lnTo>
                  <a:lnTo>
                    <a:pt x="5526366" y="1547990"/>
                  </a:lnTo>
                  <a:lnTo>
                    <a:pt x="5539257" y="1547939"/>
                  </a:lnTo>
                  <a:lnTo>
                    <a:pt x="5553075" y="1546161"/>
                  </a:lnTo>
                  <a:lnTo>
                    <a:pt x="5561241" y="1538935"/>
                  </a:lnTo>
                  <a:lnTo>
                    <a:pt x="5572874" y="1540090"/>
                  </a:lnTo>
                  <a:lnTo>
                    <a:pt x="5586285" y="1534007"/>
                  </a:lnTo>
                  <a:lnTo>
                    <a:pt x="5588482" y="1537157"/>
                  </a:lnTo>
                  <a:lnTo>
                    <a:pt x="5598972" y="1541449"/>
                  </a:lnTo>
                  <a:lnTo>
                    <a:pt x="5647588" y="1518818"/>
                  </a:lnTo>
                  <a:lnTo>
                    <a:pt x="5656707" y="1515562"/>
                  </a:lnTo>
                  <a:lnTo>
                    <a:pt x="5675972" y="1510233"/>
                  </a:lnTo>
                  <a:lnTo>
                    <a:pt x="5677446" y="1508340"/>
                  </a:lnTo>
                  <a:lnTo>
                    <a:pt x="5707202" y="1502054"/>
                  </a:lnTo>
                  <a:lnTo>
                    <a:pt x="5715787" y="1494713"/>
                  </a:lnTo>
                  <a:lnTo>
                    <a:pt x="5731714" y="1489774"/>
                  </a:lnTo>
                  <a:lnTo>
                    <a:pt x="5747829" y="1486701"/>
                  </a:lnTo>
                  <a:lnTo>
                    <a:pt x="5762411" y="1482135"/>
                  </a:lnTo>
                  <a:lnTo>
                    <a:pt x="5773737" y="1472717"/>
                  </a:lnTo>
                  <a:lnTo>
                    <a:pt x="5779401" y="1468945"/>
                  </a:lnTo>
                  <a:lnTo>
                    <a:pt x="5784850" y="1467053"/>
                  </a:lnTo>
                  <a:lnTo>
                    <a:pt x="5789980" y="1466329"/>
                  </a:lnTo>
                  <a:lnTo>
                    <a:pt x="5804547" y="1466951"/>
                  </a:lnTo>
                  <a:lnTo>
                    <a:pt x="5808319" y="1472399"/>
                  </a:lnTo>
                  <a:lnTo>
                    <a:pt x="5817323" y="1469885"/>
                  </a:lnTo>
                  <a:lnTo>
                    <a:pt x="5829376" y="1472615"/>
                  </a:lnTo>
                  <a:lnTo>
                    <a:pt x="5834087" y="1472717"/>
                  </a:lnTo>
                  <a:lnTo>
                    <a:pt x="5838197" y="1459391"/>
                  </a:lnTo>
                  <a:lnTo>
                    <a:pt x="5850740" y="1456770"/>
                  </a:lnTo>
                  <a:lnTo>
                    <a:pt x="5861927" y="1455367"/>
                  </a:lnTo>
                  <a:lnTo>
                    <a:pt x="5861964" y="1445691"/>
                  </a:lnTo>
                  <a:lnTo>
                    <a:pt x="5871790" y="1441999"/>
                  </a:lnTo>
                  <a:lnTo>
                    <a:pt x="5876542" y="1437195"/>
                  </a:lnTo>
                  <a:lnTo>
                    <a:pt x="5879168" y="1433029"/>
                  </a:lnTo>
                  <a:lnTo>
                    <a:pt x="5882614" y="1431251"/>
                  </a:lnTo>
                  <a:lnTo>
                    <a:pt x="5885307" y="1431251"/>
                  </a:lnTo>
                  <a:lnTo>
                    <a:pt x="5889777" y="1433194"/>
                  </a:lnTo>
                  <a:lnTo>
                    <a:pt x="5898324" y="1438452"/>
                  </a:lnTo>
                  <a:lnTo>
                    <a:pt x="5932882" y="1415932"/>
                  </a:lnTo>
                  <a:lnTo>
                    <a:pt x="5971732" y="1391634"/>
                  </a:lnTo>
                  <a:lnTo>
                    <a:pt x="6009107" y="1365154"/>
                  </a:lnTo>
                  <a:lnTo>
                    <a:pt x="6039243" y="1336090"/>
                  </a:lnTo>
                  <a:lnTo>
                    <a:pt x="6060988" y="1330074"/>
                  </a:lnTo>
                  <a:lnTo>
                    <a:pt x="6076083" y="1327405"/>
                  </a:lnTo>
                  <a:lnTo>
                    <a:pt x="6089467" y="1324519"/>
                  </a:lnTo>
                  <a:lnTo>
                    <a:pt x="6106083" y="1317853"/>
                  </a:lnTo>
                  <a:lnTo>
                    <a:pt x="6107010" y="1305344"/>
                  </a:lnTo>
                  <a:lnTo>
                    <a:pt x="6114796" y="1302359"/>
                  </a:lnTo>
                  <a:lnTo>
                    <a:pt x="6130493" y="1302359"/>
                  </a:lnTo>
                  <a:lnTo>
                    <a:pt x="6153721" y="1304836"/>
                  </a:lnTo>
                  <a:lnTo>
                    <a:pt x="6159703" y="1304836"/>
                  </a:lnTo>
                  <a:lnTo>
                    <a:pt x="6168518" y="1304296"/>
                  </a:lnTo>
                  <a:lnTo>
                    <a:pt x="6176916" y="1302370"/>
                  </a:lnTo>
                  <a:lnTo>
                    <a:pt x="6184625" y="1298594"/>
                  </a:lnTo>
                  <a:lnTo>
                    <a:pt x="6191377" y="1292504"/>
                  </a:lnTo>
                  <a:lnTo>
                    <a:pt x="6250051" y="1276222"/>
                  </a:lnTo>
                  <a:lnTo>
                    <a:pt x="6250051" y="489089"/>
                  </a:lnTo>
                  <a:lnTo>
                    <a:pt x="8361781" y="489089"/>
                  </a:lnTo>
                  <a:lnTo>
                    <a:pt x="8366506" y="488670"/>
                  </a:lnTo>
                  <a:lnTo>
                    <a:pt x="8383494" y="464474"/>
                  </a:lnTo>
                  <a:lnTo>
                    <a:pt x="8403893" y="456358"/>
                  </a:lnTo>
                  <a:lnTo>
                    <a:pt x="8426633" y="453762"/>
                  </a:lnTo>
                  <a:lnTo>
                    <a:pt x="8450643" y="446125"/>
                  </a:lnTo>
                  <a:lnTo>
                    <a:pt x="8464055" y="442699"/>
                  </a:lnTo>
                  <a:lnTo>
                    <a:pt x="8476129" y="441110"/>
                  </a:lnTo>
                  <a:lnTo>
                    <a:pt x="8486826" y="440248"/>
                  </a:lnTo>
                  <a:lnTo>
                    <a:pt x="8496109" y="439000"/>
                  </a:lnTo>
                  <a:lnTo>
                    <a:pt x="8519261" y="431876"/>
                  </a:lnTo>
                  <a:lnTo>
                    <a:pt x="8531631" y="416483"/>
                  </a:lnTo>
                  <a:lnTo>
                    <a:pt x="8564321" y="389661"/>
                  </a:lnTo>
                  <a:lnTo>
                    <a:pt x="8568740" y="380355"/>
                  </a:lnTo>
                  <a:lnTo>
                    <a:pt x="8572828" y="363791"/>
                  </a:lnTo>
                  <a:lnTo>
                    <a:pt x="8577428" y="347799"/>
                  </a:lnTo>
                  <a:lnTo>
                    <a:pt x="8583383" y="340207"/>
                  </a:lnTo>
                  <a:lnTo>
                    <a:pt x="8585390" y="340829"/>
                  </a:lnTo>
                  <a:lnTo>
                    <a:pt x="8587282" y="341121"/>
                  </a:lnTo>
                  <a:lnTo>
                    <a:pt x="8589073" y="341121"/>
                  </a:lnTo>
                  <a:lnTo>
                    <a:pt x="8607535" y="328090"/>
                  </a:lnTo>
                  <a:lnTo>
                    <a:pt x="8622009" y="299064"/>
                  </a:lnTo>
                  <a:lnTo>
                    <a:pt x="8638710" y="269150"/>
                  </a:lnTo>
                  <a:lnTo>
                    <a:pt x="8663851" y="253453"/>
                  </a:lnTo>
                  <a:lnTo>
                    <a:pt x="8680630" y="218062"/>
                  </a:lnTo>
                  <a:lnTo>
                    <a:pt x="8702662" y="205360"/>
                  </a:lnTo>
                  <a:lnTo>
                    <a:pt x="8722865" y="202795"/>
                  </a:lnTo>
                  <a:lnTo>
                    <a:pt x="8734158" y="197815"/>
                  </a:lnTo>
                  <a:lnTo>
                    <a:pt x="8756165" y="188575"/>
                  </a:lnTo>
                  <a:lnTo>
                    <a:pt x="8767346" y="181706"/>
                  </a:lnTo>
                  <a:lnTo>
                    <a:pt x="8772829" y="172669"/>
                  </a:lnTo>
                  <a:lnTo>
                    <a:pt x="8789146" y="162293"/>
                  </a:lnTo>
                  <a:lnTo>
                    <a:pt x="8820629" y="154749"/>
                  </a:lnTo>
                  <a:lnTo>
                    <a:pt x="8849792" y="147205"/>
                  </a:lnTo>
                  <a:lnTo>
                    <a:pt x="8859151" y="136829"/>
                  </a:lnTo>
                  <a:lnTo>
                    <a:pt x="8860980" y="137579"/>
                  </a:lnTo>
                  <a:lnTo>
                    <a:pt x="8863037" y="137921"/>
                  </a:lnTo>
                  <a:lnTo>
                    <a:pt x="8865285" y="137921"/>
                  </a:lnTo>
                  <a:lnTo>
                    <a:pt x="8906249" y="119426"/>
                  </a:lnTo>
                  <a:lnTo>
                    <a:pt x="8938679" y="90728"/>
                  </a:lnTo>
                  <a:lnTo>
                    <a:pt x="8978493" y="41274"/>
                  </a:lnTo>
                  <a:lnTo>
                    <a:pt x="9005011" y="0"/>
                  </a:lnTo>
                  <a:close/>
                </a:path>
              </a:pathLst>
            </a:custGeom>
            <a:solidFill>
              <a:srgbClr val="ECEB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06193" y="1546364"/>
              <a:ext cx="1296428" cy="44528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50025" y="2328964"/>
              <a:ext cx="1219695" cy="39115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50025" y="1546364"/>
              <a:ext cx="2111743" cy="78713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266370" y="1560906"/>
              <a:ext cx="3309620" cy="4650740"/>
            </a:xfrm>
            <a:custGeom>
              <a:avLst/>
              <a:gdLst/>
              <a:ahLst/>
              <a:cxnLst/>
              <a:rect l="l" t="t" r="r" b="b"/>
              <a:pathLst>
                <a:path w="3309620" h="4650740">
                  <a:moveTo>
                    <a:pt x="3309010" y="4650562"/>
                  </a:moveTo>
                  <a:lnTo>
                    <a:pt x="3309010" y="0"/>
                  </a:lnTo>
                  <a:lnTo>
                    <a:pt x="0" y="0"/>
                  </a:lnTo>
                  <a:lnTo>
                    <a:pt x="0" y="4650562"/>
                  </a:lnTo>
                  <a:lnTo>
                    <a:pt x="3309010" y="4650562"/>
                  </a:lnTo>
                  <a:close/>
                </a:path>
              </a:pathLst>
            </a:custGeom>
            <a:solidFill>
              <a:srgbClr val="F1F1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25706" y="5842533"/>
              <a:ext cx="4733290" cy="873125"/>
            </a:xfrm>
            <a:custGeom>
              <a:avLst/>
              <a:gdLst/>
              <a:ahLst/>
              <a:cxnLst/>
              <a:rect l="l" t="t" r="r" b="b"/>
              <a:pathLst>
                <a:path w="4733290" h="873125">
                  <a:moveTo>
                    <a:pt x="4732693" y="872604"/>
                  </a:moveTo>
                  <a:lnTo>
                    <a:pt x="4732693" y="0"/>
                  </a:lnTo>
                  <a:lnTo>
                    <a:pt x="4686071" y="23825"/>
                  </a:lnTo>
                  <a:lnTo>
                    <a:pt x="4671095" y="29429"/>
                  </a:lnTo>
                  <a:lnTo>
                    <a:pt x="4656258" y="33837"/>
                  </a:lnTo>
                  <a:lnTo>
                    <a:pt x="4641658" y="36842"/>
                  </a:lnTo>
                  <a:lnTo>
                    <a:pt x="4627397" y="38239"/>
                  </a:lnTo>
                  <a:lnTo>
                    <a:pt x="4622355" y="36283"/>
                  </a:lnTo>
                  <a:lnTo>
                    <a:pt x="4618177" y="35115"/>
                  </a:lnTo>
                  <a:lnTo>
                    <a:pt x="4609134" y="35115"/>
                  </a:lnTo>
                  <a:lnTo>
                    <a:pt x="4605261" y="38036"/>
                  </a:lnTo>
                  <a:lnTo>
                    <a:pt x="4602251" y="45478"/>
                  </a:lnTo>
                  <a:lnTo>
                    <a:pt x="4583358" y="49672"/>
                  </a:lnTo>
                  <a:lnTo>
                    <a:pt x="4547678" y="64270"/>
                  </a:lnTo>
                  <a:lnTo>
                    <a:pt x="4532007" y="67449"/>
                  </a:lnTo>
                  <a:lnTo>
                    <a:pt x="4527334" y="67449"/>
                  </a:lnTo>
                  <a:lnTo>
                    <a:pt x="4522978" y="66294"/>
                  </a:lnTo>
                  <a:lnTo>
                    <a:pt x="4519053" y="63461"/>
                  </a:lnTo>
                  <a:lnTo>
                    <a:pt x="4484171" y="75127"/>
                  </a:lnTo>
                  <a:lnTo>
                    <a:pt x="4457511" y="81621"/>
                  </a:lnTo>
                  <a:lnTo>
                    <a:pt x="4439120" y="88713"/>
                  </a:lnTo>
                  <a:lnTo>
                    <a:pt x="4429048" y="102171"/>
                  </a:lnTo>
                  <a:lnTo>
                    <a:pt x="4398022" y="100926"/>
                  </a:lnTo>
                  <a:lnTo>
                    <a:pt x="4386802" y="101510"/>
                  </a:lnTo>
                  <a:lnTo>
                    <a:pt x="4375929" y="103651"/>
                  </a:lnTo>
                  <a:lnTo>
                    <a:pt x="4364005" y="107934"/>
                  </a:lnTo>
                  <a:lnTo>
                    <a:pt x="4349635" y="114947"/>
                  </a:lnTo>
                  <a:lnTo>
                    <a:pt x="4331848" y="120576"/>
                  </a:lnTo>
                  <a:lnTo>
                    <a:pt x="4319416" y="125125"/>
                  </a:lnTo>
                  <a:lnTo>
                    <a:pt x="4306298" y="128433"/>
                  </a:lnTo>
                  <a:lnTo>
                    <a:pt x="4286453" y="130340"/>
                  </a:lnTo>
                  <a:lnTo>
                    <a:pt x="4283532" y="135115"/>
                  </a:lnTo>
                  <a:lnTo>
                    <a:pt x="4280357" y="139115"/>
                  </a:lnTo>
                  <a:lnTo>
                    <a:pt x="4276915" y="142468"/>
                  </a:lnTo>
                  <a:lnTo>
                    <a:pt x="4276915" y="397979"/>
                  </a:lnTo>
                  <a:lnTo>
                    <a:pt x="3157931" y="397979"/>
                  </a:lnTo>
                  <a:lnTo>
                    <a:pt x="3157931" y="571474"/>
                  </a:lnTo>
                  <a:lnTo>
                    <a:pt x="2166543" y="571474"/>
                  </a:lnTo>
                  <a:lnTo>
                    <a:pt x="2166543" y="397979"/>
                  </a:lnTo>
                  <a:lnTo>
                    <a:pt x="2093760" y="397979"/>
                  </a:lnTo>
                  <a:lnTo>
                    <a:pt x="2089835" y="398868"/>
                  </a:lnTo>
                  <a:lnTo>
                    <a:pt x="2082495" y="398056"/>
                  </a:lnTo>
                  <a:lnTo>
                    <a:pt x="2079383" y="398056"/>
                  </a:lnTo>
                  <a:lnTo>
                    <a:pt x="2071540" y="398859"/>
                  </a:lnTo>
                  <a:lnTo>
                    <a:pt x="2065404" y="401464"/>
                  </a:lnTo>
                  <a:lnTo>
                    <a:pt x="2060806" y="406162"/>
                  </a:lnTo>
                  <a:lnTo>
                    <a:pt x="2057577" y="413245"/>
                  </a:lnTo>
                  <a:lnTo>
                    <a:pt x="2046168" y="411617"/>
                  </a:lnTo>
                  <a:lnTo>
                    <a:pt x="2036479" y="410500"/>
                  </a:lnTo>
                  <a:lnTo>
                    <a:pt x="2028349" y="409857"/>
                  </a:lnTo>
                  <a:lnTo>
                    <a:pt x="2021611" y="409651"/>
                  </a:lnTo>
                  <a:lnTo>
                    <a:pt x="2004695" y="412768"/>
                  </a:lnTo>
                  <a:lnTo>
                    <a:pt x="1997321" y="420181"/>
                  </a:lnTo>
                  <a:lnTo>
                    <a:pt x="1986876" y="428976"/>
                  </a:lnTo>
                  <a:lnTo>
                    <a:pt x="1960753" y="436245"/>
                  </a:lnTo>
                  <a:lnTo>
                    <a:pt x="1934015" y="439060"/>
                  </a:lnTo>
                  <a:lnTo>
                    <a:pt x="1906770" y="442196"/>
                  </a:lnTo>
                  <a:lnTo>
                    <a:pt x="1878683" y="444744"/>
                  </a:lnTo>
                  <a:lnTo>
                    <a:pt x="1849424" y="445795"/>
                  </a:lnTo>
                  <a:lnTo>
                    <a:pt x="1831317" y="445337"/>
                  </a:lnTo>
                  <a:lnTo>
                    <a:pt x="1812609" y="443836"/>
                  </a:lnTo>
                  <a:lnTo>
                    <a:pt x="1793226" y="441101"/>
                  </a:lnTo>
                  <a:lnTo>
                    <a:pt x="1773097" y="436943"/>
                  </a:lnTo>
                  <a:lnTo>
                    <a:pt x="1768043" y="434797"/>
                  </a:lnTo>
                  <a:lnTo>
                    <a:pt x="1762417" y="433781"/>
                  </a:lnTo>
                  <a:lnTo>
                    <a:pt x="1756778" y="433781"/>
                  </a:lnTo>
                  <a:lnTo>
                    <a:pt x="1747210" y="434739"/>
                  </a:lnTo>
                  <a:lnTo>
                    <a:pt x="1719046" y="455383"/>
                  </a:lnTo>
                  <a:lnTo>
                    <a:pt x="1709604" y="452765"/>
                  </a:lnTo>
                  <a:lnTo>
                    <a:pt x="1701253" y="451080"/>
                  </a:lnTo>
                  <a:lnTo>
                    <a:pt x="1693864" y="450177"/>
                  </a:lnTo>
                  <a:lnTo>
                    <a:pt x="1687309" y="449910"/>
                  </a:lnTo>
                  <a:lnTo>
                    <a:pt x="1680591" y="449910"/>
                  </a:lnTo>
                  <a:lnTo>
                    <a:pt x="1660817" y="453351"/>
                  </a:lnTo>
                  <a:lnTo>
                    <a:pt x="1651025" y="453351"/>
                  </a:lnTo>
                  <a:lnTo>
                    <a:pt x="1645627" y="452310"/>
                  </a:lnTo>
                  <a:lnTo>
                    <a:pt x="1638985" y="449059"/>
                  </a:lnTo>
                  <a:lnTo>
                    <a:pt x="1610735" y="459323"/>
                  </a:lnTo>
                  <a:lnTo>
                    <a:pt x="1588327" y="471652"/>
                  </a:lnTo>
                  <a:lnTo>
                    <a:pt x="1570007" y="482009"/>
                  </a:lnTo>
                  <a:lnTo>
                    <a:pt x="1554022" y="486359"/>
                  </a:lnTo>
                  <a:lnTo>
                    <a:pt x="1550822" y="486359"/>
                  </a:lnTo>
                  <a:lnTo>
                    <a:pt x="1547672" y="485711"/>
                  </a:lnTo>
                  <a:lnTo>
                    <a:pt x="1544497" y="484251"/>
                  </a:lnTo>
                  <a:lnTo>
                    <a:pt x="1516703" y="496435"/>
                  </a:lnTo>
                  <a:lnTo>
                    <a:pt x="1486688" y="510276"/>
                  </a:lnTo>
                  <a:lnTo>
                    <a:pt x="1437309" y="533768"/>
                  </a:lnTo>
                  <a:lnTo>
                    <a:pt x="1433222" y="540711"/>
                  </a:lnTo>
                  <a:lnTo>
                    <a:pt x="1426527" y="544277"/>
                  </a:lnTo>
                  <a:lnTo>
                    <a:pt x="1418461" y="546319"/>
                  </a:lnTo>
                  <a:lnTo>
                    <a:pt x="1410258" y="548690"/>
                  </a:lnTo>
                  <a:lnTo>
                    <a:pt x="1399081" y="556489"/>
                  </a:lnTo>
                  <a:lnTo>
                    <a:pt x="1379978" y="562837"/>
                  </a:lnTo>
                  <a:lnTo>
                    <a:pt x="1358195" y="567105"/>
                  </a:lnTo>
                  <a:lnTo>
                    <a:pt x="1338973" y="568667"/>
                  </a:lnTo>
                  <a:lnTo>
                    <a:pt x="1336395" y="568667"/>
                  </a:lnTo>
                  <a:lnTo>
                    <a:pt x="1332204" y="568274"/>
                  </a:lnTo>
                  <a:lnTo>
                    <a:pt x="1325270" y="566242"/>
                  </a:lnTo>
                  <a:lnTo>
                    <a:pt x="1319085" y="565391"/>
                  </a:lnTo>
                  <a:lnTo>
                    <a:pt x="1313484" y="565391"/>
                  </a:lnTo>
                  <a:lnTo>
                    <a:pt x="1302847" y="566465"/>
                  </a:lnTo>
                  <a:lnTo>
                    <a:pt x="1293434" y="569298"/>
                  </a:lnTo>
                  <a:lnTo>
                    <a:pt x="1284902" y="573304"/>
                  </a:lnTo>
                  <a:lnTo>
                    <a:pt x="1269120" y="582498"/>
                  </a:lnTo>
                  <a:lnTo>
                    <a:pt x="1261186" y="586509"/>
                  </a:lnTo>
                  <a:lnTo>
                    <a:pt x="1252766" y="589346"/>
                  </a:lnTo>
                  <a:lnTo>
                    <a:pt x="1243520" y="590423"/>
                  </a:lnTo>
                  <a:lnTo>
                    <a:pt x="1239951" y="590423"/>
                  </a:lnTo>
                  <a:lnTo>
                    <a:pt x="1236154" y="589953"/>
                  </a:lnTo>
                  <a:lnTo>
                    <a:pt x="1232039" y="588899"/>
                  </a:lnTo>
                  <a:lnTo>
                    <a:pt x="1164145" y="612736"/>
                  </a:lnTo>
                  <a:lnTo>
                    <a:pt x="1121295" y="617435"/>
                  </a:lnTo>
                  <a:lnTo>
                    <a:pt x="1086091" y="647217"/>
                  </a:lnTo>
                  <a:lnTo>
                    <a:pt x="1054023" y="649935"/>
                  </a:lnTo>
                  <a:lnTo>
                    <a:pt x="1045780" y="653140"/>
                  </a:lnTo>
                  <a:lnTo>
                    <a:pt x="1019583" y="657436"/>
                  </a:lnTo>
                  <a:lnTo>
                    <a:pt x="990622" y="666012"/>
                  </a:lnTo>
                  <a:lnTo>
                    <a:pt x="975602" y="671339"/>
                  </a:lnTo>
                  <a:lnTo>
                    <a:pt x="957757" y="676559"/>
                  </a:lnTo>
                  <a:lnTo>
                    <a:pt x="929030" y="682294"/>
                  </a:lnTo>
                  <a:lnTo>
                    <a:pt x="893476" y="691979"/>
                  </a:lnTo>
                  <a:lnTo>
                    <a:pt x="865139" y="702771"/>
                  </a:lnTo>
                  <a:lnTo>
                    <a:pt x="841037" y="711543"/>
                  </a:lnTo>
                  <a:lnTo>
                    <a:pt x="818184" y="715162"/>
                  </a:lnTo>
                  <a:lnTo>
                    <a:pt x="809831" y="714620"/>
                  </a:lnTo>
                  <a:lnTo>
                    <a:pt x="801125" y="712900"/>
                  </a:lnTo>
                  <a:lnTo>
                    <a:pt x="791938" y="709863"/>
                  </a:lnTo>
                  <a:lnTo>
                    <a:pt x="782142" y="705370"/>
                  </a:lnTo>
                  <a:lnTo>
                    <a:pt x="739695" y="720371"/>
                  </a:lnTo>
                  <a:lnTo>
                    <a:pt x="671471" y="744034"/>
                  </a:lnTo>
                  <a:lnTo>
                    <a:pt x="588609" y="754472"/>
                  </a:lnTo>
                  <a:lnTo>
                    <a:pt x="548609" y="755750"/>
                  </a:lnTo>
                  <a:lnTo>
                    <a:pt x="510908" y="755929"/>
                  </a:lnTo>
                  <a:lnTo>
                    <a:pt x="470014" y="757796"/>
                  </a:lnTo>
                  <a:lnTo>
                    <a:pt x="407801" y="789200"/>
                  </a:lnTo>
                  <a:lnTo>
                    <a:pt x="399233" y="793447"/>
                  </a:lnTo>
                  <a:lnTo>
                    <a:pt x="394144" y="795058"/>
                  </a:lnTo>
                  <a:lnTo>
                    <a:pt x="316623" y="792861"/>
                  </a:lnTo>
                  <a:lnTo>
                    <a:pt x="273240" y="794588"/>
                  </a:lnTo>
                  <a:lnTo>
                    <a:pt x="267119" y="797648"/>
                  </a:lnTo>
                  <a:lnTo>
                    <a:pt x="262242" y="798817"/>
                  </a:lnTo>
                  <a:lnTo>
                    <a:pt x="256082" y="798817"/>
                  </a:lnTo>
                  <a:lnTo>
                    <a:pt x="252501" y="798004"/>
                  </a:lnTo>
                  <a:lnTo>
                    <a:pt x="203047" y="794664"/>
                  </a:lnTo>
                  <a:lnTo>
                    <a:pt x="198221" y="797585"/>
                  </a:lnTo>
                  <a:lnTo>
                    <a:pt x="154952" y="800684"/>
                  </a:lnTo>
                  <a:lnTo>
                    <a:pt x="154635" y="802233"/>
                  </a:lnTo>
                  <a:lnTo>
                    <a:pt x="153073" y="805751"/>
                  </a:lnTo>
                  <a:lnTo>
                    <a:pt x="150025" y="808494"/>
                  </a:lnTo>
                  <a:lnTo>
                    <a:pt x="143852" y="809650"/>
                  </a:lnTo>
                  <a:lnTo>
                    <a:pt x="150914" y="819658"/>
                  </a:lnTo>
                  <a:lnTo>
                    <a:pt x="150482" y="821982"/>
                  </a:lnTo>
                  <a:lnTo>
                    <a:pt x="143891" y="821982"/>
                  </a:lnTo>
                  <a:lnTo>
                    <a:pt x="130733" y="820242"/>
                  </a:lnTo>
                  <a:lnTo>
                    <a:pt x="122478" y="820407"/>
                  </a:lnTo>
                  <a:lnTo>
                    <a:pt x="116649" y="823417"/>
                  </a:lnTo>
                  <a:lnTo>
                    <a:pt x="108864" y="824268"/>
                  </a:lnTo>
                  <a:lnTo>
                    <a:pt x="94881" y="824268"/>
                  </a:lnTo>
                  <a:lnTo>
                    <a:pt x="71996" y="822833"/>
                  </a:lnTo>
                  <a:lnTo>
                    <a:pt x="59690" y="822833"/>
                  </a:lnTo>
                  <a:lnTo>
                    <a:pt x="53403" y="823493"/>
                  </a:lnTo>
                  <a:lnTo>
                    <a:pt x="48818" y="825728"/>
                  </a:lnTo>
                  <a:lnTo>
                    <a:pt x="23152" y="869048"/>
                  </a:lnTo>
                  <a:lnTo>
                    <a:pt x="21361" y="870089"/>
                  </a:lnTo>
                  <a:lnTo>
                    <a:pt x="18542" y="870864"/>
                  </a:lnTo>
                  <a:lnTo>
                    <a:pt x="13931" y="871308"/>
                  </a:lnTo>
                  <a:lnTo>
                    <a:pt x="7010" y="871423"/>
                  </a:lnTo>
                  <a:lnTo>
                    <a:pt x="0" y="872604"/>
                  </a:lnTo>
                  <a:lnTo>
                    <a:pt x="4732693" y="872604"/>
                  </a:lnTo>
                  <a:close/>
                </a:path>
              </a:pathLst>
            </a:custGeom>
            <a:solidFill>
              <a:srgbClr val="ECEB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83638" y="5985002"/>
              <a:ext cx="1118984" cy="25551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19466" y="6211468"/>
              <a:ext cx="72783" cy="2904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469441" y="5999188"/>
              <a:ext cx="2106295" cy="212725"/>
            </a:xfrm>
            <a:custGeom>
              <a:avLst/>
              <a:gdLst/>
              <a:ahLst/>
              <a:cxnLst/>
              <a:rect l="l" t="t" r="r" b="b"/>
              <a:pathLst>
                <a:path w="2106295" h="212725">
                  <a:moveTo>
                    <a:pt x="832294" y="66344"/>
                  </a:moveTo>
                  <a:lnTo>
                    <a:pt x="824547" y="73190"/>
                  </a:lnTo>
                  <a:lnTo>
                    <a:pt x="818781" y="75552"/>
                  </a:lnTo>
                  <a:lnTo>
                    <a:pt x="808253" y="75552"/>
                  </a:lnTo>
                  <a:lnTo>
                    <a:pt x="803706" y="72542"/>
                  </a:lnTo>
                  <a:lnTo>
                    <a:pt x="793381" y="66522"/>
                  </a:lnTo>
                  <a:lnTo>
                    <a:pt x="787590" y="63512"/>
                  </a:lnTo>
                  <a:lnTo>
                    <a:pt x="777252" y="63512"/>
                  </a:lnTo>
                  <a:lnTo>
                    <a:pt x="774814" y="63741"/>
                  </a:lnTo>
                  <a:lnTo>
                    <a:pt x="772160" y="64274"/>
                  </a:lnTo>
                  <a:lnTo>
                    <a:pt x="764387" y="68681"/>
                  </a:lnTo>
                  <a:lnTo>
                    <a:pt x="758024" y="71145"/>
                  </a:lnTo>
                  <a:lnTo>
                    <a:pt x="746518" y="71145"/>
                  </a:lnTo>
                  <a:lnTo>
                    <a:pt x="741413" y="68567"/>
                  </a:lnTo>
                  <a:lnTo>
                    <a:pt x="736219" y="62814"/>
                  </a:lnTo>
                  <a:lnTo>
                    <a:pt x="719295" y="72374"/>
                  </a:lnTo>
                  <a:lnTo>
                    <a:pt x="706593" y="78462"/>
                  </a:lnTo>
                  <a:lnTo>
                    <a:pt x="697267" y="81675"/>
                  </a:lnTo>
                  <a:lnTo>
                    <a:pt x="690473" y="82613"/>
                  </a:lnTo>
                  <a:lnTo>
                    <a:pt x="685038" y="82613"/>
                  </a:lnTo>
                  <a:lnTo>
                    <a:pt x="681799" y="80416"/>
                  </a:lnTo>
                  <a:lnTo>
                    <a:pt x="673519" y="76034"/>
                  </a:lnTo>
                  <a:lnTo>
                    <a:pt x="668489" y="73837"/>
                  </a:lnTo>
                  <a:lnTo>
                    <a:pt x="653821" y="73837"/>
                  </a:lnTo>
                  <a:lnTo>
                    <a:pt x="646658" y="74688"/>
                  </a:lnTo>
                  <a:lnTo>
                    <a:pt x="637209" y="76898"/>
                  </a:lnTo>
                  <a:lnTo>
                    <a:pt x="599783" y="82962"/>
                  </a:lnTo>
                  <a:lnTo>
                    <a:pt x="565619" y="83969"/>
                  </a:lnTo>
                  <a:lnTo>
                    <a:pt x="530475" y="90000"/>
                  </a:lnTo>
                  <a:lnTo>
                    <a:pt x="490105" y="111137"/>
                  </a:lnTo>
                  <a:lnTo>
                    <a:pt x="489216" y="112052"/>
                  </a:lnTo>
                  <a:lnTo>
                    <a:pt x="488340" y="112902"/>
                  </a:lnTo>
                  <a:lnTo>
                    <a:pt x="487451" y="113703"/>
                  </a:lnTo>
                  <a:lnTo>
                    <a:pt x="831176" y="113703"/>
                  </a:lnTo>
                  <a:lnTo>
                    <a:pt x="831176" y="73291"/>
                  </a:lnTo>
                  <a:lnTo>
                    <a:pt x="832294" y="66344"/>
                  </a:lnTo>
                  <a:close/>
                </a:path>
                <a:path w="2106295" h="212725">
                  <a:moveTo>
                    <a:pt x="883958" y="75564"/>
                  </a:moveTo>
                  <a:lnTo>
                    <a:pt x="876490" y="74155"/>
                  </a:lnTo>
                  <a:lnTo>
                    <a:pt x="860755" y="74244"/>
                  </a:lnTo>
                  <a:lnTo>
                    <a:pt x="857910" y="74333"/>
                  </a:lnTo>
                  <a:lnTo>
                    <a:pt x="855052" y="74434"/>
                  </a:lnTo>
                  <a:lnTo>
                    <a:pt x="839431" y="74523"/>
                  </a:lnTo>
                  <a:lnTo>
                    <a:pt x="831176" y="73291"/>
                  </a:lnTo>
                  <a:lnTo>
                    <a:pt x="831176" y="113703"/>
                  </a:lnTo>
                  <a:lnTo>
                    <a:pt x="879348" y="113703"/>
                  </a:lnTo>
                  <a:lnTo>
                    <a:pt x="879348" y="83832"/>
                  </a:lnTo>
                  <a:lnTo>
                    <a:pt x="883958" y="75564"/>
                  </a:lnTo>
                  <a:close/>
                </a:path>
                <a:path w="2106295" h="212725">
                  <a:moveTo>
                    <a:pt x="936379" y="113703"/>
                  </a:moveTo>
                  <a:lnTo>
                    <a:pt x="936379" y="76406"/>
                  </a:lnTo>
                  <a:lnTo>
                    <a:pt x="928903" y="79235"/>
                  </a:lnTo>
                  <a:lnTo>
                    <a:pt x="925322" y="77508"/>
                  </a:lnTo>
                  <a:lnTo>
                    <a:pt x="922172" y="76822"/>
                  </a:lnTo>
                  <a:lnTo>
                    <a:pt x="913765" y="76822"/>
                  </a:lnTo>
                  <a:lnTo>
                    <a:pt x="909281" y="79400"/>
                  </a:lnTo>
                  <a:lnTo>
                    <a:pt x="895934" y="87147"/>
                  </a:lnTo>
                  <a:lnTo>
                    <a:pt x="887196" y="87147"/>
                  </a:lnTo>
                  <a:lnTo>
                    <a:pt x="883958" y="86332"/>
                  </a:lnTo>
                  <a:lnTo>
                    <a:pt x="883564" y="86232"/>
                  </a:lnTo>
                  <a:lnTo>
                    <a:pt x="879348" y="83832"/>
                  </a:lnTo>
                  <a:lnTo>
                    <a:pt x="879348" y="113703"/>
                  </a:lnTo>
                  <a:lnTo>
                    <a:pt x="936379" y="113703"/>
                  </a:lnTo>
                  <a:close/>
                </a:path>
                <a:path w="2106295" h="212725">
                  <a:moveTo>
                    <a:pt x="1580210" y="91389"/>
                  </a:moveTo>
                  <a:lnTo>
                    <a:pt x="1574863" y="88938"/>
                  </a:lnTo>
                  <a:lnTo>
                    <a:pt x="1566608" y="88938"/>
                  </a:lnTo>
                  <a:lnTo>
                    <a:pt x="1563662" y="89712"/>
                  </a:lnTo>
                  <a:lnTo>
                    <a:pt x="1561744" y="91465"/>
                  </a:lnTo>
                  <a:lnTo>
                    <a:pt x="1538756" y="95988"/>
                  </a:lnTo>
                  <a:lnTo>
                    <a:pt x="1521018" y="98944"/>
                  </a:lnTo>
                  <a:lnTo>
                    <a:pt x="1507734" y="100554"/>
                  </a:lnTo>
                  <a:lnTo>
                    <a:pt x="1498104" y="101041"/>
                  </a:lnTo>
                  <a:lnTo>
                    <a:pt x="1487258" y="101041"/>
                  </a:lnTo>
                  <a:lnTo>
                    <a:pt x="1484160" y="98602"/>
                  </a:lnTo>
                  <a:lnTo>
                    <a:pt x="1476057" y="93738"/>
                  </a:lnTo>
                  <a:lnTo>
                    <a:pt x="1471041" y="91300"/>
                  </a:lnTo>
                  <a:lnTo>
                    <a:pt x="1456232" y="91300"/>
                  </a:lnTo>
                  <a:lnTo>
                    <a:pt x="1454111" y="91668"/>
                  </a:lnTo>
                  <a:lnTo>
                    <a:pt x="1452118" y="91833"/>
                  </a:lnTo>
                  <a:lnTo>
                    <a:pt x="1450238" y="91833"/>
                  </a:lnTo>
                  <a:lnTo>
                    <a:pt x="1440943" y="90253"/>
                  </a:lnTo>
                  <a:lnTo>
                    <a:pt x="1433468" y="86088"/>
                  </a:lnTo>
                  <a:lnTo>
                    <a:pt x="1427306" y="80201"/>
                  </a:lnTo>
                  <a:lnTo>
                    <a:pt x="1421955" y="73456"/>
                  </a:lnTo>
                  <a:lnTo>
                    <a:pt x="1416915" y="66706"/>
                  </a:lnTo>
                  <a:lnTo>
                    <a:pt x="1411671" y="60820"/>
                  </a:lnTo>
                  <a:lnTo>
                    <a:pt x="1405717" y="56658"/>
                  </a:lnTo>
                  <a:lnTo>
                    <a:pt x="1398549" y="55079"/>
                  </a:lnTo>
                  <a:lnTo>
                    <a:pt x="1392885" y="55079"/>
                  </a:lnTo>
                  <a:lnTo>
                    <a:pt x="1385912" y="57708"/>
                  </a:lnTo>
                  <a:lnTo>
                    <a:pt x="1376819" y="64363"/>
                  </a:lnTo>
                  <a:lnTo>
                    <a:pt x="1372819" y="64414"/>
                  </a:lnTo>
                  <a:lnTo>
                    <a:pt x="1327391" y="58927"/>
                  </a:lnTo>
                  <a:lnTo>
                    <a:pt x="1317091" y="56913"/>
                  </a:lnTo>
                  <a:lnTo>
                    <a:pt x="1306910" y="55156"/>
                  </a:lnTo>
                  <a:lnTo>
                    <a:pt x="1296699" y="53913"/>
                  </a:lnTo>
                  <a:lnTo>
                    <a:pt x="1286306" y="53441"/>
                  </a:lnTo>
                  <a:lnTo>
                    <a:pt x="1277315" y="53831"/>
                  </a:lnTo>
                  <a:lnTo>
                    <a:pt x="1267998" y="55103"/>
                  </a:lnTo>
                  <a:lnTo>
                    <a:pt x="1258269" y="57411"/>
                  </a:lnTo>
                  <a:lnTo>
                    <a:pt x="1247978" y="60909"/>
                  </a:lnTo>
                  <a:lnTo>
                    <a:pt x="1228320" y="61055"/>
                  </a:lnTo>
                  <a:lnTo>
                    <a:pt x="1206868" y="61441"/>
                  </a:lnTo>
                  <a:lnTo>
                    <a:pt x="1184196" y="61986"/>
                  </a:lnTo>
                  <a:lnTo>
                    <a:pt x="1138091" y="63235"/>
                  </a:lnTo>
                  <a:lnTo>
                    <a:pt x="1116117" y="63780"/>
                  </a:lnTo>
                  <a:lnTo>
                    <a:pt x="1095843" y="64166"/>
                  </a:lnTo>
                  <a:lnTo>
                    <a:pt x="1078001" y="64312"/>
                  </a:lnTo>
                  <a:lnTo>
                    <a:pt x="1073492" y="64300"/>
                  </a:lnTo>
                  <a:lnTo>
                    <a:pt x="1053321" y="61856"/>
                  </a:lnTo>
                  <a:lnTo>
                    <a:pt x="1037863" y="58202"/>
                  </a:lnTo>
                  <a:lnTo>
                    <a:pt x="1025261" y="54879"/>
                  </a:lnTo>
                  <a:lnTo>
                    <a:pt x="1014196" y="53495"/>
                  </a:lnTo>
                  <a:lnTo>
                    <a:pt x="1007160" y="53428"/>
                  </a:lnTo>
                  <a:lnTo>
                    <a:pt x="1000264" y="55003"/>
                  </a:lnTo>
                  <a:lnTo>
                    <a:pt x="991565" y="59347"/>
                  </a:lnTo>
                  <a:lnTo>
                    <a:pt x="984559" y="50999"/>
                  </a:lnTo>
                  <a:lnTo>
                    <a:pt x="978889" y="45561"/>
                  </a:lnTo>
                  <a:lnTo>
                    <a:pt x="974254" y="42609"/>
                  </a:lnTo>
                  <a:lnTo>
                    <a:pt x="970356" y="41719"/>
                  </a:lnTo>
                  <a:lnTo>
                    <a:pt x="964311" y="43895"/>
                  </a:lnTo>
                  <a:lnTo>
                    <a:pt x="957964" y="48842"/>
                  </a:lnTo>
                  <a:lnTo>
                    <a:pt x="949650" y="54187"/>
                  </a:lnTo>
                  <a:lnTo>
                    <a:pt x="937704" y="57556"/>
                  </a:lnTo>
                  <a:lnTo>
                    <a:pt x="929285" y="63120"/>
                  </a:lnTo>
                  <a:lnTo>
                    <a:pt x="932675" y="70219"/>
                  </a:lnTo>
                  <a:lnTo>
                    <a:pt x="936379" y="76406"/>
                  </a:lnTo>
                  <a:lnTo>
                    <a:pt x="936379" y="113703"/>
                  </a:lnTo>
                  <a:lnTo>
                    <a:pt x="1014196" y="113703"/>
                  </a:lnTo>
                  <a:lnTo>
                    <a:pt x="1014196" y="212280"/>
                  </a:lnTo>
                  <a:lnTo>
                    <a:pt x="1579867" y="212280"/>
                  </a:lnTo>
                  <a:lnTo>
                    <a:pt x="1579867" y="95135"/>
                  </a:lnTo>
                  <a:lnTo>
                    <a:pt x="1580210" y="91389"/>
                  </a:lnTo>
                  <a:close/>
                </a:path>
                <a:path w="2106295" h="212725">
                  <a:moveTo>
                    <a:pt x="2105939" y="212280"/>
                  </a:moveTo>
                  <a:lnTo>
                    <a:pt x="2105939" y="0"/>
                  </a:lnTo>
                  <a:lnTo>
                    <a:pt x="2099818" y="1109"/>
                  </a:lnTo>
                  <a:lnTo>
                    <a:pt x="2093442" y="1830"/>
                  </a:lnTo>
                  <a:lnTo>
                    <a:pt x="2086819" y="2219"/>
                  </a:lnTo>
                  <a:lnTo>
                    <a:pt x="2069091" y="2129"/>
                  </a:lnTo>
                  <a:lnTo>
                    <a:pt x="2057719" y="1650"/>
                  </a:lnTo>
                  <a:lnTo>
                    <a:pt x="2045863" y="1115"/>
                  </a:lnTo>
                  <a:lnTo>
                    <a:pt x="2033549" y="736"/>
                  </a:lnTo>
                  <a:lnTo>
                    <a:pt x="2015400" y="6493"/>
                  </a:lnTo>
                  <a:lnTo>
                    <a:pt x="1994390" y="17213"/>
                  </a:lnTo>
                  <a:lnTo>
                    <a:pt x="1972125" y="27559"/>
                  </a:lnTo>
                  <a:lnTo>
                    <a:pt x="1950212" y="32194"/>
                  </a:lnTo>
                  <a:lnTo>
                    <a:pt x="1943712" y="31629"/>
                  </a:lnTo>
                  <a:lnTo>
                    <a:pt x="1937450" y="29829"/>
                  </a:lnTo>
                  <a:lnTo>
                    <a:pt x="1931475" y="26633"/>
                  </a:lnTo>
                  <a:lnTo>
                    <a:pt x="1925840" y="21882"/>
                  </a:lnTo>
                  <a:lnTo>
                    <a:pt x="1923211" y="23558"/>
                  </a:lnTo>
                  <a:lnTo>
                    <a:pt x="1920214" y="24193"/>
                  </a:lnTo>
                  <a:lnTo>
                    <a:pt x="1912429" y="24193"/>
                  </a:lnTo>
                  <a:lnTo>
                    <a:pt x="1907400" y="22910"/>
                  </a:lnTo>
                  <a:lnTo>
                    <a:pt x="1892084" y="19088"/>
                  </a:lnTo>
                  <a:lnTo>
                    <a:pt x="1879625" y="19088"/>
                  </a:lnTo>
                  <a:lnTo>
                    <a:pt x="1872843" y="22326"/>
                  </a:lnTo>
                  <a:lnTo>
                    <a:pt x="1868525" y="33959"/>
                  </a:lnTo>
                  <a:lnTo>
                    <a:pt x="1860169" y="32689"/>
                  </a:lnTo>
                  <a:lnTo>
                    <a:pt x="1852955" y="32232"/>
                  </a:lnTo>
                  <a:lnTo>
                    <a:pt x="1837817" y="32232"/>
                  </a:lnTo>
                  <a:lnTo>
                    <a:pt x="1830476" y="33058"/>
                  </a:lnTo>
                  <a:lnTo>
                    <a:pt x="1816595" y="34709"/>
                  </a:lnTo>
                  <a:lnTo>
                    <a:pt x="1810054" y="35534"/>
                  </a:lnTo>
                  <a:lnTo>
                    <a:pt x="1802955" y="35534"/>
                  </a:lnTo>
                  <a:lnTo>
                    <a:pt x="1796109" y="35266"/>
                  </a:lnTo>
                  <a:lnTo>
                    <a:pt x="1788769" y="34361"/>
                  </a:lnTo>
                  <a:lnTo>
                    <a:pt x="1780763" y="32668"/>
                  </a:lnTo>
                  <a:lnTo>
                    <a:pt x="1771916" y="30035"/>
                  </a:lnTo>
                  <a:lnTo>
                    <a:pt x="1751027" y="35600"/>
                  </a:lnTo>
                  <a:lnTo>
                    <a:pt x="1743546" y="46777"/>
                  </a:lnTo>
                  <a:lnTo>
                    <a:pt x="1735896" y="57749"/>
                  </a:lnTo>
                  <a:lnTo>
                    <a:pt x="1714500" y="62699"/>
                  </a:lnTo>
                  <a:lnTo>
                    <a:pt x="1709991" y="62699"/>
                  </a:lnTo>
                  <a:lnTo>
                    <a:pt x="1704695" y="62369"/>
                  </a:lnTo>
                  <a:lnTo>
                    <a:pt x="1698472" y="61633"/>
                  </a:lnTo>
                  <a:lnTo>
                    <a:pt x="1676304" y="71687"/>
                  </a:lnTo>
                  <a:lnTo>
                    <a:pt x="1652898" y="79600"/>
                  </a:lnTo>
                  <a:lnTo>
                    <a:pt x="1628549" y="85289"/>
                  </a:lnTo>
                  <a:lnTo>
                    <a:pt x="1603552" y="88671"/>
                  </a:lnTo>
                  <a:lnTo>
                    <a:pt x="1602867" y="86423"/>
                  </a:lnTo>
                  <a:lnTo>
                    <a:pt x="1601431" y="85559"/>
                  </a:lnTo>
                  <a:lnTo>
                    <a:pt x="1594002" y="85559"/>
                  </a:lnTo>
                  <a:lnTo>
                    <a:pt x="1584655" y="93217"/>
                  </a:lnTo>
                  <a:lnTo>
                    <a:pt x="1579867" y="95135"/>
                  </a:lnTo>
                  <a:lnTo>
                    <a:pt x="1579867" y="212280"/>
                  </a:lnTo>
                  <a:lnTo>
                    <a:pt x="2105939" y="212280"/>
                  </a:lnTo>
                  <a:close/>
                </a:path>
                <a:path w="2106295" h="212725">
                  <a:moveTo>
                    <a:pt x="22809" y="212280"/>
                  </a:moveTo>
                  <a:lnTo>
                    <a:pt x="22809" y="200939"/>
                  </a:lnTo>
                  <a:lnTo>
                    <a:pt x="15762" y="203475"/>
                  </a:lnTo>
                  <a:lnTo>
                    <a:pt x="9090" y="206133"/>
                  </a:lnTo>
                  <a:lnTo>
                    <a:pt x="3574" y="209029"/>
                  </a:lnTo>
                  <a:lnTo>
                    <a:pt x="0" y="212280"/>
                  </a:lnTo>
                  <a:lnTo>
                    <a:pt x="22809" y="212280"/>
                  </a:lnTo>
                  <a:close/>
                </a:path>
              </a:pathLst>
            </a:custGeom>
            <a:solidFill>
              <a:srgbClr val="E1E0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92250" y="6112890"/>
              <a:ext cx="991387" cy="30111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92250" y="6112890"/>
              <a:ext cx="991387" cy="98577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561867" y="2927496"/>
            <a:ext cx="4906645" cy="29673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85115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Sports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really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began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take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hold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1960’s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due,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large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part,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efforts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Pete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Rozelle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who,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1956,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became</a:t>
            </a:r>
            <a:r>
              <a:rPr sz="1450" b="1" spc="4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General</a:t>
            </a:r>
            <a:r>
              <a:rPr sz="1450" b="1" spc="3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Manager</a:t>
            </a:r>
            <a:r>
              <a:rPr sz="1450" b="1" spc="3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3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then</a:t>
            </a:r>
            <a:r>
              <a:rPr sz="1450" b="1" spc="3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Los</a:t>
            </a:r>
            <a:r>
              <a:rPr sz="1450" b="1" spc="3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Angeles</a:t>
            </a:r>
            <a:r>
              <a:rPr sz="1450" b="1" spc="4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Rams.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Rozelle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recognized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potential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LOS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ANGELES</a:t>
            </a:r>
            <a:r>
              <a:rPr sz="1450" b="1" spc="48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RAMS</a:t>
            </a:r>
            <a:r>
              <a:rPr sz="1450" b="1" spc="4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name</a:t>
            </a:r>
            <a:r>
              <a:rPr sz="1450" b="1" spc="4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48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logo</a:t>
            </a:r>
            <a:r>
              <a:rPr sz="1450" b="1" spc="4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48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aggressively</a:t>
            </a:r>
            <a:r>
              <a:rPr sz="1450" b="1" spc="4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sought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licensees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variety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different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products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both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help</a:t>
            </a:r>
            <a:r>
              <a:rPr sz="1450" b="1" spc="4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promote</a:t>
            </a:r>
            <a:r>
              <a:rPr sz="1450" b="1" spc="4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4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team</a:t>
            </a:r>
            <a:r>
              <a:rPr sz="1450" b="1" spc="4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4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4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raise</a:t>
            </a:r>
            <a:r>
              <a:rPr sz="1450" b="1" spc="4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additional</a:t>
            </a:r>
            <a:r>
              <a:rPr sz="1450" b="1" spc="4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revenue.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Rozelle’s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genius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quickly</a:t>
            </a:r>
            <a:r>
              <a:rPr sz="1450" b="1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recognized.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1959,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he</a:t>
            </a:r>
            <a:r>
              <a:rPr sz="1450" b="1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would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become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Commissioner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National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Football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League.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Rozelle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oversaw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development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one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most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successful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professional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sports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leagues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world,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50" dirty="0">
                <a:solidFill>
                  <a:srgbClr val="231F20"/>
                </a:solidFill>
                <a:latin typeface="Candara"/>
                <a:cs typeface="Candara"/>
              </a:rPr>
              <a:t>a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program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quickly</a:t>
            </a:r>
            <a:r>
              <a:rPr sz="1450" b="1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emerged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model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all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other</a:t>
            </a:r>
            <a:r>
              <a:rPr sz="1450" b="1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sports</a:t>
            </a:r>
            <a:r>
              <a:rPr sz="1450" b="1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follow.</a:t>
            </a:r>
            <a:endParaRPr sz="1450">
              <a:latin typeface="Candara"/>
              <a:cs typeface="Candara"/>
            </a:endParaRPr>
          </a:p>
        </p:txBody>
      </p:sp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03262" y="2804604"/>
            <a:ext cx="1835238" cy="1857349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462171" y="1569914"/>
            <a:ext cx="343217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80185" marR="5080" indent="-1468120">
              <a:lnSpc>
                <a:spcPct val="101499"/>
              </a:lnSpc>
              <a:spcBef>
                <a:spcPts val="95"/>
              </a:spcBef>
            </a:pPr>
            <a:r>
              <a:rPr dirty="0"/>
              <a:t>LOS</a:t>
            </a:r>
            <a:r>
              <a:rPr spc="40" dirty="0"/>
              <a:t> </a:t>
            </a:r>
            <a:r>
              <a:rPr dirty="0"/>
              <a:t>ANGELES</a:t>
            </a:r>
            <a:r>
              <a:rPr spc="40" dirty="0"/>
              <a:t> </a:t>
            </a:r>
            <a:r>
              <a:rPr dirty="0"/>
              <a:t>RAMS</a:t>
            </a:r>
            <a:r>
              <a:rPr spc="40" dirty="0"/>
              <a:t> </a:t>
            </a:r>
            <a:r>
              <a:rPr spc="-10" dirty="0"/>
              <a:t>LICENSING </a:t>
            </a:r>
            <a:r>
              <a:rPr spc="-20" dirty="0"/>
              <a:t>1956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" y="1057275"/>
            <a:ext cx="1636395" cy="5658485"/>
          </a:xfrm>
          <a:custGeom>
            <a:avLst/>
            <a:gdLst/>
            <a:ahLst/>
            <a:cxnLst/>
            <a:rect l="l" t="t" r="r" b="b"/>
            <a:pathLst>
              <a:path w="1636395" h="5658484">
                <a:moveTo>
                  <a:pt x="1636369" y="5657862"/>
                </a:moveTo>
                <a:lnTo>
                  <a:pt x="1592848" y="5632128"/>
                </a:lnTo>
                <a:lnTo>
                  <a:pt x="1506427" y="5579632"/>
                </a:lnTo>
                <a:lnTo>
                  <a:pt x="1462915" y="5554512"/>
                </a:lnTo>
                <a:lnTo>
                  <a:pt x="1418794" y="5531239"/>
                </a:lnTo>
                <a:lnTo>
                  <a:pt x="1373760" y="5510636"/>
                </a:lnTo>
                <a:lnTo>
                  <a:pt x="1290739" y="5480023"/>
                </a:lnTo>
                <a:lnTo>
                  <a:pt x="1256675" y="5461792"/>
                </a:lnTo>
                <a:lnTo>
                  <a:pt x="1227596" y="5437039"/>
                </a:lnTo>
                <a:lnTo>
                  <a:pt x="1205782" y="5403971"/>
                </a:lnTo>
                <a:lnTo>
                  <a:pt x="1193515" y="5360795"/>
                </a:lnTo>
                <a:lnTo>
                  <a:pt x="1193076" y="5305717"/>
                </a:lnTo>
                <a:lnTo>
                  <a:pt x="1191616" y="5284294"/>
                </a:lnTo>
                <a:lnTo>
                  <a:pt x="1184603" y="5266982"/>
                </a:lnTo>
                <a:lnTo>
                  <a:pt x="1172796" y="5255403"/>
                </a:lnTo>
                <a:lnTo>
                  <a:pt x="1156957" y="5251183"/>
                </a:lnTo>
                <a:lnTo>
                  <a:pt x="1153401" y="5251183"/>
                </a:lnTo>
                <a:lnTo>
                  <a:pt x="1149642" y="5251742"/>
                </a:lnTo>
                <a:lnTo>
                  <a:pt x="1137551" y="5255399"/>
                </a:lnTo>
                <a:lnTo>
                  <a:pt x="1130007" y="5256542"/>
                </a:lnTo>
                <a:lnTo>
                  <a:pt x="1122972" y="5256542"/>
                </a:lnTo>
                <a:lnTo>
                  <a:pt x="1094230" y="5249568"/>
                </a:lnTo>
                <a:lnTo>
                  <a:pt x="1070308" y="5231769"/>
                </a:lnTo>
                <a:lnTo>
                  <a:pt x="1049134" y="5207834"/>
                </a:lnTo>
                <a:lnTo>
                  <a:pt x="1028636" y="5182450"/>
                </a:lnTo>
                <a:lnTo>
                  <a:pt x="994242" y="5142103"/>
                </a:lnTo>
                <a:lnTo>
                  <a:pt x="958533" y="5104005"/>
                </a:lnTo>
                <a:lnTo>
                  <a:pt x="919597" y="5071115"/>
                </a:lnTo>
                <a:lnTo>
                  <a:pt x="875522" y="5046391"/>
                </a:lnTo>
                <a:lnTo>
                  <a:pt x="824395" y="5032794"/>
                </a:lnTo>
                <a:lnTo>
                  <a:pt x="833448" y="5012083"/>
                </a:lnTo>
                <a:lnTo>
                  <a:pt x="843992" y="4998800"/>
                </a:lnTo>
                <a:lnTo>
                  <a:pt x="855682" y="4991726"/>
                </a:lnTo>
                <a:lnTo>
                  <a:pt x="868172" y="4989639"/>
                </a:lnTo>
                <a:lnTo>
                  <a:pt x="875849" y="4990265"/>
                </a:lnTo>
                <a:lnTo>
                  <a:pt x="883612" y="4991969"/>
                </a:lnTo>
                <a:lnTo>
                  <a:pt x="891389" y="4994493"/>
                </a:lnTo>
                <a:lnTo>
                  <a:pt x="942451" y="5015491"/>
                </a:lnTo>
                <a:lnTo>
                  <a:pt x="1072492" y="5070644"/>
                </a:lnTo>
                <a:lnTo>
                  <a:pt x="1115847" y="5088559"/>
                </a:lnTo>
                <a:lnTo>
                  <a:pt x="1142240" y="5098903"/>
                </a:lnTo>
                <a:lnTo>
                  <a:pt x="1169217" y="5108930"/>
                </a:lnTo>
                <a:lnTo>
                  <a:pt x="1197345" y="5116509"/>
                </a:lnTo>
                <a:lnTo>
                  <a:pt x="1227188" y="5119509"/>
                </a:lnTo>
                <a:lnTo>
                  <a:pt x="1238093" y="5119087"/>
                </a:lnTo>
                <a:lnTo>
                  <a:pt x="1249299" y="5117761"/>
                </a:lnTo>
                <a:lnTo>
                  <a:pt x="1260828" y="5115443"/>
                </a:lnTo>
                <a:lnTo>
                  <a:pt x="1272705" y="5112042"/>
                </a:lnTo>
                <a:lnTo>
                  <a:pt x="1242449" y="5065860"/>
                </a:lnTo>
                <a:lnTo>
                  <a:pt x="1207497" y="5031172"/>
                </a:lnTo>
                <a:lnTo>
                  <a:pt x="1169366" y="5005289"/>
                </a:lnTo>
                <a:lnTo>
                  <a:pt x="1129577" y="4985520"/>
                </a:lnTo>
                <a:lnTo>
                  <a:pt x="1051102" y="4953571"/>
                </a:lnTo>
                <a:lnTo>
                  <a:pt x="1007887" y="4930203"/>
                </a:lnTo>
                <a:lnTo>
                  <a:pt x="969521" y="4901617"/>
                </a:lnTo>
                <a:lnTo>
                  <a:pt x="934618" y="4868467"/>
                </a:lnTo>
                <a:lnTo>
                  <a:pt x="901794" y="4831404"/>
                </a:lnTo>
                <a:lnTo>
                  <a:pt x="869663" y="4791080"/>
                </a:lnTo>
                <a:lnTo>
                  <a:pt x="836841" y="4748149"/>
                </a:lnTo>
                <a:lnTo>
                  <a:pt x="844520" y="4745811"/>
                </a:lnTo>
                <a:lnTo>
                  <a:pt x="851987" y="4744208"/>
                </a:lnTo>
                <a:lnTo>
                  <a:pt x="859256" y="4743287"/>
                </a:lnTo>
                <a:lnTo>
                  <a:pt x="866343" y="4742992"/>
                </a:lnTo>
                <a:lnTo>
                  <a:pt x="884443" y="4744857"/>
                </a:lnTo>
                <a:lnTo>
                  <a:pt x="901569" y="4749773"/>
                </a:lnTo>
                <a:lnTo>
                  <a:pt x="917967" y="4756724"/>
                </a:lnTo>
                <a:lnTo>
                  <a:pt x="949557" y="4772661"/>
                </a:lnTo>
                <a:lnTo>
                  <a:pt x="965239" y="4779610"/>
                </a:lnTo>
                <a:lnTo>
                  <a:pt x="981171" y="4784524"/>
                </a:lnTo>
                <a:lnTo>
                  <a:pt x="997597" y="4786388"/>
                </a:lnTo>
                <a:lnTo>
                  <a:pt x="1001242" y="4786287"/>
                </a:lnTo>
                <a:lnTo>
                  <a:pt x="1008710" y="4759883"/>
                </a:lnTo>
                <a:lnTo>
                  <a:pt x="967913" y="4733079"/>
                </a:lnTo>
                <a:lnTo>
                  <a:pt x="934726" y="4699998"/>
                </a:lnTo>
                <a:lnTo>
                  <a:pt x="908456" y="4661212"/>
                </a:lnTo>
                <a:lnTo>
                  <a:pt x="888413" y="4617292"/>
                </a:lnTo>
                <a:lnTo>
                  <a:pt x="873907" y="4568810"/>
                </a:lnTo>
                <a:lnTo>
                  <a:pt x="864247" y="4516335"/>
                </a:lnTo>
                <a:lnTo>
                  <a:pt x="855803" y="4480946"/>
                </a:lnTo>
                <a:lnTo>
                  <a:pt x="839652" y="4455448"/>
                </a:lnTo>
                <a:lnTo>
                  <a:pt x="818365" y="4435432"/>
                </a:lnTo>
                <a:lnTo>
                  <a:pt x="794512" y="4416488"/>
                </a:lnTo>
                <a:lnTo>
                  <a:pt x="757746" y="4386431"/>
                </a:lnTo>
                <a:lnTo>
                  <a:pt x="683620" y="4326630"/>
                </a:lnTo>
                <a:lnTo>
                  <a:pt x="646794" y="4296065"/>
                </a:lnTo>
                <a:lnTo>
                  <a:pt x="610480" y="4264511"/>
                </a:lnTo>
                <a:lnTo>
                  <a:pt x="574944" y="4231556"/>
                </a:lnTo>
                <a:lnTo>
                  <a:pt x="540455" y="4196790"/>
                </a:lnTo>
                <a:lnTo>
                  <a:pt x="507277" y="4159803"/>
                </a:lnTo>
                <a:lnTo>
                  <a:pt x="475678" y="4120184"/>
                </a:lnTo>
                <a:lnTo>
                  <a:pt x="520355" y="4130268"/>
                </a:lnTo>
                <a:lnTo>
                  <a:pt x="563158" y="4146613"/>
                </a:lnTo>
                <a:lnTo>
                  <a:pt x="604957" y="4167218"/>
                </a:lnTo>
                <a:lnTo>
                  <a:pt x="689031" y="4213199"/>
                </a:lnTo>
                <a:lnTo>
                  <a:pt x="733050" y="4234573"/>
                </a:lnTo>
                <a:lnTo>
                  <a:pt x="779551" y="4252201"/>
                </a:lnTo>
                <a:lnTo>
                  <a:pt x="748700" y="4209500"/>
                </a:lnTo>
                <a:lnTo>
                  <a:pt x="716126" y="4170946"/>
                </a:lnTo>
                <a:lnTo>
                  <a:pt x="682138" y="4135913"/>
                </a:lnTo>
                <a:lnTo>
                  <a:pt x="647042" y="4103775"/>
                </a:lnTo>
                <a:lnTo>
                  <a:pt x="611147" y="4073906"/>
                </a:lnTo>
                <a:lnTo>
                  <a:pt x="574759" y="4045680"/>
                </a:lnTo>
                <a:lnTo>
                  <a:pt x="501739" y="3991651"/>
                </a:lnTo>
                <a:lnTo>
                  <a:pt x="465721" y="3964597"/>
                </a:lnTo>
                <a:lnTo>
                  <a:pt x="392550" y="3905189"/>
                </a:lnTo>
                <a:lnTo>
                  <a:pt x="354682" y="3878786"/>
                </a:lnTo>
                <a:lnTo>
                  <a:pt x="313778" y="3858983"/>
                </a:lnTo>
                <a:lnTo>
                  <a:pt x="297082" y="3852658"/>
                </a:lnTo>
                <a:lnTo>
                  <a:pt x="281085" y="3841381"/>
                </a:lnTo>
                <a:lnTo>
                  <a:pt x="272095" y="3823504"/>
                </a:lnTo>
                <a:lnTo>
                  <a:pt x="276415" y="3797376"/>
                </a:lnTo>
                <a:lnTo>
                  <a:pt x="282805" y="3785969"/>
                </a:lnTo>
                <a:lnTo>
                  <a:pt x="290247" y="3778619"/>
                </a:lnTo>
                <a:lnTo>
                  <a:pt x="298548" y="3774682"/>
                </a:lnTo>
                <a:lnTo>
                  <a:pt x="307517" y="3773512"/>
                </a:lnTo>
                <a:lnTo>
                  <a:pt x="316330" y="3774351"/>
                </a:lnTo>
                <a:lnTo>
                  <a:pt x="325400" y="3776514"/>
                </a:lnTo>
                <a:lnTo>
                  <a:pt x="334569" y="3779476"/>
                </a:lnTo>
                <a:lnTo>
                  <a:pt x="343674" y="3782707"/>
                </a:lnTo>
                <a:lnTo>
                  <a:pt x="389631" y="3796276"/>
                </a:lnTo>
                <a:lnTo>
                  <a:pt x="438629" y="3803243"/>
                </a:lnTo>
                <a:lnTo>
                  <a:pt x="491832" y="3805810"/>
                </a:lnTo>
                <a:lnTo>
                  <a:pt x="550405" y="3806177"/>
                </a:lnTo>
                <a:lnTo>
                  <a:pt x="521811" y="3770630"/>
                </a:lnTo>
                <a:lnTo>
                  <a:pt x="489305" y="3745344"/>
                </a:lnTo>
                <a:lnTo>
                  <a:pt x="454346" y="3726808"/>
                </a:lnTo>
                <a:lnTo>
                  <a:pt x="418395" y="3711509"/>
                </a:lnTo>
                <a:lnTo>
                  <a:pt x="382910" y="3695936"/>
                </a:lnTo>
                <a:lnTo>
                  <a:pt x="349351" y="3676577"/>
                </a:lnTo>
                <a:lnTo>
                  <a:pt x="319179" y="3649919"/>
                </a:lnTo>
                <a:lnTo>
                  <a:pt x="293852" y="3612451"/>
                </a:lnTo>
                <a:lnTo>
                  <a:pt x="304711" y="3609864"/>
                </a:lnTo>
                <a:lnTo>
                  <a:pt x="315331" y="3608096"/>
                </a:lnTo>
                <a:lnTo>
                  <a:pt x="325728" y="3607084"/>
                </a:lnTo>
                <a:lnTo>
                  <a:pt x="335915" y="3606761"/>
                </a:lnTo>
                <a:lnTo>
                  <a:pt x="375841" y="3611238"/>
                </a:lnTo>
                <a:lnTo>
                  <a:pt x="413456" y="3621617"/>
                </a:lnTo>
                <a:lnTo>
                  <a:pt x="449731" y="3633325"/>
                </a:lnTo>
                <a:lnTo>
                  <a:pt x="485635" y="3641788"/>
                </a:lnTo>
                <a:lnTo>
                  <a:pt x="493572" y="3643058"/>
                </a:lnTo>
                <a:lnTo>
                  <a:pt x="500621" y="3643718"/>
                </a:lnTo>
                <a:lnTo>
                  <a:pt x="506831" y="3643718"/>
                </a:lnTo>
                <a:lnTo>
                  <a:pt x="529059" y="3639260"/>
                </a:lnTo>
                <a:lnTo>
                  <a:pt x="541388" y="3625311"/>
                </a:lnTo>
                <a:lnTo>
                  <a:pt x="544839" y="3601011"/>
                </a:lnTo>
                <a:lnTo>
                  <a:pt x="540435" y="3565499"/>
                </a:lnTo>
                <a:lnTo>
                  <a:pt x="534466" y="3510590"/>
                </a:lnTo>
                <a:lnTo>
                  <a:pt x="541097" y="3469670"/>
                </a:lnTo>
                <a:lnTo>
                  <a:pt x="560332" y="3444111"/>
                </a:lnTo>
                <a:lnTo>
                  <a:pt x="592175" y="3435286"/>
                </a:lnTo>
                <a:lnTo>
                  <a:pt x="600762" y="3435717"/>
                </a:lnTo>
                <a:lnTo>
                  <a:pt x="609947" y="3437020"/>
                </a:lnTo>
                <a:lnTo>
                  <a:pt x="619730" y="3439208"/>
                </a:lnTo>
                <a:lnTo>
                  <a:pt x="641968" y="3446107"/>
                </a:lnTo>
                <a:lnTo>
                  <a:pt x="652616" y="3448770"/>
                </a:lnTo>
                <a:lnTo>
                  <a:pt x="662094" y="3450333"/>
                </a:lnTo>
                <a:lnTo>
                  <a:pt x="670445" y="3450843"/>
                </a:lnTo>
                <a:lnTo>
                  <a:pt x="691385" y="3445057"/>
                </a:lnTo>
                <a:lnTo>
                  <a:pt x="700852" y="3429077"/>
                </a:lnTo>
                <a:lnTo>
                  <a:pt x="700599" y="3404975"/>
                </a:lnTo>
                <a:lnTo>
                  <a:pt x="692378" y="3374821"/>
                </a:lnTo>
                <a:lnTo>
                  <a:pt x="681341" y="3327404"/>
                </a:lnTo>
                <a:lnTo>
                  <a:pt x="681779" y="3283106"/>
                </a:lnTo>
                <a:lnTo>
                  <a:pt x="690227" y="3240797"/>
                </a:lnTo>
                <a:lnTo>
                  <a:pt x="703216" y="3199343"/>
                </a:lnTo>
                <a:lnTo>
                  <a:pt x="717283" y="3157613"/>
                </a:lnTo>
                <a:lnTo>
                  <a:pt x="732169" y="3099938"/>
                </a:lnTo>
                <a:lnTo>
                  <a:pt x="734740" y="3051119"/>
                </a:lnTo>
                <a:lnTo>
                  <a:pt x="724638" y="3007365"/>
                </a:lnTo>
                <a:lnTo>
                  <a:pt x="701506" y="2964884"/>
                </a:lnTo>
                <a:lnTo>
                  <a:pt x="664984" y="2919882"/>
                </a:lnTo>
                <a:lnTo>
                  <a:pt x="632950" y="2887886"/>
                </a:lnTo>
                <a:lnTo>
                  <a:pt x="599287" y="2857541"/>
                </a:lnTo>
                <a:lnTo>
                  <a:pt x="562357" y="2828295"/>
                </a:lnTo>
                <a:lnTo>
                  <a:pt x="520522" y="2799600"/>
                </a:lnTo>
                <a:lnTo>
                  <a:pt x="563519" y="2787968"/>
                </a:lnTo>
                <a:lnTo>
                  <a:pt x="580546" y="2771563"/>
                </a:lnTo>
                <a:lnTo>
                  <a:pt x="579797" y="2751720"/>
                </a:lnTo>
                <a:lnTo>
                  <a:pt x="569462" y="2729773"/>
                </a:lnTo>
                <a:lnTo>
                  <a:pt x="557734" y="2707056"/>
                </a:lnTo>
                <a:lnTo>
                  <a:pt x="552804" y="2684904"/>
                </a:lnTo>
                <a:lnTo>
                  <a:pt x="562864" y="2664650"/>
                </a:lnTo>
                <a:lnTo>
                  <a:pt x="568655" y="2663596"/>
                </a:lnTo>
                <a:lnTo>
                  <a:pt x="574370" y="2663101"/>
                </a:lnTo>
                <a:lnTo>
                  <a:pt x="580034" y="2663101"/>
                </a:lnTo>
                <a:lnTo>
                  <a:pt x="608580" y="2667021"/>
                </a:lnTo>
                <a:lnTo>
                  <a:pt x="636636" y="2677356"/>
                </a:lnTo>
                <a:lnTo>
                  <a:pt x="664671" y="2691968"/>
                </a:lnTo>
                <a:lnTo>
                  <a:pt x="693153" y="2708719"/>
                </a:lnTo>
                <a:lnTo>
                  <a:pt x="722561" y="2725470"/>
                </a:lnTo>
                <a:lnTo>
                  <a:pt x="753357" y="2740082"/>
                </a:lnTo>
                <a:lnTo>
                  <a:pt x="786011" y="2750417"/>
                </a:lnTo>
                <a:lnTo>
                  <a:pt x="820991" y="2754337"/>
                </a:lnTo>
                <a:lnTo>
                  <a:pt x="832592" y="2753900"/>
                </a:lnTo>
                <a:lnTo>
                  <a:pt x="844489" y="2752542"/>
                </a:lnTo>
                <a:lnTo>
                  <a:pt x="856695" y="2750196"/>
                </a:lnTo>
                <a:lnTo>
                  <a:pt x="869226" y="2746794"/>
                </a:lnTo>
                <a:lnTo>
                  <a:pt x="825318" y="2715847"/>
                </a:lnTo>
                <a:lnTo>
                  <a:pt x="780792" y="2688052"/>
                </a:lnTo>
                <a:lnTo>
                  <a:pt x="736020" y="2662483"/>
                </a:lnTo>
                <a:lnTo>
                  <a:pt x="647216" y="2614317"/>
                </a:lnTo>
                <a:lnTo>
                  <a:pt x="603926" y="2589869"/>
                </a:lnTo>
                <a:lnTo>
                  <a:pt x="561870" y="2563941"/>
                </a:lnTo>
                <a:lnTo>
                  <a:pt x="521420" y="2535609"/>
                </a:lnTo>
                <a:lnTo>
                  <a:pt x="482947" y="2503945"/>
                </a:lnTo>
                <a:lnTo>
                  <a:pt x="446820" y="2468024"/>
                </a:lnTo>
                <a:lnTo>
                  <a:pt x="413410" y="2426919"/>
                </a:lnTo>
                <a:lnTo>
                  <a:pt x="420838" y="2419005"/>
                </a:lnTo>
                <a:lnTo>
                  <a:pt x="428247" y="2414014"/>
                </a:lnTo>
                <a:lnTo>
                  <a:pt x="435613" y="2411411"/>
                </a:lnTo>
                <a:lnTo>
                  <a:pt x="442912" y="2410663"/>
                </a:lnTo>
                <a:lnTo>
                  <a:pt x="448894" y="2410663"/>
                </a:lnTo>
                <a:lnTo>
                  <a:pt x="471868" y="2416035"/>
                </a:lnTo>
                <a:lnTo>
                  <a:pt x="481876" y="2416035"/>
                </a:lnTo>
                <a:lnTo>
                  <a:pt x="486346" y="2415044"/>
                </a:lnTo>
                <a:lnTo>
                  <a:pt x="490626" y="2412250"/>
                </a:lnTo>
                <a:lnTo>
                  <a:pt x="490626" y="2411450"/>
                </a:lnTo>
                <a:lnTo>
                  <a:pt x="492760" y="2411183"/>
                </a:lnTo>
                <a:lnTo>
                  <a:pt x="540804" y="2412365"/>
                </a:lnTo>
                <a:lnTo>
                  <a:pt x="572117" y="2411305"/>
                </a:lnTo>
                <a:lnTo>
                  <a:pt x="607021" y="2407106"/>
                </a:lnTo>
                <a:lnTo>
                  <a:pt x="678691" y="2383166"/>
                </a:lnTo>
                <a:lnTo>
                  <a:pt x="711001" y="2360362"/>
                </a:lnTo>
                <a:lnTo>
                  <a:pt x="737993" y="2328295"/>
                </a:lnTo>
                <a:lnTo>
                  <a:pt x="757436" y="2285434"/>
                </a:lnTo>
                <a:lnTo>
                  <a:pt x="767105" y="2230246"/>
                </a:lnTo>
                <a:lnTo>
                  <a:pt x="777074" y="2230246"/>
                </a:lnTo>
                <a:lnTo>
                  <a:pt x="782053" y="2221433"/>
                </a:lnTo>
                <a:lnTo>
                  <a:pt x="794699" y="2190772"/>
                </a:lnTo>
                <a:lnTo>
                  <a:pt x="799174" y="2154329"/>
                </a:lnTo>
                <a:lnTo>
                  <a:pt x="806918" y="2122835"/>
                </a:lnTo>
                <a:lnTo>
                  <a:pt x="829373" y="2107018"/>
                </a:lnTo>
                <a:lnTo>
                  <a:pt x="858564" y="2101646"/>
                </a:lnTo>
                <a:lnTo>
                  <a:pt x="887520" y="2094309"/>
                </a:lnTo>
                <a:lnTo>
                  <a:pt x="916580" y="2087834"/>
                </a:lnTo>
                <a:lnTo>
                  <a:pt x="946086" y="2085047"/>
                </a:lnTo>
                <a:lnTo>
                  <a:pt x="954164" y="2085295"/>
                </a:lnTo>
                <a:lnTo>
                  <a:pt x="962307" y="2086073"/>
                </a:lnTo>
                <a:lnTo>
                  <a:pt x="970521" y="2087437"/>
                </a:lnTo>
                <a:lnTo>
                  <a:pt x="978814" y="2089442"/>
                </a:lnTo>
                <a:lnTo>
                  <a:pt x="1009144" y="2098510"/>
                </a:lnTo>
                <a:lnTo>
                  <a:pt x="1040177" y="2107033"/>
                </a:lnTo>
                <a:lnTo>
                  <a:pt x="1071672" y="2113357"/>
                </a:lnTo>
                <a:lnTo>
                  <a:pt x="1103388" y="2115832"/>
                </a:lnTo>
                <a:lnTo>
                  <a:pt x="1124630" y="2121478"/>
                </a:lnTo>
                <a:lnTo>
                  <a:pt x="1169934" y="2146318"/>
                </a:lnTo>
                <a:lnTo>
                  <a:pt x="1191869" y="2151964"/>
                </a:lnTo>
                <a:lnTo>
                  <a:pt x="1205403" y="2148662"/>
                </a:lnTo>
                <a:lnTo>
                  <a:pt x="1217795" y="2137470"/>
                </a:lnTo>
                <a:lnTo>
                  <a:pt x="1228736" y="2116424"/>
                </a:lnTo>
                <a:lnTo>
                  <a:pt x="1237919" y="2083562"/>
                </a:lnTo>
                <a:lnTo>
                  <a:pt x="1237919" y="2082609"/>
                </a:lnTo>
                <a:lnTo>
                  <a:pt x="1239926" y="2082190"/>
                </a:lnTo>
                <a:lnTo>
                  <a:pt x="1243482" y="2082190"/>
                </a:lnTo>
                <a:lnTo>
                  <a:pt x="1264067" y="2084003"/>
                </a:lnTo>
                <a:lnTo>
                  <a:pt x="1294044" y="2088364"/>
                </a:lnTo>
                <a:lnTo>
                  <a:pt x="1357464" y="2098243"/>
                </a:lnTo>
                <a:lnTo>
                  <a:pt x="1371471" y="2101375"/>
                </a:lnTo>
                <a:lnTo>
                  <a:pt x="1385927" y="2105283"/>
                </a:lnTo>
                <a:lnTo>
                  <a:pt x="1400489" y="2108617"/>
                </a:lnTo>
                <a:lnTo>
                  <a:pt x="1439135" y="2103285"/>
                </a:lnTo>
                <a:lnTo>
                  <a:pt x="1459509" y="2077681"/>
                </a:lnTo>
                <a:lnTo>
                  <a:pt x="1456570" y="2049767"/>
                </a:lnTo>
                <a:lnTo>
                  <a:pt x="1399300" y="1993939"/>
                </a:lnTo>
                <a:lnTo>
                  <a:pt x="1359877" y="1980869"/>
                </a:lnTo>
                <a:lnTo>
                  <a:pt x="1318988" y="1976218"/>
                </a:lnTo>
                <a:lnTo>
                  <a:pt x="1278432" y="1974100"/>
                </a:lnTo>
                <a:lnTo>
                  <a:pt x="1263738" y="1974461"/>
                </a:lnTo>
                <a:lnTo>
                  <a:pt x="1249159" y="1975627"/>
                </a:lnTo>
                <a:lnTo>
                  <a:pt x="1234713" y="1977722"/>
                </a:lnTo>
                <a:lnTo>
                  <a:pt x="1212512" y="1982766"/>
                </a:lnTo>
                <a:lnTo>
                  <a:pt x="1204960" y="1984114"/>
                </a:lnTo>
                <a:lnTo>
                  <a:pt x="1197755" y="1984920"/>
                </a:lnTo>
                <a:lnTo>
                  <a:pt x="1190891" y="1985187"/>
                </a:lnTo>
                <a:lnTo>
                  <a:pt x="1166257" y="1980848"/>
                </a:lnTo>
                <a:lnTo>
                  <a:pt x="1146684" y="1968114"/>
                </a:lnTo>
                <a:lnTo>
                  <a:pt x="1131686" y="1947409"/>
                </a:lnTo>
                <a:lnTo>
                  <a:pt x="1120775" y="1919160"/>
                </a:lnTo>
                <a:lnTo>
                  <a:pt x="1104962" y="1881939"/>
                </a:lnTo>
                <a:lnTo>
                  <a:pt x="1083762" y="1852418"/>
                </a:lnTo>
                <a:lnTo>
                  <a:pt x="1057411" y="1828399"/>
                </a:lnTo>
                <a:lnTo>
                  <a:pt x="1026147" y="1807679"/>
                </a:lnTo>
                <a:lnTo>
                  <a:pt x="985241" y="1783024"/>
                </a:lnTo>
                <a:lnTo>
                  <a:pt x="903900" y="1732750"/>
                </a:lnTo>
                <a:lnTo>
                  <a:pt x="862996" y="1708300"/>
                </a:lnTo>
                <a:lnTo>
                  <a:pt x="821626" y="1685089"/>
                </a:lnTo>
                <a:lnTo>
                  <a:pt x="779555" y="1663699"/>
                </a:lnTo>
                <a:lnTo>
                  <a:pt x="736551" y="1644716"/>
                </a:lnTo>
                <a:lnTo>
                  <a:pt x="692378" y="1628724"/>
                </a:lnTo>
                <a:lnTo>
                  <a:pt x="674983" y="1622717"/>
                </a:lnTo>
                <a:lnTo>
                  <a:pt x="657821" y="1611476"/>
                </a:lnTo>
                <a:lnTo>
                  <a:pt x="642993" y="1591964"/>
                </a:lnTo>
                <a:lnTo>
                  <a:pt x="632599" y="1561147"/>
                </a:lnTo>
                <a:lnTo>
                  <a:pt x="682028" y="1573758"/>
                </a:lnTo>
                <a:lnTo>
                  <a:pt x="731044" y="1587989"/>
                </a:lnTo>
                <a:lnTo>
                  <a:pt x="779702" y="1603578"/>
                </a:lnTo>
                <a:lnTo>
                  <a:pt x="828058" y="1620262"/>
                </a:lnTo>
                <a:lnTo>
                  <a:pt x="876170" y="1637776"/>
                </a:lnTo>
                <a:lnTo>
                  <a:pt x="924091" y="1655858"/>
                </a:lnTo>
                <a:lnTo>
                  <a:pt x="1067280" y="1710881"/>
                </a:lnTo>
                <a:lnTo>
                  <a:pt x="1115004" y="1728603"/>
                </a:lnTo>
                <a:lnTo>
                  <a:pt x="1162819" y="1745577"/>
                </a:lnTo>
                <a:lnTo>
                  <a:pt x="1210780" y="1761540"/>
                </a:lnTo>
                <a:lnTo>
                  <a:pt x="1258944" y="1776228"/>
                </a:lnTo>
                <a:lnTo>
                  <a:pt x="1307366" y="1789379"/>
                </a:lnTo>
                <a:lnTo>
                  <a:pt x="1356103" y="1800729"/>
                </a:lnTo>
                <a:lnTo>
                  <a:pt x="1405211" y="1810015"/>
                </a:lnTo>
                <a:lnTo>
                  <a:pt x="1454745" y="1816973"/>
                </a:lnTo>
                <a:lnTo>
                  <a:pt x="1504762" y="1821341"/>
                </a:lnTo>
                <a:lnTo>
                  <a:pt x="1555318" y="1822856"/>
                </a:lnTo>
                <a:lnTo>
                  <a:pt x="1584096" y="1822348"/>
                </a:lnTo>
                <a:lnTo>
                  <a:pt x="1537929" y="1795972"/>
                </a:lnTo>
                <a:lnTo>
                  <a:pt x="1489622" y="1776604"/>
                </a:lnTo>
                <a:lnTo>
                  <a:pt x="1439935" y="1761474"/>
                </a:lnTo>
                <a:lnTo>
                  <a:pt x="1389628" y="1747810"/>
                </a:lnTo>
                <a:lnTo>
                  <a:pt x="1339460" y="1732843"/>
                </a:lnTo>
                <a:lnTo>
                  <a:pt x="1290193" y="1713801"/>
                </a:lnTo>
                <a:lnTo>
                  <a:pt x="1305449" y="1707758"/>
                </a:lnTo>
                <a:lnTo>
                  <a:pt x="1320557" y="1703687"/>
                </a:lnTo>
                <a:lnTo>
                  <a:pt x="1335529" y="1701391"/>
                </a:lnTo>
                <a:lnTo>
                  <a:pt x="1350378" y="1700669"/>
                </a:lnTo>
                <a:lnTo>
                  <a:pt x="1385707" y="1704181"/>
                </a:lnTo>
                <a:lnTo>
                  <a:pt x="1420558" y="1712841"/>
                </a:lnTo>
                <a:lnTo>
                  <a:pt x="1455094" y="1723831"/>
                </a:lnTo>
                <a:lnTo>
                  <a:pt x="1489481" y="1734337"/>
                </a:lnTo>
                <a:lnTo>
                  <a:pt x="1501836" y="1737435"/>
                </a:lnTo>
                <a:lnTo>
                  <a:pt x="1513916" y="1739915"/>
                </a:lnTo>
                <a:lnTo>
                  <a:pt x="1525614" y="1741563"/>
                </a:lnTo>
                <a:lnTo>
                  <a:pt x="1536827" y="1742160"/>
                </a:lnTo>
                <a:lnTo>
                  <a:pt x="1560200" y="1738390"/>
                </a:lnTo>
                <a:lnTo>
                  <a:pt x="1579206" y="1725342"/>
                </a:lnTo>
                <a:lnTo>
                  <a:pt x="1592583" y="1700412"/>
                </a:lnTo>
                <a:lnTo>
                  <a:pt x="1599069" y="1660994"/>
                </a:lnTo>
                <a:lnTo>
                  <a:pt x="1599069" y="1637525"/>
                </a:lnTo>
                <a:lnTo>
                  <a:pt x="1563528" y="1593835"/>
                </a:lnTo>
                <a:lnTo>
                  <a:pt x="1516824" y="1569948"/>
                </a:lnTo>
                <a:lnTo>
                  <a:pt x="1501029" y="1564310"/>
                </a:lnTo>
                <a:lnTo>
                  <a:pt x="1485682" y="1555646"/>
                </a:lnTo>
                <a:lnTo>
                  <a:pt x="1474067" y="1543132"/>
                </a:lnTo>
                <a:lnTo>
                  <a:pt x="1469466" y="1525943"/>
                </a:lnTo>
                <a:lnTo>
                  <a:pt x="1463180" y="1473981"/>
                </a:lnTo>
                <a:lnTo>
                  <a:pt x="1443617" y="1435538"/>
                </a:lnTo>
                <a:lnTo>
                  <a:pt x="1414248" y="1407233"/>
                </a:lnTo>
                <a:lnTo>
                  <a:pt x="1378540" y="1385688"/>
                </a:lnTo>
                <a:lnTo>
                  <a:pt x="1339964" y="1367523"/>
                </a:lnTo>
                <a:lnTo>
                  <a:pt x="1350847" y="1354429"/>
                </a:lnTo>
                <a:lnTo>
                  <a:pt x="1361411" y="1346152"/>
                </a:lnTo>
                <a:lnTo>
                  <a:pt x="1371675" y="1341823"/>
                </a:lnTo>
                <a:lnTo>
                  <a:pt x="1381658" y="1340573"/>
                </a:lnTo>
                <a:lnTo>
                  <a:pt x="1390015" y="1340573"/>
                </a:lnTo>
                <a:lnTo>
                  <a:pt x="1421345" y="1350098"/>
                </a:lnTo>
                <a:lnTo>
                  <a:pt x="1431036" y="1350035"/>
                </a:lnTo>
                <a:lnTo>
                  <a:pt x="1444957" y="1347354"/>
                </a:lnTo>
                <a:lnTo>
                  <a:pt x="1456134" y="1342586"/>
                </a:lnTo>
                <a:lnTo>
                  <a:pt x="1464048" y="1333419"/>
                </a:lnTo>
                <a:lnTo>
                  <a:pt x="1467053" y="1317650"/>
                </a:lnTo>
                <a:lnTo>
                  <a:pt x="1465602" y="1301652"/>
                </a:lnTo>
                <a:lnTo>
                  <a:pt x="1461108" y="1286479"/>
                </a:lnTo>
                <a:lnTo>
                  <a:pt x="1453353" y="1275157"/>
                </a:lnTo>
                <a:lnTo>
                  <a:pt x="1442123" y="1270711"/>
                </a:lnTo>
                <a:lnTo>
                  <a:pt x="1397764" y="1261818"/>
                </a:lnTo>
                <a:lnTo>
                  <a:pt x="1357458" y="1240909"/>
                </a:lnTo>
                <a:lnTo>
                  <a:pt x="1319461" y="1212861"/>
                </a:lnTo>
                <a:lnTo>
                  <a:pt x="1282027" y="1182553"/>
                </a:lnTo>
                <a:lnTo>
                  <a:pt x="1243412" y="1154864"/>
                </a:lnTo>
                <a:lnTo>
                  <a:pt x="1201872" y="1134672"/>
                </a:lnTo>
                <a:lnTo>
                  <a:pt x="1155661" y="1126858"/>
                </a:lnTo>
                <a:lnTo>
                  <a:pt x="1132039" y="1118362"/>
                </a:lnTo>
                <a:lnTo>
                  <a:pt x="1134136" y="1096911"/>
                </a:lnTo>
                <a:lnTo>
                  <a:pt x="1145801" y="1068559"/>
                </a:lnTo>
                <a:lnTo>
                  <a:pt x="1150888" y="1039363"/>
                </a:lnTo>
                <a:lnTo>
                  <a:pt x="1133246" y="1015377"/>
                </a:lnTo>
                <a:lnTo>
                  <a:pt x="1132870" y="1009237"/>
                </a:lnTo>
                <a:lnTo>
                  <a:pt x="1144562" y="1003393"/>
                </a:lnTo>
                <a:lnTo>
                  <a:pt x="1162492" y="999023"/>
                </a:lnTo>
                <a:lnTo>
                  <a:pt x="1180833" y="997305"/>
                </a:lnTo>
                <a:lnTo>
                  <a:pt x="1183474" y="997305"/>
                </a:lnTo>
                <a:lnTo>
                  <a:pt x="1188046" y="997775"/>
                </a:lnTo>
                <a:lnTo>
                  <a:pt x="1198929" y="1000884"/>
                </a:lnTo>
                <a:lnTo>
                  <a:pt x="1209689" y="1005606"/>
                </a:lnTo>
                <a:lnTo>
                  <a:pt x="1220699" y="1009921"/>
                </a:lnTo>
                <a:lnTo>
                  <a:pt x="1232331" y="1011808"/>
                </a:lnTo>
                <a:lnTo>
                  <a:pt x="1237932" y="1011808"/>
                </a:lnTo>
                <a:lnTo>
                  <a:pt x="1243863" y="1010361"/>
                </a:lnTo>
                <a:lnTo>
                  <a:pt x="1250276" y="1006576"/>
                </a:lnTo>
                <a:lnTo>
                  <a:pt x="1251962" y="972609"/>
                </a:lnTo>
                <a:lnTo>
                  <a:pt x="1241269" y="948269"/>
                </a:lnTo>
                <a:lnTo>
                  <a:pt x="1200505" y="918565"/>
                </a:lnTo>
                <a:lnTo>
                  <a:pt x="1151827" y="891594"/>
                </a:lnTo>
                <a:lnTo>
                  <a:pt x="1102442" y="865701"/>
                </a:lnTo>
                <a:lnTo>
                  <a:pt x="1051647" y="844209"/>
                </a:lnTo>
                <a:lnTo>
                  <a:pt x="982047" y="825994"/>
                </a:lnTo>
                <a:lnTo>
                  <a:pt x="969791" y="816873"/>
                </a:lnTo>
                <a:lnTo>
                  <a:pt x="962668" y="802804"/>
                </a:lnTo>
                <a:lnTo>
                  <a:pt x="961377" y="783513"/>
                </a:lnTo>
                <a:lnTo>
                  <a:pt x="964732" y="769870"/>
                </a:lnTo>
                <a:lnTo>
                  <a:pt x="970151" y="761461"/>
                </a:lnTo>
                <a:lnTo>
                  <a:pt x="977177" y="757208"/>
                </a:lnTo>
                <a:lnTo>
                  <a:pt x="985354" y="756030"/>
                </a:lnTo>
                <a:lnTo>
                  <a:pt x="991707" y="756484"/>
                </a:lnTo>
                <a:lnTo>
                  <a:pt x="1011199" y="760031"/>
                </a:lnTo>
                <a:lnTo>
                  <a:pt x="1017435" y="761504"/>
                </a:lnTo>
                <a:lnTo>
                  <a:pt x="1023658" y="764438"/>
                </a:lnTo>
                <a:lnTo>
                  <a:pt x="1036116" y="764438"/>
                </a:lnTo>
                <a:lnTo>
                  <a:pt x="1042352" y="761504"/>
                </a:lnTo>
                <a:lnTo>
                  <a:pt x="1048588" y="751243"/>
                </a:lnTo>
                <a:lnTo>
                  <a:pt x="998517" y="716687"/>
                </a:lnTo>
                <a:lnTo>
                  <a:pt x="950913" y="686209"/>
                </a:lnTo>
                <a:lnTo>
                  <a:pt x="905399" y="659316"/>
                </a:lnTo>
                <a:lnTo>
                  <a:pt x="861598" y="635518"/>
                </a:lnTo>
                <a:lnTo>
                  <a:pt x="819132" y="614324"/>
                </a:lnTo>
                <a:lnTo>
                  <a:pt x="777625" y="595244"/>
                </a:lnTo>
                <a:lnTo>
                  <a:pt x="736699" y="577785"/>
                </a:lnTo>
                <a:lnTo>
                  <a:pt x="695977" y="561458"/>
                </a:lnTo>
                <a:lnTo>
                  <a:pt x="655082" y="545771"/>
                </a:lnTo>
                <a:lnTo>
                  <a:pt x="571262" y="514355"/>
                </a:lnTo>
                <a:lnTo>
                  <a:pt x="527584" y="497643"/>
                </a:lnTo>
                <a:lnTo>
                  <a:pt x="482223" y="479609"/>
                </a:lnTo>
                <a:lnTo>
                  <a:pt x="434803" y="459759"/>
                </a:lnTo>
                <a:lnTo>
                  <a:pt x="384947" y="437605"/>
                </a:lnTo>
                <a:lnTo>
                  <a:pt x="332276" y="412654"/>
                </a:lnTo>
                <a:lnTo>
                  <a:pt x="276415" y="384416"/>
                </a:lnTo>
                <a:lnTo>
                  <a:pt x="296943" y="376517"/>
                </a:lnTo>
                <a:lnTo>
                  <a:pt x="316436" y="371373"/>
                </a:lnTo>
                <a:lnTo>
                  <a:pt x="334990" y="368582"/>
                </a:lnTo>
                <a:lnTo>
                  <a:pt x="352704" y="367741"/>
                </a:lnTo>
                <a:lnTo>
                  <a:pt x="379050" y="369384"/>
                </a:lnTo>
                <a:lnTo>
                  <a:pt x="403929" y="373268"/>
                </a:lnTo>
                <a:lnTo>
                  <a:pt x="427713" y="377824"/>
                </a:lnTo>
                <a:lnTo>
                  <a:pt x="492974" y="388427"/>
                </a:lnTo>
                <a:lnTo>
                  <a:pt x="517527" y="396450"/>
                </a:lnTo>
                <a:lnTo>
                  <a:pt x="531490" y="405191"/>
                </a:lnTo>
                <a:lnTo>
                  <a:pt x="541923" y="414292"/>
                </a:lnTo>
                <a:lnTo>
                  <a:pt x="555884" y="423392"/>
                </a:lnTo>
                <a:lnTo>
                  <a:pt x="580433" y="432133"/>
                </a:lnTo>
                <a:lnTo>
                  <a:pt x="648408" y="444996"/>
                </a:lnTo>
                <a:lnTo>
                  <a:pt x="673876" y="450654"/>
                </a:lnTo>
                <a:lnTo>
                  <a:pt x="699355" y="455353"/>
                </a:lnTo>
                <a:lnTo>
                  <a:pt x="725170" y="457314"/>
                </a:lnTo>
                <a:lnTo>
                  <a:pt x="744182" y="456026"/>
                </a:lnTo>
                <a:lnTo>
                  <a:pt x="763657" y="451716"/>
                </a:lnTo>
                <a:lnTo>
                  <a:pt x="783713" y="443716"/>
                </a:lnTo>
                <a:lnTo>
                  <a:pt x="814458" y="425458"/>
                </a:lnTo>
                <a:lnTo>
                  <a:pt x="825182" y="421449"/>
                </a:lnTo>
                <a:lnTo>
                  <a:pt x="836544" y="419164"/>
                </a:lnTo>
                <a:lnTo>
                  <a:pt x="848448" y="418439"/>
                </a:lnTo>
                <a:lnTo>
                  <a:pt x="880056" y="422387"/>
                </a:lnTo>
                <a:lnTo>
                  <a:pt x="912931" y="432488"/>
                </a:lnTo>
                <a:lnTo>
                  <a:pt x="945537" y="446128"/>
                </a:lnTo>
                <a:lnTo>
                  <a:pt x="994107" y="469019"/>
                </a:lnTo>
                <a:lnTo>
                  <a:pt x="1012083" y="475267"/>
                </a:lnTo>
                <a:lnTo>
                  <a:pt x="1030471" y="479193"/>
                </a:lnTo>
                <a:lnTo>
                  <a:pt x="1049477" y="480555"/>
                </a:lnTo>
                <a:lnTo>
                  <a:pt x="1067196" y="479401"/>
                </a:lnTo>
                <a:lnTo>
                  <a:pt x="1085726" y="475824"/>
                </a:lnTo>
                <a:lnTo>
                  <a:pt x="1105212" y="469646"/>
                </a:lnTo>
                <a:lnTo>
                  <a:pt x="1125804" y="460692"/>
                </a:lnTo>
                <a:lnTo>
                  <a:pt x="1051377" y="436489"/>
                </a:lnTo>
                <a:lnTo>
                  <a:pt x="1018249" y="426038"/>
                </a:lnTo>
                <a:lnTo>
                  <a:pt x="986294" y="416687"/>
                </a:lnTo>
                <a:lnTo>
                  <a:pt x="963060" y="407702"/>
                </a:lnTo>
                <a:lnTo>
                  <a:pt x="946132" y="393217"/>
                </a:lnTo>
                <a:lnTo>
                  <a:pt x="936208" y="372131"/>
                </a:lnTo>
                <a:lnTo>
                  <a:pt x="933983" y="343344"/>
                </a:lnTo>
                <a:lnTo>
                  <a:pt x="933205" y="324550"/>
                </a:lnTo>
                <a:lnTo>
                  <a:pt x="933362" y="305206"/>
                </a:lnTo>
                <a:lnTo>
                  <a:pt x="938189" y="288062"/>
                </a:lnTo>
                <a:lnTo>
                  <a:pt x="951420" y="275869"/>
                </a:lnTo>
                <a:lnTo>
                  <a:pt x="956868" y="272668"/>
                </a:lnTo>
                <a:lnTo>
                  <a:pt x="962875" y="271208"/>
                </a:lnTo>
                <a:lnTo>
                  <a:pt x="968921" y="271208"/>
                </a:lnTo>
                <a:lnTo>
                  <a:pt x="1008710" y="296405"/>
                </a:lnTo>
                <a:lnTo>
                  <a:pt x="1018518" y="324000"/>
                </a:lnTo>
                <a:lnTo>
                  <a:pt x="1031124" y="347745"/>
                </a:lnTo>
                <a:lnTo>
                  <a:pt x="1049327" y="364888"/>
                </a:lnTo>
                <a:lnTo>
                  <a:pt x="1075931" y="372681"/>
                </a:lnTo>
                <a:lnTo>
                  <a:pt x="1086916" y="373583"/>
                </a:lnTo>
                <a:lnTo>
                  <a:pt x="1091069" y="373583"/>
                </a:lnTo>
                <a:lnTo>
                  <a:pt x="1107344" y="369803"/>
                </a:lnTo>
                <a:lnTo>
                  <a:pt x="1107709" y="359516"/>
                </a:lnTo>
                <a:lnTo>
                  <a:pt x="1099717" y="344302"/>
                </a:lnTo>
                <a:lnTo>
                  <a:pt x="1090917" y="325742"/>
                </a:lnTo>
                <a:lnTo>
                  <a:pt x="1089354" y="308940"/>
                </a:lnTo>
                <a:lnTo>
                  <a:pt x="1095122" y="297484"/>
                </a:lnTo>
                <a:lnTo>
                  <a:pt x="1105731" y="290934"/>
                </a:lnTo>
                <a:lnTo>
                  <a:pt x="1118692" y="288848"/>
                </a:lnTo>
                <a:lnTo>
                  <a:pt x="1122845" y="288848"/>
                </a:lnTo>
                <a:lnTo>
                  <a:pt x="1126959" y="289432"/>
                </a:lnTo>
                <a:lnTo>
                  <a:pt x="1144466" y="294598"/>
                </a:lnTo>
                <a:lnTo>
                  <a:pt x="1158252" y="297229"/>
                </a:lnTo>
                <a:lnTo>
                  <a:pt x="1172086" y="298647"/>
                </a:lnTo>
                <a:lnTo>
                  <a:pt x="1185964" y="299072"/>
                </a:lnTo>
                <a:lnTo>
                  <a:pt x="1198391" y="298788"/>
                </a:lnTo>
                <a:lnTo>
                  <a:pt x="1210849" y="298040"/>
                </a:lnTo>
                <a:lnTo>
                  <a:pt x="1260946" y="293500"/>
                </a:lnTo>
                <a:lnTo>
                  <a:pt x="1273527" y="292752"/>
                </a:lnTo>
                <a:lnTo>
                  <a:pt x="1322970" y="295746"/>
                </a:lnTo>
                <a:lnTo>
                  <a:pt x="1359877" y="308140"/>
                </a:lnTo>
                <a:lnTo>
                  <a:pt x="1345040" y="257928"/>
                </a:lnTo>
                <a:lnTo>
                  <a:pt x="1323625" y="219107"/>
                </a:lnTo>
                <a:lnTo>
                  <a:pt x="1294437" y="190421"/>
                </a:lnTo>
                <a:lnTo>
                  <a:pt x="1256276" y="170611"/>
                </a:lnTo>
                <a:lnTo>
                  <a:pt x="1207947" y="158419"/>
                </a:lnTo>
                <a:lnTo>
                  <a:pt x="1183314" y="157227"/>
                </a:lnTo>
                <a:lnTo>
                  <a:pt x="1158444" y="155486"/>
                </a:lnTo>
                <a:lnTo>
                  <a:pt x="1110818" y="134950"/>
                </a:lnTo>
                <a:lnTo>
                  <a:pt x="1084198" y="93282"/>
                </a:lnTo>
                <a:lnTo>
                  <a:pt x="1088402" y="73342"/>
                </a:lnTo>
                <a:lnTo>
                  <a:pt x="1092975" y="64875"/>
                </a:lnTo>
                <a:lnTo>
                  <a:pt x="1099154" y="59299"/>
                </a:lnTo>
                <a:lnTo>
                  <a:pt x="1106546" y="56233"/>
                </a:lnTo>
                <a:lnTo>
                  <a:pt x="1114755" y="55295"/>
                </a:lnTo>
                <a:lnTo>
                  <a:pt x="1120813" y="55295"/>
                </a:lnTo>
                <a:lnTo>
                  <a:pt x="1127188" y="56629"/>
                </a:lnTo>
                <a:lnTo>
                  <a:pt x="1133246" y="58674"/>
                </a:lnTo>
                <a:lnTo>
                  <a:pt x="1177102" y="75431"/>
                </a:lnTo>
                <a:lnTo>
                  <a:pt x="1221809" y="87823"/>
                </a:lnTo>
                <a:lnTo>
                  <a:pt x="1267009" y="97117"/>
                </a:lnTo>
                <a:lnTo>
                  <a:pt x="1312346" y="104580"/>
                </a:lnTo>
                <a:lnTo>
                  <a:pt x="1357464" y="111480"/>
                </a:lnTo>
                <a:lnTo>
                  <a:pt x="1361973" y="112547"/>
                </a:lnTo>
                <a:lnTo>
                  <a:pt x="1366494" y="114007"/>
                </a:lnTo>
                <a:lnTo>
                  <a:pt x="1371028" y="114007"/>
                </a:lnTo>
                <a:lnTo>
                  <a:pt x="1376955" y="113026"/>
                </a:lnTo>
                <a:lnTo>
                  <a:pt x="1382887" y="109467"/>
                </a:lnTo>
                <a:lnTo>
                  <a:pt x="1388823" y="102413"/>
                </a:lnTo>
                <a:lnTo>
                  <a:pt x="1394764" y="90944"/>
                </a:lnTo>
                <a:lnTo>
                  <a:pt x="1342722" y="74163"/>
                </a:lnTo>
                <a:lnTo>
                  <a:pt x="1291042" y="55974"/>
                </a:lnTo>
                <a:lnTo>
                  <a:pt x="1187803" y="18188"/>
                </a:lnTo>
                <a:lnTo>
                  <a:pt x="1135761" y="0"/>
                </a:lnTo>
                <a:lnTo>
                  <a:pt x="0" y="0"/>
                </a:lnTo>
                <a:lnTo>
                  <a:pt x="0" y="5657862"/>
                </a:lnTo>
                <a:lnTo>
                  <a:pt x="1636369" y="5657862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04779" y="3592393"/>
            <a:ext cx="5852795" cy="13836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377190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HANNA-BARBERA</a:t>
            </a:r>
            <a:r>
              <a:rPr sz="1450" b="1" spc="4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Productions</a:t>
            </a:r>
            <a:r>
              <a:rPr sz="1450" b="1" spc="4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4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formed</a:t>
            </a:r>
            <a:r>
              <a:rPr sz="1450" b="1" spc="4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4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1957</a:t>
            </a:r>
            <a:r>
              <a:rPr sz="1450" b="1" spc="4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4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animation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directors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William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Hanna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Joseph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Barbera,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partnership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with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Columbia</a:t>
            </a:r>
            <a:r>
              <a:rPr sz="1450" b="1" spc="3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Pictures</a:t>
            </a:r>
            <a:r>
              <a:rPr sz="1450" b="1" spc="3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go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3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3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dominate</a:t>
            </a:r>
            <a:r>
              <a:rPr sz="1450" b="1" spc="3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American</a:t>
            </a:r>
            <a:r>
              <a:rPr sz="1450" b="1" spc="3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television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animation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fifty</a:t>
            </a:r>
            <a:r>
              <a:rPr sz="1450" b="1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years,</a:t>
            </a:r>
            <a:r>
              <a:rPr sz="1450" b="1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producing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such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successful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cartoon</a:t>
            </a:r>
            <a:r>
              <a:rPr sz="1450" b="1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shows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FLINTSTONES,</a:t>
            </a:r>
            <a:r>
              <a:rPr sz="1450" b="1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SCOOBY-DOO,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YOGI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BEAR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SHOW,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JETSONS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HUCKLEBERRY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HOUND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show.</a:t>
            </a:r>
            <a:endParaRPr sz="1450">
              <a:latin typeface="Candara"/>
              <a:cs typeface="Candar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58412" y="2512021"/>
            <a:ext cx="2502662" cy="92910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101834" y="1641580"/>
            <a:ext cx="361632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80515" marR="5080" indent="-1568450">
              <a:lnSpc>
                <a:spcPct val="101499"/>
              </a:lnSpc>
              <a:spcBef>
                <a:spcPts val="95"/>
              </a:spcBef>
            </a:pPr>
            <a:r>
              <a:rPr dirty="0"/>
              <a:t>HANNA-BARBERA</a:t>
            </a:r>
            <a:r>
              <a:rPr spc="145" dirty="0"/>
              <a:t> </a:t>
            </a:r>
            <a:r>
              <a:rPr spc="-10" dirty="0"/>
              <a:t>PRODUCTIONS </a:t>
            </a:r>
            <a:r>
              <a:rPr spc="-20" dirty="0"/>
              <a:t>1957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5" y="1057275"/>
            <a:ext cx="10058400" cy="5658485"/>
            <a:chOff x="-25" y="1057275"/>
            <a:chExt cx="10058400" cy="5658485"/>
          </a:xfrm>
        </p:grpSpPr>
        <p:sp>
          <p:nvSpPr>
            <p:cNvPr id="3" name="object 3"/>
            <p:cNvSpPr/>
            <p:nvPr/>
          </p:nvSpPr>
          <p:spPr>
            <a:xfrm>
              <a:off x="-25" y="1057275"/>
              <a:ext cx="10058400" cy="5658485"/>
            </a:xfrm>
            <a:custGeom>
              <a:avLst/>
              <a:gdLst/>
              <a:ahLst/>
              <a:cxnLst/>
              <a:rect l="l" t="t" r="r" b="b"/>
              <a:pathLst>
                <a:path w="10058400" h="5658484">
                  <a:moveTo>
                    <a:pt x="10058400" y="5657862"/>
                  </a:moveTo>
                  <a:lnTo>
                    <a:pt x="10058400" y="0"/>
                  </a:lnTo>
                  <a:lnTo>
                    <a:pt x="0" y="0"/>
                  </a:lnTo>
                  <a:lnTo>
                    <a:pt x="0" y="5657862"/>
                  </a:lnTo>
                  <a:lnTo>
                    <a:pt x="228600" y="5657862"/>
                  </a:lnTo>
                  <a:lnTo>
                    <a:pt x="228600" y="791679"/>
                  </a:lnTo>
                  <a:lnTo>
                    <a:pt x="2768600" y="791679"/>
                  </a:lnTo>
                  <a:lnTo>
                    <a:pt x="2768600" y="737196"/>
                  </a:lnTo>
                  <a:lnTo>
                    <a:pt x="2781300" y="719272"/>
                  </a:lnTo>
                  <a:lnTo>
                    <a:pt x="2794000" y="705956"/>
                  </a:lnTo>
                  <a:lnTo>
                    <a:pt x="2806700" y="696157"/>
                  </a:lnTo>
                  <a:lnTo>
                    <a:pt x="2832100" y="688784"/>
                  </a:lnTo>
                  <a:lnTo>
                    <a:pt x="2870200" y="671453"/>
                  </a:lnTo>
                  <a:lnTo>
                    <a:pt x="2908300" y="650586"/>
                  </a:lnTo>
                  <a:lnTo>
                    <a:pt x="2946400" y="633038"/>
                  </a:lnTo>
                  <a:lnTo>
                    <a:pt x="2997200" y="625665"/>
                  </a:lnTo>
                  <a:lnTo>
                    <a:pt x="3009900" y="626234"/>
                  </a:lnTo>
                  <a:lnTo>
                    <a:pt x="3022600" y="628016"/>
                  </a:lnTo>
                  <a:lnTo>
                    <a:pt x="3035300" y="631125"/>
                  </a:lnTo>
                  <a:lnTo>
                    <a:pt x="3048000" y="635673"/>
                  </a:lnTo>
                  <a:lnTo>
                    <a:pt x="3086100" y="607860"/>
                  </a:lnTo>
                  <a:lnTo>
                    <a:pt x="3124200" y="588641"/>
                  </a:lnTo>
                  <a:lnTo>
                    <a:pt x="3175000" y="575522"/>
                  </a:lnTo>
                  <a:lnTo>
                    <a:pt x="3225800" y="566009"/>
                  </a:lnTo>
                  <a:lnTo>
                    <a:pt x="3263900" y="557606"/>
                  </a:lnTo>
                  <a:lnTo>
                    <a:pt x="3314700" y="548060"/>
                  </a:lnTo>
                  <a:lnTo>
                    <a:pt x="3365500" y="538807"/>
                  </a:lnTo>
                  <a:lnTo>
                    <a:pt x="3416300" y="529838"/>
                  </a:lnTo>
                  <a:lnTo>
                    <a:pt x="3467100" y="521143"/>
                  </a:lnTo>
                  <a:lnTo>
                    <a:pt x="3517900" y="512711"/>
                  </a:lnTo>
                  <a:lnTo>
                    <a:pt x="3568700" y="504532"/>
                  </a:lnTo>
                  <a:lnTo>
                    <a:pt x="3619500" y="496595"/>
                  </a:lnTo>
                  <a:lnTo>
                    <a:pt x="3670300" y="488891"/>
                  </a:lnTo>
                  <a:lnTo>
                    <a:pt x="3721100" y="481409"/>
                  </a:lnTo>
                  <a:lnTo>
                    <a:pt x="3771900" y="474139"/>
                  </a:lnTo>
                  <a:lnTo>
                    <a:pt x="3822700" y="467071"/>
                  </a:lnTo>
                  <a:lnTo>
                    <a:pt x="3873500" y="460195"/>
                  </a:lnTo>
                  <a:lnTo>
                    <a:pt x="3924300" y="453500"/>
                  </a:lnTo>
                  <a:lnTo>
                    <a:pt x="3962400" y="446976"/>
                  </a:lnTo>
                  <a:lnTo>
                    <a:pt x="4025900" y="441392"/>
                  </a:lnTo>
                  <a:lnTo>
                    <a:pt x="4076700" y="437371"/>
                  </a:lnTo>
                  <a:lnTo>
                    <a:pt x="4127500" y="434410"/>
                  </a:lnTo>
                  <a:lnTo>
                    <a:pt x="4178300" y="432008"/>
                  </a:lnTo>
                  <a:lnTo>
                    <a:pt x="4229100" y="429663"/>
                  </a:lnTo>
                  <a:lnTo>
                    <a:pt x="4279900" y="426873"/>
                  </a:lnTo>
                  <a:lnTo>
                    <a:pt x="4330700" y="423137"/>
                  </a:lnTo>
                  <a:lnTo>
                    <a:pt x="4381500" y="417953"/>
                  </a:lnTo>
                  <a:lnTo>
                    <a:pt x="4432300" y="410819"/>
                  </a:lnTo>
                  <a:lnTo>
                    <a:pt x="4483100" y="403204"/>
                  </a:lnTo>
                  <a:lnTo>
                    <a:pt x="4533900" y="396451"/>
                  </a:lnTo>
                  <a:lnTo>
                    <a:pt x="4584700" y="390505"/>
                  </a:lnTo>
                  <a:lnTo>
                    <a:pt x="4635500" y="385306"/>
                  </a:lnTo>
                  <a:lnTo>
                    <a:pt x="4686300" y="380796"/>
                  </a:lnTo>
                  <a:lnTo>
                    <a:pt x="4737100" y="376919"/>
                  </a:lnTo>
                  <a:lnTo>
                    <a:pt x="4787900" y="373614"/>
                  </a:lnTo>
                  <a:lnTo>
                    <a:pt x="4838700" y="370826"/>
                  </a:lnTo>
                  <a:lnTo>
                    <a:pt x="4889500" y="368495"/>
                  </a:lnTo>
                  <a:lnTo>
                    <a:pt x="4940300" y="366564"/>
                  </a:lnTo>
                  <a:lnTo>
                    <a:pt x="4978400" y="364974"/>
                  </a:lnTo>
                  <a:lnTo>
                    <a:pt x="5029200" y="363668"/>
                  </a:lnTo>
                  <a:lnTo>
                    <a:pt x="5080000" y="362588"/>
                  </a:lnTo>
                  <a:lnTo>
                    <a:pt x="5130800" y="361676"/>
                  </a:lnTo>
                  <a:lnTo>
                    <a:pt x="5181600" y="360874"/>
                  </a:lnTo>
                  <a:lnTo>
                    <a:pt x="5283200" y="359367"/>
                  </a:lnTo>
                  <a:lnTo>
                    <a:pt x="5334000" y="358546"/>
                  </a:lnTo>
                  <a:lnTo>
                    <a:pt x="5359400" y="358102"/>
                  </a:lnTo>
                  <a:lnTo>
                    <a:pt x="5397500" y="357793"/>
                  </a:lnTo>
                  <a:lnTo>
                    <a:pt x="5499100" y="357670"/>
                  </a:lnTo>
                  <a:lnTo>
                    <a:pt x="5524500" y="357812"/>
                  </a:lnTo>
                  <a:lnTo>
                    <a:pt x="5537200" y="358013"/>
                  </a:lnTo>
                  <a:lnTo>
                    <a:pt x="5588000" y="358728"/>
                  </a:lnTo>
                  <a:lnTo>
                    <a:pt x="5702300" y="360876"/>
                  </a:lnTo>
                  <a:lnTo>
                    <a:pt x="5753100" y="362235"/>
                  </a:lnTo>
                  <a:lnTo>
                    <a:pt x="5803900" y="363735"/>
                  </a:lnTo>
                  <a:lnTo>
                    <a:pt x="5854700" y="365339"/>
                  </a:lnTo>
                  <a:lnTo>
                    <a:pt x="5905500" y="367010"/>
                  </a:lnTo>
                  <a:lnTo>
                    <a:pt x="6007100" y="370409"/>
                  </a:lnTo>
                  <a:lnTo>
                    <a:pt x="6057900" y="372062"/>
                  </a:lnTo>
                  <a:lnTo>
                    <a:pt x="6108700" y="373636"/>
                  </a:lnTo>
                  <a:lnTo>
                    <a:pt x="6159500" y="375094"/>
                  </a:lnTo>
                  <a:lnTo>
                    <a:pt x="6210300" y="376449"/>
                  </a:lnTo>
                  <a:lnTo>
                    <a:pt x="6261100" y="377703"/>
                  </a:lnTo>
                  <a:lnTo>
                    <a:pt x="6311900" y="378862"/>
                  </a:lnTo>
                  <a:lnTo>
                    <a:pt x="6362700" y="379933"/>
                  </a:lnTo>
                  <a:lnTo>
                    <a:pt x="6413500" y="380924"/>
                  </a:lnTo>
                  <a:lnTo>
                    <a:pt x="6464300" y="381841"/>
                  </a:lnTo>
                  <a:lnTo>
                    <a:pt x="6515100" y="382691"/>
                  </a:lnTo>
                  <a:lnTo>
                    <a:pt x="6565900" y="383482"/>
                  </a:lnTo>
                  <a:lnTo>
                    <a:pt x="6616700" y="384220"/>
                  </a:lnTo>
                  <a:lnTo>
                    <a:pt x="6667500" y="384912"/>
                  </a:lnTo>
                  <a:lnTo>
                    <a:pt x="6718300" y="385566"/>
                  </a:lnTo>
                  <a:lnTo>
                    <a:pt x="6819900" y="386785"/>
                  </a:lnTo>
                  <a:lnTo>
                    <a:pt x="7073900" y="389645"/>
                  </a:lnTo>
                  <a:lnTo>
                    <a:pt x="7175500" y="390861"/>
                  </a:lnTo>
                  <a:lnTo>
                    <a:pt x="7226300" y="391513"/>
                  </a:lnTo>
                  <a:lnTo>
                    <a:pt x="7277100" y="392202"/>
                  </a:lnTo>
                  <a:lnTo>
                    <a:pt x="7327900" y="392937"/>
                  </a:lnTo>
                  <a:lnTo>
                    <a:pt x="7378700" y="393724"/>
                  </a:lnTo>
                  <a:lnTo>
                    <a:pt x="7429500" y="394570"/>
                  </a:lnTo>
                  <a:lnTo>
                    <a:pt x="7480300" y="395483"/>
                  </a:lnTo>
                  <a:lnTo>
                    <a:pt x="7531100" y="396468"/>
                  </a:lnTo>
                  <a:lnTo>
                    <a:pt x="7581900" y="397710"/>
                  </a:lnTo>
                  <a:lnTo>
                    <a:pt x="7632700" y="399339"/>
                  </a:lnTo>
                  <a:lnTo>
                    <a:pt x="7683500" y="401398"/>
                  </a:lnTo>
                  <a:lnTo>
                    <a:pt x="7734300" y="403927"/>
                  </a:lnTo>
                  <a:lnTo>
                    <a:pt x="7785100" y="406969"/>
                  </a:lnTo>
                  <a:lnTo>
                    <a:pt x="7848600" y="410565"/>
                  </a:lnTo>
                  <a:lnTo>
                    <a:pt x="7899400" y="414756"/>
                  </a:lnTo>
                  <a:lnTo>
                    <a:pt x="7950200" y="419585"/>
                  </a:lnTo>
                  <a:lnTo>
                    <a:pt x="8001000" y="425093"/>
                  </a:lnTo>
                  <a:lnTo>
                    <a:pt x="8051800" y="431321"/>
                  </a:lnTo>
                  <a:lnTo>
                    <a:pt x="8102600" y="438312"/>
                  </a:lnTo>
                  <a:lnTo>
                    <a:pt x="8153400" y="446106"/>
                  </a:lnTo>
                  <a:lnTo>
                    <a:pt x="8204200" y="454746"/>
                  </a:lnTo>
                  <a:lnTo>
                    <a:pt x="8255000" y="464273"/>
                  </a:lnTo>
                  <a:lnTo>
                    <a:pt x="8305800" y="474729"/>
                  </a:lnTo>
                  <a:lnTo>
                    <a:pt x="8356600" y="486155"/>
                  </a:lnTo>
                  <a:lnTo>
                    <a:pt x="8382000" y="492088"/>
                  </a:lnTo>
                  <a:lnTo>
                    <a:pt x="8407400" y="497786"/>
                  </a:lnTo>
                  <a:lnTo>
                    <a:pt x="8445500" y="505840"/>
                  </a:lnTo>
                  <a:lnTo>
                    <a:pt x="8458200" y="518845"/>
                  </a:lnTo>
                  <a:lnTo>
                    <a:pt x="8483600" y="538651"/>
                  </a:lnTo>
                  <a:lnTo>
                    <a:pt x="8483600" y="791679"/>
                  </a:lnTo>
                  <a:lnTo>
                    <a:pt x="8597900" y="791679"/>
                  </a:lnTo>
                  <a:lnTo>
                    <a:pt x="8597900" y="1166139"/>
                  </a:lnTo>
                  <a:lnTo>
                    <a:pt x="8648700" y="1193857"/>
                  </a:lnTo>
                  <a:lnTo>
                    <a:pt x="8699500" y="1219060"/>
                  </a:lnTo>
                  <a:lnTo>
                    <a:pt x="8750300" y="1242692"/>
                  </a:lnTo>
                  <a:lnTo>
                    <a:pt x="8788400" y="1269950"/>
                  </a:lnTo>
                  <a:lnTo>
                    <a:pt x="8813800" y="1301947"/>
                  </a:lnTo>
                  <a:lnTo>
                    <a:pt x="8839200" y="1339795"/>
                  </a:lnTo>
                  <a:lnTo>
                    <a:pt x="8839200" y="1429143"/>
                  </a:lnTo>
                  <a:lnTo>
                    <a:pt x="8851900" y="1446230"/>
                  </a:lnTo>
                  <a:lnTo>
                    <a:pt x="8877300" y="1458671"/>
                  </a:lnTo>
                  <a:lnTo>
                    <a:pt x="8915400" y="1472387"/>
                  </a:lnTo>
                  <a:lnTo>
                    <a:pt x="8928100" y="1489636"/>
                  </a:lnTo>
                  <a:lnTo>
                    <a:pt x="8928100" y="5657862"/>
                  </a:lnTo>
                  <a:lnTo>
                    <a:pt x="10058400" y="5657862"/>
                  </a:lnTo>
                  <a:close/>
                </a:path>
                <a:path w="10058400" h="5658484">
                  <a:moveTo>
                    <a:pt x="1409700" y="3829545"/>
                  </a:moveTo>
                  <a:lnTo>
                    <a:pt x="228600" y="3829545"/>
                  </a:lnTo>
                  <a:lnTo>
                    <a:pt x="228600" y="5657862"/>
                  </a:lnTo>
                  <a:lnTo>
                    <a:pt x="1270000" y="5657862"/>
                  </a:lnTo>
                  <a:lnTo>
                    <a:pt x="1270000" y="3908067"/>
                  </a:lnTo>
                  <a:lnTo>
                    <a:pt x="1282700" y="3902354"/>
                  </a:lnTo>
                  <a:lnTo>
                    <a:pt x="1308100" y="3893555"/>
                  </a:lnTo>
                  <a:lnTo>
                    <a:pt x="1333500" y="3877317"/>
                  </a:lnTo>
                  <a:lnTo>
                    <a:pt x="1371600" y="3855396"/>
                  </a:lnTo>
                  <a:lnTo>
                    <a:pt x="1409700" y="3829545"/>
                  </a:lnTo>
                  <a:close/>
                </a:path>
                <a:path w="10058400" h="5658484">
                  <a:moveTo>
                    <a:pt x="2692400" y="4003471"/>
                  </a:moveTo>
                  <a:lnTo>
                    <a:pt x="2628900" y="3991144"/>
                  </a:lnTo>
                  <a:lnTo>
                    <a:pt x="2590800" y="3986601"/>
                  </a:lnTo>
                  <a:lnTo>
                    <a:pt x="2552700" y="3983012"/>
                  </a:lnTo>
                  <a:lnTo>
                    <a:pt x="2501900" y="3980285"/>
                  </a:lnTo>
                  <a:lnTo>
                    <a:pt x="2451100" y="3978326"/>
                  </a:lnTo>
                  <a:lnTo>
                    <a:pt x="2387600" y="3977043"/>
                  </a:lnTo>
                  <a:lnTo>
                    <a:pt x="2324100" y="3976341"/>
                  </a:lnTo>
                  <a:lnTo>
                    <a:pt x="2209800" y="3976261"/>
                  </a:lnTo>
                  <a:lnTo>
                    <a:pt x="2146300" y="3976620"/>
                  </a:lnTo>
                  <a:lnTo>
                    <a:pt x="2095500" y="3977151"/>
                  </a:lnTo>
                  <a:lnTo>
                    <a:pt x="2044700" y="3977798"/>
                  </a:lnTo>
                  <a:lnTo>
                    <a:pt x="1930400" y="3979204"/>
                  </a:lnTo>
                  <a:lnTo>
                    <a:pt x="1879600" y="3979849"/>
                  </a:lnTo>
                  <a:lnTo>
                    <a:pt x="1828800" y="3980382"/>
                  </a:lnTo>
                  <a:lnTo>
                    <a:pt x="1790700" y="3980744"/>
                  </a:lnTo>
                  <a:lnTo>
                    <a:pt x="1727200" y="3980811"/>
                  </a:lnTo>
                  <a:lnTo>
                    <a:pt x="1701800" y="3980676"/>
                  </a:lnTo>
                  <a:lnTo>
                    <a:pt x="1663700" y="3980011"/>
                  </a:lnTo>
                  <a:lnTo>
                    <a:pt x="1625600" y="3978799"/>
                  </a:lnTo>
                  <a:lnTo>
                    <a:pt x="1612900" y="3976954"/>
                  </a:lnTo>
                  <a:lnTo>
                    <a:pt x="1549400" y="3970499"/>
                  </a:lnTo>
                  <a:lnTo>
                    <a:pt x="1498600" y="3962484"/>
                  </a:lnTo>
                  <a:lnTo>
                    <a:pt x="1447800" y="3953380"/>
                  </a:lnTo>
                  <a:lnTo>
                    <a:pt x="1384300" y="3943659"/>
                  </a:lnTo>
                  <a:lnTo>
                    <a:pt x="1346200" y="3933795"/>
                  </a:lnTo>
                  <a:lnTo>
                    <a:pt x="1308100" y="3924260"/>
                  </a:lnTo>
                  <a:lnTo>
                    <a:pt x="1282700" y="3915526"/>
                  </a:lnTo>
                  <a:lnTo>
                    <a:pt x="1270000" y="3908067"/>
                  </a:lnTo>
                  <a:lnTo>
                    <a:pt x="1270000" y="5657862"/>
                  </a:lnTo>
                  <a:lnTo>
                    <a:pt x="1612899" y="5657862"/>
                  </a:lnTo>
                  <a:lnTo>
                    <a:pt x="1612900" y="4412664"/>
                  </a:lnTo>
                  <a:lnTo>
                    <a:pt x="1625600" y="4405033"/>
                  </a:lnTo>
                  <a:lnTo>
                    <a:pt x="1638300" y="4400880"/>
                  </a:lnTo>
                  <a:lnTo>
                    <a:pt x="1689100" y="4384461"/>
                  </a:lnTo>
                  <a:lnTo>
                    <a:pt x="1790700" y="4351079"/>
                  </a:lnTo>
                  <a:lnTo>
                    <a:pt x="1828800" y="4334550"/>
                  </a:lnTo>
                  <a:lnTo>
                    <a:pt x="1866900" y="4318420"/>
                  </a:lnTo>
                  <a:lnTo>
                    <a:pt x="1917700" y="4302906"/>
                  </a:lnTo>
                  <a:lnTo>
                    <a:pt x="1955800" y="4288226"/>
                  </a:lnTo>
                  <a:lnTo>
                    <a:pt x="1993900" y="4274597"/>
                  </a:lnTo>
                  <a:lnTo>
                    <a:pt x="2057400" y="4262237"/>
                  </a:lnTo>
                  <a:lnTo>
                    <a:pt x="2082800" y="4256800"/>
                  </a:lnTo>
                  <a:lnTo>
                    <a:pt x="2082800" y="4169422"/>
                  </a:lnTo>
                  <a:lnTo>
                    <a:pt x="2108200" y="4162421"/>
                  </a:lnTo>
                  <a:lnTo>
                    <a:pt x="2133600" y="4158448"/>
                  </a:lnTo>
                  <a:lnTo>
                    <a:pt x="2146300" y="4156672"/>
                  </a:lnTo>
                  <a:lnTo>
                    <a:pt x="2171700" y="4156265"/>
                  </a:lnTo>
                  <a:lnTo>
                    <a:pt x="2184400" y="4156303"/>
                  </a:lnTo>
                  <a:lnTo>
                    <a:pt x="2209800" y="4156417"/>
                  </a:lnTo>
                  <a:lnTo>
                    <a:pt x="2235200" y="4155838"/>
                  </a:lnTo>
                  <a:lnTo>
                    <a:pt x="2235200" y="4100588"/>
                  </a:lnTo>
                  <a:lnTo>
                    <a:pt x="2247900" y="4086750"/>
                  </a:lnTo>
                  <a:lnTo>
                    <a:pt x="2247900" y="4078409"/>
                  </a:lnTo>
                  <a:lnTo>
                    <a:pt x="2260600" y="4074319"/>
                  </a:lnTo>
                  <a:lnTo>
                    <a:pt x="2286000" y="4073232"/>
                  </a:lnTo>
                  <a:lnTo>
                    <a:pt x="2286000" y="4073398"/>
                  </a:lnTo>
                  <a:lnTo>
                    <a:pt x="2298700" y="4073815"/>
                  </a:lnTo>
                  <a:lnTo>
                    <a:pt x="2298700" y="4074363"/>
                  </a:lnTo>
                  <a:lnTo>
                    <a:pt x="2311400" y="4074922"/>
                  </a:lnTo>
                  <a:lnTo>
                    <a:pt x="2324100" y="4075532"/>
                  </a:lnTo>
                  <a:lnTo>
                    <a:pt x="2324100" y="4075960"/>
                  </a:lnTo>
                  <a:lnTo>
                    <a:pt x="2336800" y="4076211"/>
                  </a:lnTo>
                  <a:lnTo>
                    <a:pt x="2387600" y="4073268"/>
                  </a:lnTo>
                  <a:lnTo>
                    <a:pt x="2438400" y="4065217"/>
                  </a:lnTo>
                  <a:lnTo>
                    <a:pt x="2489200" y="4053682"/>
                  </a:lnTo>
                  <a:lnTo>
                    <a:pt x="2540000" y="4040200"/>
                  </a:lnTo>
                  <a:lnTo>
                    <a:pt x="2590800" y="4026311"/>
                  </a:lnTo>
                  <a:lnTo>
                    <a:pt x="2641600" y="4013555"/>
                  </a:lnTo>
                  <a:lnTo>
                    <a:pt x="2692400" y="4003471"/>
                  </a:lnTo>
                  <a:close/>
                </a:path>
                <a:path w="10058400" h="5658484">
                  <a:moveTo>
                    <a:pt x="2679700" y="4487532"/>
                  </a:moveTo>
                  <a:lnTo>
                    <a:pt x="2654300" y="4476122"/>
                  </a:lnTo>
                  <a:lnTo>
                    <a:pt x="2628900" y="4469818"/>
                  </a:lnTo>
                  <a:lnTo>
                    <a:pt x="2603500" y="4467129"/>
                  </a:lnTo>
                  <a:lnTo>
                    <a:pt x="2578100" y="4466564"/>
                  </a:lnTo>
                  <a:lnTo>
                    <a:pt x="2552700" y="4466640"/>
                  </a:lnTo>
                  <a:lnTo>
                    <a:pt x="2527300" y="4466290"/>
                  </a:lnTo>
                  <a:lnTo>
                    <a:pt x="2514600" y="4464689"/>
                  </a:lnTo>
                  <a:lnTo>
                    <a:pt x="2489200" y="4461009"/>
                  </a:lnTo>
                  <a:lnTo>
                    <a:pt x="2476500" y="4454423"/>
                  </a:lnTo>
                  <a:lnTo>
                    <a:pt x="2463800" y="4446464"/>
                  </a:lnTo>
                  <a:lnTo>
                    <a:pt x="2438400" y="4440520"/>
                  </a:lnTo>
                  <a:lnTo>
                    <a:pt x="2425700" y="4436799"/>
                  </a:lnTo>
                  <a:lnTo>
                    <a:pt x="2413000" y="4435513"/>
                  </a:lnTo>
                  <a:lnTo>
                    <a:pt x="2387600" y="4437249"/>
                  </a:lnTo>
                  <a:lnTo>
                    <a:pt x="2374900" y="4442663"/>
                  </a:lnTo>
                  <a:lnTo>
                    <a:pt x="2349500" y="4452058"/>
                  </a:lnTo>
                  <a:lnTo>
                    <a:pt x="2311400" y="4477126"/>
                  </a:lnTo>
                  <a:lnTo>
                    <a:pt x="2286000" y="4480560"/>
                  </a:lnTo>
                  <a:lnTo>
                    <a:pt x="2260600" y="4479839"/>
                  </a:lnTo>
                  <a:lnTo>
                    <a:pt x="2247900" y="4477804"/>
                  </a:lnTo>
                  <a:lnTo>
                    <a:pt x="2235200" y="4474644"/>
                  </a:lnTo>
                  <a:lnTo>
                    <a:pt x="2235200" y="4470552"/>
                  </a:lnTo>
                  <a:lnTo>
                    <a:pt x="2171700" y="4443279"/>
                  </a:lnTo>
                  <a:lnTo>
                    <a:pt x="2120900" y="4425465"/>
                  </a:lnTo>
                  <a:lnTo>
                    <a:pt x="2082800" y="4415765"/>
                  </a:lnTo>
                  <a:lnTo>
                    <a:pt x="2044700" y="4412830"/>
                  </a:lnTo>
                  <a:lnTo>
                    <a:pt x="2019300" y="4413534"/>
                  </a:lnTo>
                  <a:lnTo>
                    <a:pt x="1993900" y="4415518"/>
                  </a:lnTo>
                  <a:lnTo>
                    <a:pt x="1968500" y="4418590"/>
                  </a:lnTo>
                  <a:lnTo>
                    <a:pt x="1930400" y="4422559"/>
                  </a:lnTo>
                  <a:lnTo>
                    <a:pt x="1879600" y="4427934"/>
                  </a:lnTo>
                  <a:lnTo>
                    <a:pt x="1828800" y="4433643"/>
                  </a:lnTo>
                  <a:lnTo>
                    <a:pt x="1778000" y="4438809"/>
                  </a:lnTo>
                  <a:lnTo>
                    <a:pt x="1727200" y="4442553"/>
                  </a:lnTo>
                  <a:lnTo>
                    <a:pt x="1689100" y="4443996"/>
                  </a:lnTo>
                  <a:lnTo>
                    <a:pt x="1663700" y="4443795"/>
                  </a:lnTo>
                  <a:lnTo>
                    <a:pt x="1651000" y="4443166"/>
                  </a:lnTo>
                  <a:lnTo>
                    <a:pt x="1638300" y="4442073"/>
                  </a:lnTo>
                  <a:lnTo>
                    <a:pt x="1625600" y="4440478"/>
                  </a:lnTo>
                  <a:lnTo>
                    <a:pt x="1612900" y="4424302"/>
                  </a:lnTo>
                  <a:lnTo>
                    <a:pt x="1612899" y="5657862"/>
                  </a:lnTo>
                  <a:lnTo>
                    <a:pt x="2298700" y="5657862"/>
                  </a:lnTo>
                  <a:lnTo>
                    <a:pt x="2298700" y="4514138"/>
                  </a:lnTo>
                  <a:lnTo>
                    <a:pt x="2311400" y="4514371"/>
                  </a:lnTo>
                  <a:lnTo>
                    <a:pt x="2324100" y="4514466"/>
                  </a:lnTo>
                  <a:lnTo>
                    <a:pt x="2336800" y="4514561"/>
                  </a:lnTo>
                  <a:lnTo>
                    <a:pt x="2387600" y="4514626"/>
                  </a:lnTo>
                  <a:lnTo>
                    <a:pt x="2413000" y="4514409"/>
                  </a:lnTo>
                  <a:lnTo>
                    <a:pt x="2425700" y="4514300"/>
                  </a:lnTo>
                  <a:lnTo>
                    <a:pt x="2476500" y="4512737"/>
                  </a:lnTo>
                  <a:lnTo>
                    <a:pt x="2527300" y="4509663"/>
                  </a:lnTo>
                  <a:lnTo>
                    <a:pt x="2578100" y="4504694"/>
                  </a:lnTo>
                  <a:lnTo>
                    <a:pt x="2628900" y="4497445"/>
                  </a:lnTo>
                  <a:lnTo>
                    <a:pt x="2679700" y="4487532"/>
                  </a:lnTo>
                  <a:close/>
                </a:path>
                <a:path w="10058400" h="5658484">
                  <a:moveTo>
                    <a:pt x="2108200" y="4251363"/>
                  </a:moveTo>
                  <a:lnTo>
                    <a:pt x="2108200" y="4227831"/>
                  </a:lnTo>
                  <a:lnTo>
                    <a:pt x="2082800" y="4192718"/>
                  </a:lnTo>
                  <a:lnTo>
                    <a:pt x="2082800" y="4256800"/>
                  </a:lnTo>
                  <a:lnTo>
                    <a:pt x="2108200" y="4251363"/>
                  </a:lnTo>
                  <a:close/>
                </a:path>
                <a:path w="10058400" h="5658484">
                  <a:moveTo>
                    <a:pt x="2311400" y="4136847"/>
                  </a:moveTo>
                  <a:lnTo>
                    <a:pt x="2286000" y="4123827"/>
                  </a:lnTo>
                  <a:lnTo>
                    <a:pt x="2260600" y="4119384"/>
                  </a:lnTo>
                  <a:lnTo>
                    <a:pt x="2247900" y="4114608"/>
                  </a:lnTo>
                  <a:lnTo>
                    <a:pt x="2235200" y="4100588"/>
                  </a:lnTo>
                  <a:lnTo>
                    <a:pt x="2235200" y="4155838"/>
                  </a:lnTo>
                  <a:lnTo>
                    <a:pt x="2260600" y="4153242"/>
                  </a:lnTo>
                  <a:lnTo>
                    <a:pt x="2286000" y="4147341"/>
                  </a:lnTo>
                  <a:lnTo>
                    <a:pt x="2311400" y="4136847"/>
                  </a:lnTo>
                  <a:close/>
                </a:path>
                <a:path w="10058400" h="5658484">
                  <a:moveTo>
                    <a:pt x="4495800" y="4985080"/>
                  </a:moveTo>
                  <a:lnTo>
                    <a:pt x="4470400" y="4985675"/>
                  </a:lnTo>
                  <a:lnTo>
                    <a:pt x="4457700" y="4986154"/>
                  </a:lnTo>
                  <a:lnTo>
                    <a:pt x="4445000" y="4986314"/>
                  </a:lnTo>
                  <a:lnTo>
                    <a:pt x="4381500" y="4986440"/>
                  </a:lnTo>
                  <a:lnTo>
                    <a:pt x="4368800" y="4986243"/>
                  </a:lnTo>
                  <a:lnTo>
                    <a:pt x="4368800" y="4985956"/>
                  </a:lnTo>
                  <a:lnTo>
                    <a:pt x="4318000" y="4984444"/>
                  </a:lnTo>
                  <a:lnTo>
                    <a:pt x="4279900" y="4982792"/>
                  </a:lnTo>
                  <a:lnTo>
                    <a:pt x="4241800" y="4980993"/>
                  </a:lnTo>
                  <a:lnTo>
                    <a:pt x="4229100" y="4979037"/>
                  </a:lnTo>
                  <a:lnTo>
                    <a:pt x="4203700" y="4976916"/>
                  </a:lnTo>
                  <a:lnTo>
                    <a:pt x="4191000" y="4974621"/>
                  </a:lnTo>
                  <a:lnTo>
                    <a:pt x="4191000" y="4972143"/>
                  </a:lnTo>
                  <a:lnTo>
                    <a:pt x="4178300" y="4969473"/>
                  </a:lnTo>
                  <a:lnTo>
                    <a:pt x="4178300" y="4956702"/>
                  </a:lnTo>
                  <a:lnTo>
                    <a:pt x="4165600" y="4952942"/>
                  </a:lnTo>
                  <a:lnTo>
                    <a:pt x="4152900" y="4948938"/>
                  </a:lnTo>
                  <a:lnTo>
                    <a:pt x="4140200" y="4944681"/>
                  </a:lnTo>
                  <a:lnTo>
                    <a:pt x="4114800" y="4940162"/>
                  </a:lnTo>
                  <a:lnTo>
                    <a:pt x="4089400" y="4935372"/>
                  </a:lnTo>
                  <a:lnTo>
                    <a:pt x="4051300" y="4930303"/>
                  </a:lnTo>
                  <a:lnTo>
                    <a:pt x="4000500" y="4924945"/>
                  </a:lnTo>
                  <a:lnTo>
                    <a:pt x="3937000" y="4917507"/>
                  </a:lnTo>
                  <a:lnTo>
                    <a:pt x="3873500" y="4910466"/>
                  </a:lnTo>
                  <a:lnTo>
                    <a:pt x="3810000" y="4903728"/>
                  </a:lnTo>
                  <a:lnTo>
                    <a:pt x="3759200" y="4897196"/>
                  </a:lnTo>
                  <a:lnTo>
                    <a:pt x="3708400" y="4890775"/>
                  </a:lnTo>
                  <a:lnTo>
                    <a:pt x="3670300" y="4884368"/>
                  </a:lnTo>
                  <a:lnTo>
                    <a:pt x="3632200" y="4877881"/>
                  </a:lnTo>
                  <a:lnTo>
                    <a:pt x="3594100" y="4871217"/>
                  </a:lnTo>
                  <a:lnTo>
                    <a:pt x="3568700" y="4864281"/>
                  </a:lnTo>
                  <a:lnTo>
                    <a:pt x="3530600" y="4856976"/>
                  </a:lnTo>
                  <a:lnTo>
                    <a:pt x="3505200" y="4849206"/>
                  </a:lnTo>
                  <a:lnTo>
                    <a:pt x="3479800" y="4840877"/>
                  </a:lnTo>
                  <a:lnTo>
                    <a:pt x="3441700" y="4831892"/>
                  </a:lnTo>
                  <a:lnTo>
                    <a:pt x="3416300" y="4822155"/>
                  </a:lnTo>
                  <a:lnTo>
                    <a:pt x="3378200" y="4811571"/>
                  </a:lnTo>
                  <a:lnTo>
                    <a:pt x="3352800" y="4800043"/>
                  </a:lnTo>
                  <a:lnTo>
                    <a:pt x="3314700" y="4787477"/>
                  </a:lnTo>
                  <a:lnTo>
                    <a:pt x="3276600" y="4773775"/>
                  </a:lnTo>
                  <a:lnTo>
                    <a:pt x="3225800" y="4758843"/>
                  </a:lnTo>
                  <a:lnTo>
                    <a:pt x="3187700" y="4742584"/>
                  </a:lnTo>
                  <a:lnTo>
                    <a:pt x="3136900" y="4724903"/>
                  </a:lnTo>
                  <a:lnTo>
                    <a:pt x="3073400" y="4705703"/>
                  </a:lnTo>
                  <a:lnTo>
                    <a:pt x="3009900" y="4684890"/>
                  </a:lnTo>
                  <a:lnTo>
                    <a:pt x="2997200" y="4679107"/>
                  </a:lnTo>
                  <a:lnTo>
                    <a:pt x="2959100" y="4670307"/>
                  </a:lnTo>
                  <a:lnTo>
                    <a:pt x="2921000" y="4659187"/>
                  </a:lnTo>
                  <a:lnTo>
                    <a:pt x="2870200" y="4646444"/>
                  </a:lnTo>
                  <a:lnTo>
                    <a:pt x="2819400" y="4632773"/>
                  </a:lnTo>
                  <a:lnTo>
                    <a:pt x="2755900" y="4618872"/>
                  </a:lnTo>
                  <a:lnTo>
                    <a:pt x="2692400" y="4605438"/>
                  </a:lnTo>
                  <a:lnTo>
                    <a:pt x="2628900" y="4593166"/>
                  </a:lnTo>
                  <a:lnTo>
                    <a:pt x="2565400" y="4582755"/>
                  </a:lnTo>
                  <a:lnTo>
                    <a:pt x="2501900" y="4574900"/>
                  </a:lnTo>
                  <a:lnTo>
                    <a:pt x="2451100" y="4570298"/>
                  </a:lnTo>
                  <a:lnTo>
                    <a:pt x="2413000" y="4568066"/>
                  </a:lnTo>
                  <a:lnTo>
                    <a:pt x="2374900" y="4561630"/>
                  </a:lnTo>
                  <a:lnTo>
                    <a:pt x="2336800" y="4545487"/>
                  </a:lnTo>
                  <a:lnTo>
                    <a:pt x="2298700" y="4514138"/>
                  </a:lnTo>
                  <a:lnTo>
                    <a:pt x="2298700" y="5657862"/>
                  </a:lnTo>
                  <a:lnTo>
                    <a:pt x="4343399" y="5657862"/>
                  </a:lnTo>
                  <a:lnTo>
                    <a:pt x="4343400" y="5032565"/>
                  </a:lnTo>
                  <a:lnTo>
                    <a:pt x="4356100" y="5028698"/>
                  </a:lnTo>
                  <a:lnTo>
                    <a:pt x="4394200" y="5018295"/>
                  </a:lnTo>
                  <a:lnTo>
                    <a:pt x="4445000" y="5003156"/>
                  </a:lnTo>
                  <a:lnTo>
                    <a:pt x="4495800" y="4985080"/>
                  </a:lnTo>
                  <a:close/>
                </a:path>
                <a:path w="10058400" h="5658484">
                  <a:moveTo>
                    <a:pt x="3035300" y="791679"/>
                  </a:moveTo>
                  <a:lnTo>
                    <a:pt x="2997200" y="787696"/>
                  </a:lnTo>
                  <a:lnTo>
                    <a:pt x="2971800" y="784355"/>
                  </a:lnTo>
                  <a:lnTo>
                    <a:pt x="2946400" y="782057"/>
                  </a:lnTo>
                  <a:lnTo>
                    <a:pt x="2921000" y="781202"/>
                  </a:lnTo>
                  <a:lnTo>
                    <a:pt x="2908300" y="781517"/>
                  </a:lnTo>
                  <a:lnTo>
                    <a:pt x="2882900" y="782513"/>
                  </a:lnTo>
                  <a:lnTo>
                    <a:pt x="2870200" y="784267"/>
                  </a:lnTo>
                  <a:lnTo>
                    <a:pt x="2857500" y="786853"/>
                  </a:lnTo>
                  <a:lnTo>
                    <a:pt x="2844800" y="787717"/>
                  </a:lnTo>
                  <a:lnTo>
                    <a:pt x="2844800" y="788123"/>
                  </a:lnTo>
                  <a:lnTo>
                    <a:pt x="2819400" y="784404"/>
                  </a:lnTo>
                  <a:lnTo>
                    <a:pt x="2794000" y="773961"/>
                  </a:lnTo>
                  <a:lnTo>
                    <a:pt x="2781300" y="757868"/>
                  </a:lnTo>
                  <a:lnTo>
                    <a:pt x="2768600" y="737196"/>
                  </a:lnTo>
                  <a:lnTo>
                    <a:pt x="2768600" y="791679"/>
                  </a:lnTo>
                  <a:lnTo>
                    <a:pt x="3035300" y="791679"/>
                  </a:lnTo>
                  <a:close/>
                </a:path>
                <a:path w="10058400" h="5658484">
                  <a:moveTo>
                    <a:pt x="8902700" y="5657862"/>
                  </a:moveTo>
                  <a:lnTo>
                    <a:pt x="8902700" y="3512908"/>
                  </a:lnTo>
                  <a:lnTo>
                    <a:pt x="8864600" y="3540063"/>
                  </a:lnTo>
                  <a:lnTo>
                    <a:pt x="8826500" y="3571019"/>
                  </a:lnTo>
                  <a:lnTo>
                    <a:pt x="8788400" y="3604511"/>
                  </a:lnTo>
                  <a:lnTo>
                    <a:pt x="8763000" y="3639273"/>
                  </a:lnTo>
                  <a:lnTo>
                    <a:pt x="8724900" y="3680013"/>
                  </a:lnTo>
                  <a:lnTo>
                    <a:pt x="8686800" y="3718586"/>
                  </a:lnTo>
                  <a:lnTo>
                    <a:pt x="8636000" y="3755200"/>
                  </a:lnTo>
                  <a:lnTo>
                    <a:pt x="8597900" y="3790060"/>
                  </a:lnTo>
                  <a:lnTo>
                    <a:pt x="8597900" y="3829545"/>
                  </a:lnTo>
                  <a:lnTo>
                    <a:pt x="8534400" y="3829545"/>
                  </a:lnTo>
                  <a:lnTo>
                    <a:pt x="8534400" y="3832072"/>
                  </a:lnTo>
                  <a:lnTo>
                    <a:pt x="8521700" y="3837089"/>
                  </a:lnTo>
                  <a:lnTo>
                    <a:pt x="8509000" y="3908396"/>
                  </a:lnTo>
                  <a:lnTo>
                    <a:pt x="8509000" y="3979605"/>
                  </a:lnTo>
                  <a:lnTo>
                    <a:pt x="8496300" y="4050199"/>
                  </a:lnTo>
                  <a:lnTo>
                    <a:pt x="8470900" y="4119662"/>
                  </a:lnTo>
                  <a:lnTo>
                    <a:pt x="8458200" y="4187479"/>
                  </a:lnTo>
                  <a:lnTo>
                    <a:pt x="8432800" y="4316105"/>
                  </a:lnTo>
                  <a:lnTo>
                    <a:pt x="8420100" y="4375883"/>
                  </a:lnTo>
                  <a:lnTo>
                    <a:pt x="8394700" y="4431948"/>
                  </a:lnTo>
                  <a:lnTo>
                    <a:pt x="8382000" y="4483786"/>
                  </a:lnTo>
                  <a:lnTo>
                    <a:pt x="8369300" y="4530878"/>
                  </a:lnTo>
                  <a:lnTo>
                    <a:pt x="8356600" y="4572710"/>
                  </a:lnTo>
                  <a:lnTo>
                    <a:pt x="8343900" y="4608765"/>
                  </a:lnTo>
                  <a:lnTo>
                    <a:pt x="8318500" y="4661479"/>
                  </a:lnTo>
                  <a:lnTo>
                    <a:pt x="8318500" y="4684890"/>
                  </a:lnTo>
                  <a:lnTo>
                    <a:pt x="8305800" y="4684776"/>
                  </a:lnTo>
                  <a:lnTo>
                    <a:pt x="8280400" y="4692978"/>
                  </a:lnTo>
                  <a:lnTo>
                    <a:pt x="8255000" y="4715092"/>
                  </a:lnTo>
                  <a:lnTo>
                    <a:pt x="8229600" y="4747380"/>
                  </a:lnTo>
                  <a:lnTo>
                    <a:pt x="8191500" y="4786104"/>
                  </a:lnTo>
                  <a:lnTo>
                    <a:pt x="8153400" y="4827526"/>
                  </a:lnTo>
                  <a:lnTo>
                    <a:pt x="8115300" y="4867908"/>
                  </a:lnTo>
                  <a:lnTo>
                    <a:pt x="8077200" y="4903511"/>
                  </a:lnTo>
                  <a:lnTo>
                    <a:pt x="8039100" y="4930598"/>
                  </a:lnTo>
                  <a:lnTo>
                    <a:pt x="8001000" y="4945430"/>
                  </a:lnTo>
                  <a:lnTo>
                    <a:pt x="7988300" y="4947483"/>
                  </a:lnTo>
                  <a:lnTo>
                    <a:pt x="7975600" y="4950161"/>
                  </a:lnTo>
                  <a:lnTo>
                    <a:pt x="7950200" y="4953432"/>
                  </a:lnTo>
                  <a:lnTo>
                    <a:pt x="7924800" y="4957263"/>
                  </a:lnTo>
                  <a:lnTo>
                    <a:pt x="7899400" y="4961619"/>
                  </a:lnTo>
                  <a:lnTo>
                    <a:pt x="7861300" y="4966469"/>
                  </a:lnTo>
                  <a:lnTo>
                    <a:pt x="7823200" y="4971777"/>
                  </a:lnTo>
                  <a:lnTo>
                    <a:pt x="7785100" y="4977512"/>
                  </a:lnTo>
                  <a:lnTo>
                    <a:pt x="7747000" y="4983639"/>
                  </a:lnTo>
                  <a:lnTo>
                    <a:pt x="7696200" y="4990125"/>
                  </a:lnTo>
                  <a:lnTo>
                    <a:pt x="7645400" y="4996938"/>
                  </a:lnTo>
                  <a:lnTo>
                    <a:pt x="7581900" y="5004042"/>
                  </a:lnTo>
                  <a:lnTo>
                    <a:pt x="7531100" y="5011406"/>
                  </a:lnTo>
                  <a:lnTo>
                    <a:pt x="7467600" y="5018996"/>
                  </a:lnTo>
                  <a:lnTo>
                    <a:pt x="7416800" y="5026778"/>
                  </a:lnTo>
                  <a:lnTo>
                    <a:pt x="7353300" y="5034719"/>
                  </a:lnTo>
                  <a:lnTo>
                    <a:pt x="7289800" y="5042786"/>
                  </a:lnTo>
                  <a:lnTo>
                    <a:pt x="7226300" y="5050945"/>
                  </a:lnTo>
                  <a:lnTo>
                    <a:pt x="7150100" y="5059162"/>
                  </a:lnTo>
                  <a:lnTo>
                    <a:pt x="7023100" y="5075642"/>
                  </a:lnTo>
                  <a:lnTo>
                    <a:pt x="6946900" y="5083836"/>
                  </a:lnTo>
                  <a:lnTo>
                    <a:pt x="6883400" y="5091957"/>
                  </a:lnTo>
                  <a:lnTo>
                    <a:pt x="6819900" y="5099969"/>
                  </a:lnTo>
                  <a:lnTo>
                    <a:pt x="6743700" y="5107840"/>
                  </a:lnTo>
                  <a:lnTo>
                    <a:pt x="6680200" y="5115536"/>
                  </a:lnTo>
                  <a:lnTo>
                    <a:pt x="6616700" y="5123025"/>
                  </a:lnTo>
                  <a:lnTo>
                    <a:pt x="6553200" y="5130272"/>
                  </a:lnTo>
                  <a:lnTo>
                    <a:pt x="6477000" y="5137244"/>
                  </a:lnTo>
                  <a:lnTo>
                    <a:pt x="6426200" y="5143909"/>
                  </a:lnTo>
                  <a:lnTo>
                    <a:pt x="6362700" y="5150231"/>
                  </a:lnTo>
                  <a:lnTo>
                    <a:pt x="6299200" y="5156180"/>
                  </a:lnTo>
                  <a:lnTo>
                    <a:pt x="6248400" y="5161720"/>
                  </a:lnTo>
                  <a:lnTo>
                    <a:pt x="6184900" y="5166818"/>
                  </a:lnTo>
                  <a:lnTo>
                    <a:pt x="6134100" y="5171442"/>
                  </a:lnTo>
                  <a:lnTo>
                    <a:pt x="6083300" y="5175557"/>
                  </a:lnTo>
                  <a:lnTo>
                    <a:pt x="6045200" y="5179131"/>
                  </a:lnTo>
                  <a:lnTo>
                    <a:pt x="6007100" y="5182130"/>
                  </a:lnTo>
                  <a:lnTo>
                    <a:pt x="5969000" y="5184520"/>
                  </a:lnTo>
                  <a:lnTo>
                    <a:pt x="5930900" y="5186269"/>
                  </a:lnTo>
                  <a:lnTo>
                    <a:pt x="5892800" y="5187343"/>
                  </a:lnTo>
                  <a:lnTo>
                    <a:pt x="5867400" y="5187708"/>
                  </a:lnTo>
                  <a:lnTo>
                    <a:pt x="5854700" y="5187543"/>
                  </a:lnTo>
                  <a:lnTo>
                    <a:pt x="5003800" y="5148303"/>
                  </a:lnTo>
                  <a:lnTo>
                    <a:pt x="4559300" y="5119212"/>
                  </a:lnTo>
                  <a:lnTo>
                    <a:pt x="4381500" y="5085467"/>
                  </a:lnTo>
                  <a:lnTo>
                    <a:pt x="4343400" y="5032565"/>
                  </a:lnTo>
                  <a:lnTo>
                    <a:pt x="4343399" y="5657862"/>
                  </a:lnTo>
                  <a:lnTo>
                    <a:pt x="8902700" y="5657862"/>
                  </a:lnTo>
                  <a:close/>
                </a:path>
                <a:path w="10058400" h="5658484">
                  <a:moveTo>
                    <a:pt x="8191500" y="791679"/>
                  </a:moveTo>
                  <a:lnTo>
                    <a:pt x="8191500" y="744105"/>
                  </a:lnTo>
                  <a:lnTo>
                    <a:pt x="8140700" y="751126"/>
                  </a:lnTo>
                  <a:lnTo>
                    <a:pt x="8089900" y="760303"/>
                  </a:lnTo>
                  <a:lnTo>
                    <a:pt x="8039100" y="770727"/>
                  </a:lnTo>
                  <a:lnTo>
                    <a:pt x="8001000" y="781489"/>
                  </a:lnTo>
                  <a:lnTo>
                    <a:pt x="7950200" y="791679"/>
                  </a:lnTo>
                  <a:lnTo>
                    <a:pt x="8191500" y="791679"/>
                  </a:lnTo>
                  <a:close/>
                </a:path>
                <a:path w="10058400" h="5658484">
                  <a:moveTo>
                    <a:pt x="8356600" y="791679"/>
                  </a:moveTo>
                  <a:lnTo>
                    <a:pt x="8356600" y="653897"/>
                  </a:lnTo>
                  <a:lnTo>
                    <a:pt x="8305800" y="666235"/>
                  </a:lnTo>
                  <a:lnTo>
                    <a:pt x="8267700" y="671697"/>
                  </a:lnTo>
                  <a:lnTo>
                    <a:pt x="8216900" y="674826"/>
                  </a:lnTo>
                  <a:lnTo>
                    <a:pt x="8166100" y="680163"/>
                  </a:lnTo>
                  <a:lnTo>
                    <a:pt x="8128000" y="692251"/>
                  </a:lnTo>
                  <a:lnTo>
                    <a:pt x="8128000" y="703934"/>
                  </a:lnTo>
                  <a:lnTo>
                    <a:pt x="8140700" y="710936"/>
                  </a:lnTo>
                  <a:lnTo>
                    <a:pt x="8140700" y="715247"/>
                  </a:lnTo>
                  <a:lnTo>
                    <a:pt x="8153400" y="718858"/>
                  </a:lnTo>
                  <a:lnTo>
                    <a:pt x="8166100" y="720979"/>
                  </a:lnTo>
                  <a:lnTo>
                    <a:pt x="8178800" y="722999"/>
                  </a:lnTo>
                  <a:lnTo>
                    <a:pt x="8191500" y="729261"/>
                  </a:lnTo>
                  <a:lnTo>
                    <a:pt x="8191500" y="791679"/>
                  </a:lnTo>
                  <a:lnTo>
                    <a:pt x="8356600" y="791679"/>
                  </a:lnTo>
                  <a:close/>
                </a:path>
                <a:path w="10058400" h="5658484">
                  <a:moveTo>
                    <a:pt x="8483600" y="791679"/>
                  </a:moveTo>
                  <a:lnTo>
                    <a:pt x="8483600" y="558949"/>
                  </a:lnTo>
                  <a:lnTo>
                    <a:pt x="8470900" y="575985"/>
                  </a:lnTo>
                  <a:lnTo>
                    <a:pt x="8432800" y="586003"/>
                  </a:lnTo>
                  <a:lnTo>
                    <a:pt x="8394700" y="591778"/>
                  </a:lnTo>
                  <a:lnTo>
                    <a:pt x="8343900" y="596050"/>
                  </a:lnTo>
                  <a:lnTo>
                    <a:pt x="8293100" y="599753"/>
                  </a:lnTo>
                  <a:lnTo>
                    <a:pt x="8255000" y="603821"/>
                  </a:lnTo>
                  <a:lnTo>
                    <a:pt x="8267700" y="619912"/>
                  </a:lnTo>
                  <a:lnTo>
                    <a:pt x="8305800" y="625759"/>
                  </a:lnTo>
                  <a:lnTo>
                    <a:pt x="8331200" y="633155"/>
                  </a:lnTo>
                  <a:lnTo>
                    <a:pt x="8356600" y="653897"/>
                  </a:lnTo>
                  <a:lnTo>
                    <a:pt x="8356600" y="791679"/>
                  </a:lnTo>
                  <a:lnTo>
                    <a:pt x="8483600" y="791679"/>
                  </a:lnTo>
                  <a:close/>
                </a:path>
                <a:path w="10058400" h="5658484">
                  <a:moveTo>
                    <a:pt x="8826500" y="3463888"/>
                  </a:moveTo>
                  <a:lnTo>
                    <a:pt x="8826500" y="2033131"/>
                  </a:lnTo>
                  <a:lnTo>
                    <a:pt x="8788400" y="2052894"/>
                  </a:lnTo>
                  <a:lnTo>
                    <a:pt x="8724900" y="2072563"/>
                  </a:lnTo>
                  <a:lnTo>
                    <a:pt x="8699500" y="2076213"/>
                  </a:lnTo>
                  <a:lnTo>
                    <a:pt x="8686800" y="2079158"/>
                  </a:lnTo>
                  <a:lnTo>
                    <a:pt x="8661400" y="2085879"/>
                  </a:lnTo>
                  <a:lnTo>
                    <a:pt x="8648700" y="2100859"/>
                  </a:lnTo>
                  <a:lnTo>
                    <a:pt x="8648700" y="2596672"/>
                  </a:lnTo>
                  <a:lnTo>
                    <a:pt x="8661400" y="2612364"/>
                  </a:lnTo>
                  <a:lnTo>
                    <a:pt x="8712200" y="2635961"/>
                  </a:lnTo>
                  <a:lnTo>
                    <a:pt x="8750300" y="2660937"/>
                  </a:lnTo>
                  <a:lnTo>
                    <a:pt x="8775700" y="2687651"/>
                  </a:lnTo>
                  <a:lnTo>
                    <a:pt x="8788400" y="2716461"/>
                  </a:lnTo>
                  <a:lnTo>
                    <a:pt x="8788400" y="3263325"/>
                  </a:lnTo>
                  <a:lnTo>
                    <a:pt x="8801100" y="3304034"/>
                  </a:lnTo>
                  <a:lnTo>
                    <a:pt x="8801100" y="3451650"/>
                  </a:lnTo>
                  <a:lnTo>
                    <a:pt x="8826500" y="3463888"/>
                  </a:lnTo>
                  <a:close/>
                </a:path>
                <a:path w="10058400" h="5658484">
                  <a:moveTo>
                    <a:pt x="8788400" y="3263325"/>
                  </a:moveTo>
                  <a:lnTo>
                    <a:pt x="8788400" y="2747728"/>
                  </a:lnTo>
                  <a:lnTo>
                    <a:pt x="8775700" y="2781808"/>
                  </a:lnTo>
                  <a:lnTo>
                    <a:pt x="8750300" y="2819063"/>
                  </a:lnTo>
                  <a:lnTo>
                    <a:pt x="8712200" y="2859849"/>
                  </a:lnTo>
                  <a:lnTo>
                    <a:pt x="8674100" y="2901537"/>
                  </a:lnTo>
                  <a:lnTo>
                    <a:pt x="8661400" y="2948664"/>
                  </a:lnTo>
                  <a:lnTo>
                    <a:pt x="8648700" y="2998584"/>
                  </a:lnTo>
                  <a:lnTo>
                    <a:pt x="8648700" y="3048652"/>
                  </a:lnTo>
                  <a:lnTo>
                    <a:pt x="8661400" y="3096223"/>
                  </a:lnTo>
                  <a:lnTo>
                    <a:pt x="8674100" y="3138652"/>
                  </a:lnTo>
                  <a:lnTo>
                    <a:pt x="8724900" y="3160284"/>
                  </a:lnTo>
                  <a:lnTo>
                    <a:pt x="8763000" y="3189544"/>
                  </a:lnTo>
                  <a:lnTo>
                    <a:pt x="8775700" y="3224526"/>
                  </a:lnTo>
                  <a:lnTo>
                    <a:pt x="8788400" y="3263325"/>
                  </a:lnTo>
                  <a:close/>
                </a:path>
                <a:path w="10058400" h="5658484">
                  <a:moveTo>
                    <a:pt x="8801100" y="3451650"/>
                  </a:moveTo>
                  <a:lnTo>
                    <a:pt x="8801100" y="3378650"/>
                  </a:lnTo>
                  <a:lnTo>
                    <a:pt x="8788400" y="3396662"/>
                  </a:lnTo>
                  <a:lnTo>
                    <a:pt x="8763000" y="3408545"/>
                  </a:lnTo>
                  <a:lnTo>
                    <a:pt x="8750300" y="3424059"/>
                  </a:lnTo>
                  <a:lnTo>
                    <a:pt x="8788400" y="3445530"/>
                  </a:lnTo>
                  <a:lnTo>
                    <a:pt x="8801100" y="3451650"/>
                  </a:lnTo>
                  <a:close/>
                </a:path>
                <a:path w="10058400" h="5658484">
                  <a:moveTo>
                    <a:pt x="8928100" y="5657862"/>
                  </a:moveTo>
                  <a:lnTo>
                    <a:pt x="8928100" y="1536623"/>
                  </a:lnTo>
                  <a:lnTo>
                    <a:pt x="8915400" y="1565526"/>
                  </a:lnTo>
                  <a:lnTo>
                    <a:pt x="8902700" y="1586517"/>
                  </a:lnTo>
                  <a:lnTo>
                    <a:pt x="8877300" y="1601948"/>
                  </a:lnTo>
                  <a:lnTo>
                    <a:pt x="8851900" y="1614169"/>
                  </a:lnTo>
                  <a:lnTo>
                    <a:pt x="8813800" y="1632311"/>
                  </a:lnTo>
                  <a:lnTo>
                    <a:pt x="8801100" y="1654367"/>
                  </a:lnTo>
                  <a:lnTo>
                    <a:pt x="8801100" y="1708251"/>
                  </a:lnTo>
                  <a:lnTo>
                    <a:pt x="8813800" y="1723835"/>
                  </a:lnTo>
                  <a:lnTo>
                    <a:pt x="8826500" y="1738074"/>
                  </a:lnTo>
                  <a:lnTo>
                    <a:pt x="8826500" y="1751231"/>
                  </a:lnTo>
                  <a:lnTo>
                    <a:pt x="8851900" y="1763572"/>
                  </a:lnTo>
                  <a:lnTo>
                    <a:pt x="8890000" y="1797270"/>
                  </a:lnTo>
                  <a:lnTo>
                    <a:pt x="8902700" y="1821549"/>
                  </a:lnTo>
                  <a:lnTo>
                    <a:pt x="8902700" y="5657862"/>
                  </a:lnTo>
                  <a:lnTo>
                    <a:pt x="8928100" y="5657862"/>
                  </a:lnTo>
                  <a:close/>
                </a:path>
                <a:path w="10058400" h="5658484">
                  <a:moveTo>
                    <a:pt x="8902700" y="3512908"/>
                  </a:moveTo>
                  <a:lnTo>
                    <a:pt x="8902700" y="1821549"/>
                  </a:lnTo>
                  <a:lnTo>
                    <a:pt x="8890000" y="1847774"/>
                  </a:lnTo>
                  <a:lnTo>
                    <a:pt x="8851900" y="1887308"/>
                  </a:lnTo>
                  <a:lnTo>
                    <a:pt x="8839200" y="1899952"/>
                  </a:lnTo>
                  <a:lnTo>
                    <a:pt x="8826500" y="1912458"/>
                  </a:lnTo>
                  <a:lnTo>
                    <a:pt x="8813800" y="1927006"/>
                  </a:lnTo>
                  <a:lnTo>
                    <a:pt x="8813800" y="1945779"/>
                  </a:lnTo>
                  <a:lnTo>
                    <a:pt x="8826500" y="2001388"/>
                  </a:lnTo>
                  <a:lnTo>
                    <a:pt x="8826500" y="3463888"/>
                  </a:lnTo>
                  <a:lnTo>
                    <a:pt x="8877300" y="3484544"/>
                  </a:lnTo>
                  <a:lnTo>
                    <a:pt x="8902700" y="3512908"/>
                  </a:lnTo>
                  <a:close/>
                </a:path>
              </a:pathLst>
            </a:custGeom>
            <a:solidFill>
              <a:srgbClr val="F3F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8687" y="1851520"/>
              <a:ext cx="7470851" cy="30353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5216" y="1851520"/>
              <a:ext cx="3266135" cy="30353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64665" y="1848954"/>
              <a:ext cx="834872" cy="37445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483913" y="1515011"/>
            <a:ext cx="94615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6220" marR="5080" indent="-224154">
              <a:lnSpc>
                <a:spcPct val="101499"/>
              </a:lnSpc>
              <a:spcBef>
                <a:spcPts val="95"/>
              </a:spcBef>
            </a:pPr>
            <a:r>
              <a:rPr sz="1950" b="1" spc="-10" dirty="0">
                <a:solidFill>
                  <a:srgbClr val="231F20"/>
                </a:solidFill>
                <a:latin typeface="Candara"/>
                <a:cs typeface="Candara"/>
              </a:rPr>
              <a:t>SMURFS </a:t>
            </a:r>
            <a:r>
              <a:rPr sz="1950" b="1" spc="-20" dirty="0">
                <a:solidFill>
                  <a:srgbClr val="231F20"/>
                </a:solidFill>
                <a:latin typeface="Candara"/>
                <a:cs typeface="Candara"/>
              </a:rPr>
              <a:t>1958</a:t>
            </a:r>
            <a:endParaRPr sz="195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" y="1057275"/>
            <a:ext cx="5046345" cy="5658485"/>
          </a:xfrm>
          <a:custGeom>
            <a:avLst/>
            <a:gdLst/>
            <a:ahLst/>
            <a:cxnLst/>
            <a:rect l="l" t="t" r="r" b="b"/>
            <a:pathLst>
              <a:path w="5046345" h="5658484">
                <a:moveTo>
                  <a:pt x="5046095" y="1427697"/>
                </a:moveTo>
                <a:lnTo>
                  <a:pt x="5007353" y="1401676"/>
                </a:lnTo>
                <a:lnTo>
                  <a:pt x="4967458" y="1387433"/>
                </a:lnTo>
                <a:lnTo>
                  <a:pt x="4919067" y="1373466"/>
                </a:lnTo>
                <a:lnTo>
                  <a:pt x="4866070" y="1360595"/>
                </a:lnTo>
                <a:lnTo>
                  <a:pt x="4812355" y="1349645"/>
                </a:lnTo>
                <a:lnTo>
                  <a:pt x="4761814" y="1341437"/>
                </a:lnTo>
                <a:lnTo>
                  <a:pt x="4718253" y="1338605"/>
                </a:lnTo>
                <a:lnTo>
                  <a:pt x="4691211" y="1339395"/>
                </a:lnTo>
                <a:lnTo>
                  <a:pt x="4663393" y="1341480"/>
                </a:lnTo>
                <a:lnTo>
                  <a:pt x="4634983" y="1344429"/>
                </a:lnTo>
                <a:lnTo>
                  <a:pt x="4577118" y="1351198"/>
                </a:lnTo>
                <a:lnTo>
                  <a:pt x="4548035" y="1354151"/>
                </a:lnTo>
                <a:lnTo>
                  <a:pt x="4519094" y="1356240"/>
                </a:lnTo>
                <a:lnTo>
                  <a:pt x="4490478" y="1357033"/>
                </a:lnTo>
                <a:lnTo>
                  <a:pt x="4454207" y="1355426"/>
                </a:lnTo>
                <a:lnTo>
                  <a:pt x="4419195" y="1349983"/>
                </a:lnTo>
                <a:lnTo>
                  <a:pt x="4385842" y="1339764"/>
                </a:lnTo>
                <a:lnTo>
                  <a:pt x="4354550" y="1323835"/>
                </a:lnTo>
                <a:lnTo>
                  <a:pt x="4364394" y="1317996"/>
                </a:lnTo>
                <a:lnTo>
                  <a:pt x="4360195" y="1312203"/>
                </a:lnTo>
                <a:lnTo>
                  <a:pt x="4316264" y="1300947"/>
                </a:lnTo>
                <a:lnTo>
                  <a:pt x="4235946" y="1290442"/>
                </a:lnTo>
                <a:lnTo>
                  <a:pt x="4186264" y="1285589"/>
                </a:lnTo>
                <a:lnTo>
                  <a:pt x="4132432" y="1281064"/>
                </a:lnTo>
                <a:lnTo>
                  <a:pt x="4076097" y="1276914"/>
                </a:lnTo>
                <a:lnTo>
                  <a:pt x="4018909" y="1273187"/>
                </a:lnTo>
                <a:lnTo>
                  <a:pt x="3962516" y="1269930"/>
                </a:lnTo>
                <a:lnTo>
                  <a:pt x="3908567" y="1267188"/>
                </a:lnTo>
                <a:lnTo>
                  <a:pt x="3858710" y="1265010"/>
                </a:lnTo>
                <a:lnTo>
                  <a:pt x="3814594" y="1263443"/>
                </a:lnTo>
                <a:lnTo>
                  <a:pt x="3777868" y="1262532"/>
                </a:lnTo>
                <a:lnTo>
                  <a:pt x="3786165" y="1257356"/>
                </a:lnTo>
                <a:lnTo>
                  <a:pt x="3793155" y="1249716"/>
                </a:lnTo>
                <a:lnTo>
                  <a:pt x="3798394" y="1238245"/>
                </a:lnTo>
                <a:lnTo>
                  <a:pt x="3801440" y="1221574"/>
                </a:lnTo>
                <a:lnTo>
                  <a:pt x="3794903" y="1200637"/>
                </a:lnTo>
                <a:lnTo>
                  <a:pt x="3777570" y="1194211"/>
                </a:lnTo>
                <a:lnTo>
                  <a:pt x="3758056" y="1188315"/>
                </a:lnTo>
                <a:lnTo>
                  <a:pt x="3744976" y="1168971"/>
                </a:lnTo>
                <a:lnTo>
                  <a:pt x="3781252" y="1143779"/>
                </a:lnTo>
                <a:lnTo>
                  <a:pt x="3819018" y="1135141"/>
                </a:lnTo>
                <a:lnTo>
                  <a:pt x="3857473" y="1132960"/>
                </a:lnTo>
                <a:lnTo>
                  <a:pt x="3895818" y="1127139"/>
                </a:lnTo>
                <a:lnTo>
                  <a:pt x="3933253" y="1107579"/>
                </a:lnTo>
                <a:lnTo>
                  <a:pt x="3941876" y="1071963"/>
                </a:lnTo>
                <a:lnTo>
                  <a:pt x="3929995" y="1046232"/>
                </a:lnTo>
                <a:lnTo>
                  <a:pt x="3915029" y="1020500"/>
                </a:lnTo>
                <a:lnTo>
                  <a:pt x="3914393" y="984884"/>
                </a:lnTo>
                <a:lnTo>
                  <a:pt x="3967312" y="965458"/>
                </a:lnTo>
                <a:lnTo>
                  <a:pt x="4012869" y="944175"/>
                </a:lnTo>
                <a:lnTo>
                  <a:pt x="4052886" y="921282"/>
                </a:lnTo>
                <a:lnTo>
                  <a:pt x="4089186" y="897022"/>
                </a:lnTo>
                <a:lnTo>
                  <a:pt x="4123591" y="871640"/>
                </a:lnTo>
                <a:lnTo>
                  <a:pt x="4157924" y="845381"/>
                </a:lnTo>
                <a:lnTo>
                  <a:pt x="4194007" y="818489"/>
                </a:lnTo>
                <a:lnTo>
                  <a:pt x="4233662" y="791208"/>
                </a:lnTo>
                <a:lnTo>
                  <a:pt x="4278712" y="763784"/>
                </a:lnTo>
                <a:lnTo>
                  <a:pt x="4330979" y="736460"/>
                </a:lnTo>
                <a:lnTo>
                  <a:pt x="4339149" y="729741"/>
                </a:lnTo>
                <a:lnTo>
                  <a:pt x="4344874" y="717827"/>
                </a:lnTo>
                <a:lnTo>
                  <a:pt x="4346611" y="699882"/>
                </a:lnTo>
                <a:lnTo>
                  <a:pt x="4342815" y="675068"/>
                </a:lnTo>
                <a:lnTo>
                  <a:pt x="4333960" y="673958"/>
                </a:lnTo>
                <a:lnTo>
                  <a:pt x="4325016" y="673187"/>
                </a:lnTo>
                <a:lnTo>
                  <a:pt x="4315987" y="672737"/>
                </a:lnTo>
                <a:lnTo>
                  <a:pt x="4306874" y="672591"/>
                </a:lnTo>
                <a:lnTo>
                  <a:pt x="4263509" y="675427"/>
                </a:lnTo>
                <a:lnTo>
                  <a:pt x="4218869" y="682837"/>
                </a:lnTo>
                <a:lnTo>
                  <a:pt x="4173376" y="693174"/>
                </a:lnTo>
                <a:lnTo>
                  <a:pt x="4127451" y="704790"/>
                </a:lnTo>
                <a:lnTo>
                  <a:pt x="4081513" y="716038"/>
                </a:lnTo>
                <a:lnTo>
                  <a:pt x="4045369" y="724364"/>
                </a:lnTo>
                <a:lnTo>
                  <a:pt x="4015563" y="730745"/>
                </a:lnTo>
                <a:lnTo>
                  <a:pt x="3990703" y="734830"/>
                </a:lnTo>
                <a:lnTo>
                  <a:pt x="3969397" y="736269"/>
                </a:lnTo>
                <a:lnTo>
                  <a:pt x="3938897" y="732095"/>
                </a:lnTo>
                <a:lnTo>
                  <a:pt x="3908186" y="718578"/>
                </a:lnTo>
                <a:lnTo>
                  <a:pt x="3871385" y="694232"/>
                </a:lnTo>
                <a:lnTo>
                  <a:pt x="3822611" y="657567"/>
                </a:lnTo>
                <a:lnTo>
                  <a:pt x="3813980" y="652163"/>
                </a:lnTo>
                <a:lnTo>
                  <a:pt x="3804361" y="648085"/>
                </a:lnTo>
                <a:lnTo>
                  <a:pt x="3794046" y="645511"/>
                </a:lnTo>
                <a:lnTo>
                  <a:pt x="3783329" y="644613"/>
                </a:lnTo>
                <a:lnTo>
                  <a:pt x="3770371" y="645998"/>
                </a:lnTo>
                <a:lnTo>
                  <a:pt x="3757753" y="650354"/>
                </a:lnTo>
                <a:lnTo>
                  <a:pt x="3745977" y="657986"/>
                </a:lnTo>
                <a:lnTo>
                  <a:pt x="3735539" y="669201"/>
                </a:lnTo>
                <a:lnTo>
                  <a:pt x="3716678" y="692040"/>
                </a:lnTo>
                <a:lnTo>
                  <a:pt x="3698871" y="707728"/>
                </a:lnTo>
                <a:lnTo>
                  <a:pt x="3681822" y="716769"/>
                </a:lnTo>
                <a:lnTo>
                  <a:pt x="3665232" y="719670"/>
                </a:lnTo>
                <a:lnTo>
                  <a:pt x="3651849" y="717847"/>
                </a:lnTo>
                <a:lnTo>
                  <a:pt x="3638415" y="712557"/>
                </a:lnTo>
                <a:lnTo>
                  <a:pt x="3624768" y="704074"/>
                </a:lnTo>
                <a:lnTo>
                  <a:pt x="3610749" y="692670"/>
                </a:lnTo>
                <a:lnTo>
                  <a:pt x="3599315" y="685041"/>
                </a:lnTo>
                <a:lnTo>
                  <a:pt x="3587053" y="680404"/>
                </a:lnTo>
                <a:lnTo>
                  <a:pt x="3574079" y="678102"/>
                </a:lnTo>
                <a:lnTo>
                  <a:pt x="3560508" y="677481"/>
                </a:lnTo>
                <a:lnTo>
                  <a:pt x="3553256" y="677481"/>
                </a:lnTo>
                <a:lnTo>
                  <a:pt x="3522967" y="679170"/>
                </a:lnTo>
                <a:lnTo>
                  <a:pt x="3515220" y="679170"/>
                </a:lnTo>
                <a:lnTo>
                  <a:pt x="3496419" y="678121"/>
                </a:lnTo>
                <a:lnTo>
                  <a:pt x="3477663" y="674084"/>
                </a:lnTo>
                <a:lnTo>
                  <a:pt x="3459188" y="665722"/>
                </a:lnTo>
                <a:lnTo>
                  <a:pt x="3441230" y="651700"/>
                </a:lnTo>
                <a:lnTo>
                  <a:pt x="3488018" y="632980"/>
                </a:lnTo>
                <a:lnTo>
                  <a:pt x="3533903" y="618908"/>
                </a:lnTo>
                <a:lnTo>
                  <a:pt x="3579418" y="608768"/>
                </a:lnTo>
                <a:lnTo>
                  <a:pt x="3625097" y="601846"/>
                </a:lnTo>
                <a:lnTo>
                  <a:pt x="3671472" y="597428"/>
                </a:lnTo>
                <a:lnTo>
                  <a:pt x="3719077" y="594798"/>
                </a:lnTo>
                <a:lnTo>
                  <a:pt x="3768445" y="593242"/>
                </a:lnTo>
                <a:lnTo>
                  <a:pt x="3739638" y="548037"/>
                </a:lnTo>
                <a:lnTo>
                  <a:pt x="3707523" y="525300"/>
                </a:lnTo>
                <a:lnTo>
                  <a:pt x="3641343" y="514337"/>
                </a:lnTo>
                <a:lnTo>
                  <a:pt x="3591213" y="512882"/>
                </a:lnTo>
                <a:lnTo>
                  <a:pt x="3440958" y="509931"/>
                </a:lnTo>
                <a:lnTo>
                  <a:pt x="3390965" y="508482"/>
                </a:lnTo>
                <a:lnTo>
                  <a:pt x="3341040" y="506332"/>
                </a:lnTo>
                <a:lnTo>
                  <a:pt x="3291198" y="503200"/>
                </a:lnTo>
                <a:lnTo>
                  <a:pt x="3241453" y="498805"/>
                </a:lnTo>
                <a:lnTo>
                  <a:pt x="3191819" y="492866"/>
                </a:lnTo>
                <a:lnTo>
                  <a:pt x="3142310" y="485101"/>
                </a:lnTo>
                <a:lnTo>
                  <a:pt x="3079392" y="473429"/>
                </a:lnTo>
                <a:lnTo>
                  <a:pt x="3019933" y="452945"/>
                </a:lnTo>
                <a:lnTo>
                  <a:pt x="2980419" y="431439"/>
                </a:lnTo>
                <a:lnTo>
                  <a:pt x="2946796" y="410461"/>
                </a:lnTo>
                <a:lnTo>
                  <a:pt x="2895564" y="370082"/>
                </a:lnTo>
                <a:lnTo>
                  <a:pt x="2862922" y="331798"/>
                </a:lnTo>
                <a:lnTo>
                  <a:pt x="2845555" y="295601"/>
                </a:lnTo>
                <a:lnTo>
                  <a:pt x="2840148" y="261482"/>
                </a:lnTo>
                <a:lnTo>
                  <a:pt x="2840893" y="245198"/>
                </a:lnTo>
                <a:lnTo>
                  <a:pt x="2851954" y="199436"/>
                </a:lnTo>
                <a:lnTo>
                  <a:pt x="2867549" y="158286"/>
                </a:lnTo>
                <a:lnTo>
                  <a:pt x="2871821" y="145589"/>
                </a:lnTo>
                <a:lnTo>
                  <a:pt x="2874940" y="133399"/>
                </a:lnTo>
                <a:lnTo>
                  <a:pt x="2876490" y="121716"/>
                </a:lnTo>
                <a:lnTo>
                  <a:pt x="2876058" y="110538"/>
                </a:lnTo>
                <a:lnTo>
                  <a:pt x="2846219" y="70857"/>
                </a:lnTo>
                <a:lnTo>
                  <a:pt x="2808632" y="54019"/>
                </a:lnTo>
                <a:lnTo>
                  <a:pt x="2751512" y="39170"/>
                </a:lnTo>
                <a:lnTo>
                  <a:pt x="2671546" y="26301"/>
                </a:lnTo>
                <a:lnTo>
                  <a:pt x="2621887" y="19905"/>
                </a:lnTo>
                <a:lnTo>
                  <a:pt x="2571880" y="14508"/>
                </a:lnTo>
                <a:lnTo>
                  <a:pt x="2471745" y="4988"/>
                </a:lnTo>
                <a:lnTo>
                  <a:pt x="2422080" y="0"/>
                </a:lnTo>
                <a:lnTo>
                  <a:pt x="0" y="0"/>
                </a:lnTo>
                <a:lnTo>
                  <a:pt x="0" y="5657862"/>
                </a:lnTo>
                <a:lnTo>
                  <a:pt x="3043504" y="5657862"/>
                </a:lnTo>
                <a:lnTo>
                  <a:pt x="3049652" y="5648544"/>
                </a:lnTo>
                <a:lnTo>
                  <a:pt x="3053810" y="5638133"/>
                </a:lnTo>
                <a:lnTo>
                  <a:pt x="3055748" y="5626626"/>
                </a:lnTo>
                <a:lnTo>
                  <a:pt x="3055239" y="5614022"/>
                </a:lnTo>
                <a:lnTo>
                  <a:pt x="3037657" y="5561710"/>
                </a:lnTo>
                <a:lnTo>
                  <a:pt x="3000692" y="5541479"/>
                </a:lnTo>
                <a:lnTo>
                  <a:pt x="2987027" y="5543892"/>
                </a:lnTo>
                <a:lnTo>
                  <a:pt x="2969508" y="5549378"/>
                </a:lnTo>
                <a:lnTo>
                  <a:pt x="2952230" y="5553038"/>
                </a:lnTo>
                <a:lnTo>
                  <a:pt x="2935165" y="5555081"/>
                </a:lnTo>
                <a:lnTo>
                  <a:pt x="2918282" y="5555716"/>
                </a:lnTo>
                <a:lnTo>
                  <a:pt x="2894247" y="5554577"/>
                </a:lnTo>
                <a:lnTo>
                  <a:pt x="2870430" y="5551574"/>
                </a:lnTo>
                <a:lnTo>
                  <a:pt x="2846739" y="5547331"/>
                </a:lnTo>
                <a:lnTo>
                  <a:pt x="2799361" y="5537602"/>
                </a:lnTo>
                <a:lnTo>
                  <a:pt x="2775494" y="5533355"/>
                </a:lnTo>
                <a:lnTo>
                  <a:pt x="2751386" y="5530351"/>
                </a:lnTo>
                <a:lnTo>
                  <a:pt x="2726944" y="5529211"/>
                </a:lnTo>
                <a:lnTo>
                  <a:pt x="2717911" y="5529383"/>
                </a:lnTo>
                <a:lnTo>
                  <a:pt x="2708813" y="5529918"/>
                </a:lnTo>
                <a:lnTo>
                  <a:pt x="2699645" y="5530845"/>
                </a:lnTo>
                <a:lnTo>
                  <a:pt x="2690406" y="5532196"/>
                </a:lnTo>
                <a:lnTo>
                  <a:pt x="2736302" y="5513414"/>
                </a:lnTo>
                <a:lnTo>
                  <a:pt x="2919871" y="5439923"/>
                </a:lnTo>
                <a:lnTo>
                  <a:pt x="2965767" y="5421147"/>
                </a:lnTo>
                <a:lnTo>
                  <a:pt x="2951967" y="5419583"/>
                </a:lnTo>
                <a:lnTo>
                  <a:pt x="2938168" y="5418496"/>
                </a:lnTo>
                <a:lnTo>
                  <a:pt x="2924367" y="5417861"/>
                </a:lnTo>
                <a:lnTo>
                  <a:pt x="2910560" y="5417654"/>
                </a:lnTo>
                <a:lnTo>
                  <a:pt x="2860960" y="5420115"/>
                </a:lnTo>
                <a:lnTo>
                  <a:pt x="2811352" y="5426819"/>
                </a:lnTo>
                <a:lnTo>
                  <a:pt x="2761740" y="5436748"/>
                </a:lnTo>
                <a:lnTo>
                  <a:pt x="2712127" y="5448884"/>
                </a:lnTo>
                <a:lnTo>
                  <a:pt x="2612912" y="5475705"/>
                </a:lnTo>
                <a:lnTo>
                  <a:pt x="2563317" y="5488355"/>
                </a:lnTo>
                <a:lnTo>
                  <a:pt x="2542226" y="5496761"/>
                </a:lnTo>
                <a:lnTo>
                  <a:pt x="2519300" y="5508232"/>
                </a:lnTo>
                <a:lnTo>
                  <a:pt x="2496396" y="5518354"/>
                </a:lnTo>
                <a:lnTo>
                  <a:pt x="2475369" y="5522709"/>
                </a:lnTo>
                <a:lnTo>
                  <a:pt x="2464028" y="5520549"/>
                </a:lnTo>
                <a:lnTo>
                  <a:pt x="2454595" y="5513358"/>
                </a:lnTo>
                <a:lnTo>
                  <a:pt x="2447519" y="5500067"/>
                </a:lnTo>
                <a:lnTo>
                  <a:pt x="2443251" y="5479605"/>
                </a:lnTo>
                <a:lnTo>
                  <a:pt x="2452186" y="5445853"/>
                </a:lnTo>
                <a:lnTo>
                  <a:pt x="2479438" y="5424431"/>
                </a:lnTo>
                <a:lnTo>
                  <a:pt x="2515080" y="5410137"/>
                </a:lnTo>
                <a:lnTo>
                  <a:pt x="2549182" y="5397766"/>
                </a:lnTo>
                <a:lnTo>
                  <a:pt x="2598616" y="5376945"/>
                </a:lnTo>
                <a:lnTo>
                  <a:pt x="2648062" y="5357414"/>
                </a:lnTo>
                <a:lnTo>
                  <a:pt x="2697528" y="5339017"/>
                </a:lnTo>
                <a:lnTo>
                  <a:pt x="2747025" y="5321594"/>
                </a:lnTo>
                <a:lnTo>
                  <a:pt x="2796564" y="5304987"/>
                </a:lnTo>
                <a:lnTo>
                  <a:pt x="2846155" y="5289039"/>
                </a:lnTo>
                <a:lnTo>
                  <a:pt x="2895808" y="5273592"/>
                </a:lnTo>
                <a:lnTo>
                  <a:pt x="2945535" y="5258486"/>
                </a:lnTo>
                <a:lnTo>
                  <a:pt x="3095256" y="5213642"/>
                </a:lnTo>
                <a:lnTo>
                  <a:pt x="3122910" y="5208165"/>
                </a:lnTo>
                <a:lnTo>
                  <a:pt x="3136297" y="5204194"/>
                </a:lnTo>
                <a:lnTo>
                  <a:pt x="3147021" y="5196116"/>
                </a:lnTo>
                <a:lnTo>
                  <a:pt x="3184185" y="5157538"/>
                </a:lnTo>
                <a:lnTo>
                  <a:pt x="3223230" y="5124199"/>
                </a:lnTo>
                <a:lnTo>
                  <a:pt x="3264044" y="5094765"/>
                </a:lnTo>
                <a:lnTo>
                  <a:pt x="3306513" y="5067900"/>
                </a:lnTo>
                <a:lnTo>
                  <a:pt x="3350524" y="5042266"/>
                </a:lnTo>
                <a:lnTo>
                  <a:pt x="3395965" y="5016529"/>
                </a:lnTo>
                <a:lnTo>
                  <a:pt x="3442722" y="4989352"/>
                </a:lnTo>
                <a:lnTo>
                  <a:pt x="3490683" y="4959400"/>
                </a:lnTo>
                <a:lnTo>
                  <a:pt x="3480487" y="4955855"/>
                </a:lnTo>
                <a:lnTo>
                  <a:pt x="3470536" y="4953442"/>
                </a:lnTo>
                <a:lnTo>
                  <a:pt x="3460817" y="4952065"/>
                </a:lnTo>
                <a:lnTo>
                  <a:pt x="3451313" y="4951628"/>
                </a:lnTo>
                <a:lnTo>
                  <a:pt x="3431463" y="4953422"/>
                </a:lnTo>
                <a:lnTo>
                  <a:pt x="3412382" y="4958151"/>
                </a:lnTo>
                <a:lnTo>
                  <a:pt x="3393910" y="4964835"/>
                </a:lnTo>
                <a:lnTo>
                  <a:pt x="3358150" y="4980160"/>
                </a:lnTo>
                <a:lnTo>
                  <a:pt x="3340549" y="4986848"/>
                </a:lnTo>
                <a:lnTo>
                  <a:pt x="3322926" y="4991579"/>
                </a:lnTo>
                <a:lnTo>
                  <a:pt x="3305124" y="4993373"/>
                </a:lnTo>
                <a:lnTo>
                  <a:pt x="3299561" y="4993373"/>
                </a:lnTo>
                <a:lnTo>
                  <a:pt x="3293948" y="4992801"/>
                </a:lnTo>
                <a:lnTo>
                  <a:pt x="3288258" y="4991544"/>
                </a:lnTo>
                <a:lnTo>
                  <a:pt x="3331607" y="4947966"/>
                </a:lnTo>
                <a:lnTo>
                  <a:pt x="3376315" y="4915749"/>
                </a:lnTo>
                <a:lnTo>
                  <a:pt x="3421477" y="4890124"/>
                </a:lnTo>
                <a:lnTo>
                  <a:pt x="3466188" y="4866323"/>
                </a:lnTo>
                <a:lnTo>
                  <a:pt x="3509543" y="4839576"/>
                </a:lnTo>
                <a:lnTo>
                  <a:pt x="3544626" y="4816860"/>
                </a:lnTo>
                <a:lnTo>
                  <a:pt x="3651645" y="4752266"/>
                </a:lnTo>
                <a:lnTo>
                  <a:pt x="3706722" y="4718345"/>
                </a:lnTo>
                <a:lnTo>
                  <a:pt x="3751606" y="4688646"/>
                </a:lnTo>
                <a:lnTo>
                  <a:pt x="3777869" y="4667148"/>
                </a:lnTo>
                <a:lnTo>
                  <a:pt x="3811501" y="4635008"/>
                </a:lnTo>
                <a:lnTo>
                  <a:pt x="3846598" y="4605601"/>
                </a:lnTo>
                <a:lnTo>
                  <a:pt x="3918205" y="4549516"/>
                </a:lnTo>
                <a:lnTo>
                  <a:pt x="3953225" y="4520104"/>
                </a:lnTo>
                <a:lnTo>
                  <a:pt x="3986729" y="4487956"/>
                </a:lnTo>
                <a:lnTo>
                  <a:pt x="4017971" y="4451706"/>
                </a:lnTo>
                <a:lnTo>
                  <a:pt x="4046207" y="4409986"/>
                </a:lnTo>
                <a:lnTo>
                  <a:pt x="4080508" y="4369352"/>
                </a:lnTo>
                <a:lnTo>
                  <a:pt x="4119569" y="4343735"/>
                </a:lnTo>
                <a:lnTo>
                  <a:pt x="4160777" y="4324994"/>
                </a:lnTo>
                <a:lnTo>
                  <a:pt x="4201524" y="4304986"/>
                </a:lnTo>
                <a:lnTo>
                  <a:pt x="4239196" y="4275569"/>
                </a:lnTo>
                <a:lnTo>
                  <a:pt x="4245331" y="4241171"/>
                </a:lnTo>
                <a:lnTo>
                  <a:pt x="4237139" y="4217452"/>
                </a:lnTo>
                <a:lnTo>
                  <a:pt x="4222326" y="4198665"/>
                </a:lnTo>
                <a:lnTo>
                  <a:pt x="4208602" y="4179061"/>
                </a:lnTo>
                <a:lnTo>
                  <a:pt x="4204381" y="4152755"/>
                </a:lnTo>
                <a:lnTo>
                  <a:pt x="4211837" y="4128342"/>
                </a:lnTo>
                <a:lnTo>
                  <a:pt x="4224147" y="4102261"/>
                </a:lnTo>
                <a:lnTo>
                  <a:pt x="4234484" y="4070946"/>
                </a:lnTo>
                <a:lnTo>
                  <a:pt x="4187420" y="4094766"/>
                </a:lnTo>
                <a:lnTo>
                  <a:pt x="4140730" y="4116186"/>
                </a:lnTo>
                <a:lnTo>
                  <a:pt x="4093920" y="4135307"/>
                </a:lnTo>
                <a:lnTo>
                  <a:pt x="4046492" y="4152229"/>
                </a:lnTo>
                <a:lnTo>
                  <a:pt x="3997950" y="4167053"/>
                </a:lnTo>
                <a:lnTo>
                  <a:pt x="3947796" y="4179879"/>
                </a:lnTo>
                <a:lnTo>
                  <a:pt x="3895534" y="4190809"/>
                </a:lnTo>
                <a:lnTo>
                  <a:pt x="3928291" y="4149762"/>
                </a:lnTo>
                <a:lnTo>
                  <a:pt x="3961463" y="4134197"/>
                </a:lnTo>
                <a:lnTo>
                  <a:pt x="3992868" y="4127946"/>
                </a:lnTo>
                <a:lnTo>
                  <a:pt x="4020324" y="4114838"/>
                </a:lnTo>
                <a:lnTo>
                  <a:pt x="4055906" y="4087033"/>
                </a:lnTo>
                <a:lnTo>
                  <a:pt x="4068959" y="4068766"/>
                </a:lnTo>
                <a:lnTo>
                  <a:pt x="4072077" y="4041711"/>
                </a:lnTo>
                <a:lnTo>
                  <a:pt x="4068293" y="4028175"/>
                </a:lnTo>
                <a:lnTo>
                  <a:pt x="4061839" y="4019645"/>
                </a:lnTo>
                <a:lnTo>
                  <a:pt x="4053458" y="4015201"/>
                </a:lnTo>
                <a:lnTo>
                  <a:pt x="4043895" y="4013923"/>
                </a:lnTo>
                <a:lnTo>
                  <a:pt x="4035882" y="4013923"/>
                </a:lnTo>
                <a:lnTo>
                  <a:pt x="4027436" y="4016133"/>
                </a:lnTo>
                <a:lnTo>
                  <a:pt x="4020324" y="4018343"/>
                </a:lnTo>
                <a:lnTo>
                  <a:pt x="3998348" y="4022911"/>
                </a:lnTo>
                <a:lnTo>
                  <a:pt x="3976604" y="4026646"/>
                </a:lnTo>
                <a:lnTo>
                  <a:pt x="3955080" y="4029166"/>
                </a:lnTo>
                <a:lnTo>
                  <a:pt x="3933761" y="4030091"/>
                </a:lnTo>
                <a:lnTo>
                  <a:pt x="3897596" y="4026851"/>
                </a:lnTo>
                <a:lnTo>
                  <a:pt x="3861950" y="4015846"/>
                </a:lnTo>
                <a:lnTo>
                  <a:pt x="3826774" y="3995141"/>
                </a:lnTo>
                <a:lnTo>
                  <a:pt x="3792016" y="3962806"/>
                </a:lnTo>
                <a:lnTo>
                  <a:pt x="3834205" y="3936539"/>
                </a:lnTo>
                <a:lnTo>
                  <a:pt x="3876973" y="3914752"/>
                </a:lnTo>
                <a:lnTo>
                  <a:pt x="3920177" y="3896557"/>
                </a:lnTo>
                <a:lnTo>
                  <a:pt x="3963673" y="3881066"/>
                </a:lnTo>
                <a:lnTo>
                  <a:pt x="4007315" y="3867391"/>
                </a:lnTo>
                <a:lnTo>
                  <a:pt x="4094460" y="3841930"/>
                </a:lnTo>
                <a:lnTo>
                  <a:pt x="4137675" y="3828369"/>
                </a:lnTo>
                <a:lnTo>
                  <a:pt x="4180459" y="3813069"/>
                </a:lnTo>
                <a:lnTo>
                  <a:pt x="4222666" y="3795142"/>
                </a:lnTo>
                <a:lnTo>
                  <a:pt x="4264153" y="3773699"/>
                </a:lnTo>
                <a:lnTo>
                  <a:pt x="4304775" y="3747853"/>
                </a:lnTo>
                <a:lnTo>
                  <a:pt x="4344387" y="3716713"/>
                </a:lnTo>
                <a:lnTo>
                  <a:pt x="4382846" y="3679393"/>
                </a:lnTo>
                <a:lnTo>
                  <a:pt x="4374563" y="3664723"/>
                </a:lnTo>
                <a:lnTo>
                  <a:pt x="4365601" y="3655296"/>
                </a:lnTo>
                <a:lnTo>
                  <a:pt x="4356155" y="3650262"/>
                </a:lnTo>
                <a:lnTo>
                  <a:pt x="4346422" y="3648773"/>
                </a:lnTo>
                <a:lnTo>
                  <a:pt x="4334192" y="3650589"/>
                </a:lnTo>
                <a:lnTo>
                  <a:pt x="4322194" y="3654944"/>
                </a:lnTo>
                <a:lnTo>
                  <a:pt x="4310800" y="3660201"/>
                </a:lnTo>
                <a:lnTo>
                  <a:pt x="4300385" y="3664724"/>
                </a:lnTo>
                <a:lnTo>
                  <a:pt x="4225230" y="3680422"/>
                </a:lnTo>
                <a:lnTo>
                  <a:pt x="4177232" y="3685728"/>
                </a:lnTo>
                <a:lnTo>
                  <a:pt x="4123804" y="3689681"/>
                </a:lnTo>
                <a:lnTo>
                  <a:pt x="4066085" y="3692540"/>
                </a:lnTo>
                <a:lnTo>
                  <a:pt x="4005212" y="3694559"/>
                </a:lnTo>
                <a:lnTo>
                  <a:pt x="3942325" y="3695998"/>
                </a:lnTo>
                <a:lnTo>
                  <a:pt x="3752959" y="3699393"/>
                </a:lnTo>
                <a:lnTo>
                  <a:pt x="3693395" y="3701075"/>
                </a:lnTo>
                <a:lnTo>
                  <a:pt x="3637509" y="3703460"/>
                </a:lnTo>
                <a:lnTo>
                  <a:pt x="3586437" y="3706806"/>
                </a:lnTo>
                <a:lnTo>
                  <a:pt x="3541319" y="3711368"/>
                </a:lnTo>
                <a:lnTo>
                  <a:pt x="3503292" y="3717405"/>
                </a:lnTo>
                <a:lnTo>
                  <a:pt x="3453066" y="3734930"/>
                </a:lnTo>
                <a:lnTo>
                  <a:pt x="3422979" y="3753692"/>
                </a:lnTo>
                <a:lnTo>
                  <a:pt x="3392512" y="3767778"/>
                </a:lnTo>
                <a:lnTo>
                  <a:pt x="3361751" y="3776635"/>
                </a:lnTo>
                <a:lnTo>
                  <a:pt x="3330778" y="3779710"/>
                </a:lnTo>
                <a:lnTo>
                  <a:pt x="3319587" y="3779294"/>
                </a:lnTo>
                <a:lnTo>
                  <a:pt x="3308381" y="3778029"/>
                </a:lnTo>
                <a:lnTo>
                  <a:pt x="3297166" y="3775890"/>
                </a:lnTo>
                <a:lnTo>
                  <a:pt x="3285947" y="3772852"/>
                </a:lnTo>
                <a:lnTo>
                  <a:pt x="3278228" y="3767056"/>
                </a:lnTo>
                <a:lnTo>
                  <a:pt x="3285173" y="3759119"/>
                </a:lnTo>
                <a:lnTo>
                  <a:pt x="3304648" y="3749082"/>
                </a:lnTo>
                <a:lnTo>
                  <a:pt x="3334518" y="3736986"/>
                </a:lnTo>
                <a:lnTo>
                  <a:pt x="3416907" y="3706773"/>
                </a:lnTo>
                <a:lnTo>
                  <a:pt x="3465157" y="3688737"/>
                </a:lnTo>
                <a:lnTo>
                  <a:pt x="3515266" y="3668802"/>
                </a:lnTo>
                <a:lnTo>
                  <a:pt x="3565099" y="3647008"/>
                </a:lnTo>
                <a:lnTo>
                  <a:pt x="3612522" y="3623395"/>
                </a:lnTo>
                <a:lnTo>
                  <a:pt x="3655402" y="3598002"/>
                </a:lnTo>
                <a:lnTo>
                  <a:pt x="3691603" y="3570872"/>
                </a:lnTo>
                <a:lnTo>
                  <a:pt x="3718991" y="3542042"/>
                </a:lnTo>
                <a:lnTo>
                  <a:pt x="3732041" y="3527632"/>
                </a:lnTo>
                <a:lnTo>
                  <a:pt x="3752924" y="3507893"/>
                </a:lnTo>
                <a:lnTo>
                  <a:pt x="3814656" y="3455221"/>
                </a:lnTo>
                <a:lnTo>
                  <a:pt x="3853740" y="3423682"/>
                </a:lnTo>
                <a:lnTo>
                  <a:pt x="3897127" y="3389605"/>
                </a:lnTo>
                <a:lnTo>
                  <a:pt x="3943932" y="3353688"/>
                </a:lnTo>
                <a:lnTo>
                  <a:pt x="3993275" y="3316627"/>
                </a:lnTo>
                <a:lnTo>
                  <a:pt x="4044271" y="3279120"/>
                </a:lnTo>
                <a:lnTo>
                  <a:pt x="4096039" y="3241866"/>
                </a:lnTo>
                <a:lnTo>
                  <a:pt x="4147695" y="3205561"/>
                </a:lnTo>
                <a:lnTo>
                  <a:pt x="4198357" y="3170903"/>
                </a:lnTo>
                <a:lnTo>
                  <a:pt x="4247142" y="3138590"/>
                </a:lnTo>
                <a:lnTo>
                  <a:pt x="4293167" y="3109319"/>
                </a:lnTo>
                <a:lnTo>
                  <a:pt x="4335551" y="3083787"/>
                </a:lnTo>
                <a:lnTo>
                  <a:pt x="4373410" y="3062693"/>
                </a:lnTo>
                <a:lnTo>
                  <a:pt x="4349669" y="3038093"/>
                </a:lnTo>
                <a:lnTo>
                  <a:pt x="4321302" y="3025822"/>
                </a:lnTo>
                <a:lnTo>
                  <a:pt x="4299554" y="3006422"/>
                </a:lnTo>
                <a:lnTo>
                  <a:pt x="4295673" y="2960433"/>
                </a:lnTo>
                <a:lnTo>
                  <a:pt x="4339880" y="2940401"/>
                </a:lnTo>
                <a:lnTo>
                  <a:pt x="4385614" y="2923997"/>
                </a:lnTo>
                <a:lnTo>
                  <a:pt x="4480844" y="2893692"/>
                </a:lnTo>
                <a:lnTo>
                  <a:pt x="4529927" y="2875601"/>
                </a:lnTo>
                <a:lnTo>
                  <a:pt x="4579715" y="2852759"/>
                </a:lnTo>
                <a:lnTo>
                  <a:pt x="4630000" y="2823070"/>
                </a:lnTo>
                <a:lnTo>
                  <a:pt x="4612378" y="2809014"/>
                </a:lnTo>
                <a:lnTo>
                  <a:pt x="4594009" y="2800527"/>
                </a:lnTo>
                <a:lnTo>
                  <a:pt x="4575086" y="2796356"/>
                </a:lnTo>
                <a:lnTo>
                  <a:pt x="4555807" y="2795244"/>
                </a:lnTo>
                <a:lnTo>
                  <a:pt x="4548817" y="2795351"/>
                </a:lnTo>
                <a:lnTo>
                  <a:pt x="4513881" y="2797355"/>
                </a:lnTo>
                <a:lnTo>
                  <a:pt x="4500079" y="2797746"/>
                </a:lnTo>
                <a:lnTo>
                  <a:pt x="4491777" y="2797555"/>
                </a:lnTo>
                <a:lnTo>
                  <a:pt x="4483568" y="2796909"/>
                </a:lnTo>
                <a:lnTo>
                  <a:pt x="4475471" y="2795705"/>
                </a:lnTo>
                <a:lnTo>
                  <a:pt x="4467504" y="2793834"/>
                </a:lnTo>
                <a:lnTo>
                  <a:pt x="4493955" y="2754413"/>
                </a:lnTo>
                <a:lnTo>
                  <a:pt x="4525494" y="2734705"/>
                </a:lnTo>
                <a:lnTo>
                  <a:pt x="4592294" y="2714942"/>
                </a:lnTo>
                <a:lnTo>
                  <a:pt x="4626161" y="2688363"/>
                </a:lnTo>
                <a:lnTo>
                  <a:pt x="4663894" y="2643759"/>
                </a:lnTo>
                <a:lnTo>
                  <a:pt x="4692553" y="2601821"/>
                </a:lnTo>
                <a:lnTo>
                  <a:pt x="4699203" y="2583243"/>
                </a:lnTo>
                <a:lnTo>
                  <a:pt x="4650119" y="2599984"/>
                </a:lnTo>
                <a:lnTo>
                  <a:pt x="4601916" y="2613293"/>
                </a:lnTo>
                <a:lnTo>
                  <a:pt x="4553632" y="2624179"/>
                </a:lnTo>
                <a:lnTo>
                  <a:pt x="4505294" y="2633451"/>
                </a:lnTo>
                <a:lnTo>
                  <a:pt x="4408571" y="2650379"/>
                </a:lnTo>
                <a:lnTo>
                  <a:pt x="4360243" y="2659650"/>
                </a:lnTo>
                <a:lnTo>
                  <a:pt x="4311974" y="2670535"/>
                </a:lnTo>
                <a:lnTo>
                  <a:pt x="4263792" y="2683841"/>
                </a:lnTo>
                <a:lnTo>
                  <a:pt x="4215726" y="2700375"/>
                </a:lnTo>
                <a:lnTo>
                  <a:pt x="4196279" y="2708028"/>
                </a:lnTo>
                <a:lnTo>
                  <a:pt x="4176839" y="2715391"/>
                </a:lnTo>
                <a:lnTo>
                  <a:pt x="4157808" y="2720933"/>
                </a:lnTo>
                <a:lnTo>
                  <a:pt x="4139590" y="2723121"/>
                </a:lnTo>
                <a:lnTo>
                  <a:pt x="4120914" y="2719801"/>
                </a:lnTo>
                <a:lnTo>
                  <a:pt x="4104262" y="2708471"/>
                </a:lnTo>
                <a:lnTo>
                  <a:pt x="4090177" y="2687073"/>
                </a:lnTo>
                <a:lnTo>
                  <a:pt x="4079201" y="2653550"/>
                </a:lnTo>
                <a:lnTo>
                  <a:pt x="4076937" y="2643174"/>
                </a:lnTo>
                <a:lnTo>
                  <a:pt x="4074844" y="2635096"/>
                </a:lnTo>
                <a:lnTo>
                  <a:pt x="4071652" y="2629853"/>
                </a:lnTo>
                <a:lnTo>
                  <a:pt x="4066095" y="2627985"/>
                </a:lnTo>
                <a:lnTo>
                  <a:pt x="4057738" y="2629735"/>
                </a:lnTo>
                <a:lnTo>
                  <a:pt x="4045253" y="2635272"/>
                </a:lnTo>
                <a:lnTo>
                  <a:pt x="4027631" y="2645023"/>
                </a:lnTo>
                <a:lnTo>
                  <a:pt x="4003865" y="2659418"/>
                </a:lnTo>
                <a:lnTo>
                  <a:pt x="3990060" y="2667114"/>
                </a:lnTo>
                <a:lnTo>
                  <a:pt x="3975657" y="2674027"/>
                </a:lnTo>
                <a:lnTo>
                  <a:pt x="3960965" y="2679015"/>
                </a:lnTo>
                <a:lnTo>
                  <a:pt x="3946296" y="2680931"/>
                </a:lnTo>
                <a:lnTo>
                  <a:pt x="3936028" y="2679793"/>
                </a:lnTo>
                <a:lnTo>
                  <a:pt x="3926043" y="2676104"/>
                </a:lnTo>
                <a:lnTo>
                  <a:pt x="3916453" y="2669450"/>
                </a:lnTo>
                <a:lnTo>
                  <a:pt x="3907370" y="2659418"/>
                </a:lnTo>
                <a:lnTo>
                  <a:pt x="3924173" y="2632307"/>
                </a:lnTo>
                <a:lnTo>
                  <a:pt x="3944974" y="2619990"/>
                </a:lnTo>
                <a:lnTo>
                  <a:pt x="3967562" y="2614237"/>
                </a:lnTo>
                <a:lnTo>
                  <a:pt x="3989730" y="2606814"/>
                </a:lnTo>
                <a:lnTo>
                  <a:pt x="4021765" y="2586959"/>
                </a:lnTo>
                <a:lnTo>
                  <a:pt x="4062872" y="2559666"/>
                </a:lnTo>
                <a:lnTo>
                  <a:pt x="4109991" y="2527370"/>
                </a:lnTo>
                <a:lnTo>
                  <a:pt x="4256824" y="2424790"/>
                </a:lnTo>
                <a:lnTo>
                  <a:pt x="4297395" y="2396810"/>
                </a:lnTo>
                <a:lnTo>
                  <a:pt x="4373904" y="2349479"/>
                </a:lnTo>
                <a:lnTo>
                  <a:pt x="4416047" y="2329124"/>
                </a:lnTo>
                <a:lnTo>
                  <a:pt x="4456040" y="2313075"/>
                </a:lnTo>
                <a:lnTo>
                  <a:pt x="4494811" y="2299482"/>
                </a:lnTo>
                <a:lnTo>
                  <a:pt x="4533293" y="2286492"/>
                </a:lnTo>
                <a:lnTo>
                  <a:pt x="4572415" y="2272254"/>
                </a:lnTo>
                <a:lnTo>
                  <a:pt x="4613107" y="2254917"/>
                </a:lnTo>
                <a:lnTo>
                  <a:pt x="4656300" y="2232629"/>
                </a:lnTo>
                <a:lnTo>
                  <a:pt x="4702924" y="2203538"/>
                </a:lnTo>
                <a:lnTo>
                  <a:pt x="4698796" y="2204021"/>
                </a:lnTo>
                <a:lnTo>
                  <a:pt x="4691837" y="2204250"/>
                </a:lnTo>
                <a:lnTo>
                  <a:pt x="4671919" y="2200029"/>
                </a:lnTo>
                <a:lnTo>
                  <a:pt x="4660009" y="2190743"/>
                </a:lnTo>
                <a:lnTo>
                  <a:pt x="4646772" y="2181457"/>
                </a:lnTo>
                <a:lnTo>
                  <a:pt x="4622876" y="2177237"/>
                </a:lnTo>
                <a:lnTo>
                  <a:pt x="4606998" y="2175771"/>
                </a:lnTo>
                <a:lnTo>
                  <a:pt x="4592877" y="2169914"/>
                </a:lnTo>
                <a:lnTo>
                  <a:pt x="4583173" y="2157472"/>
                </a:lnTo>
                <a:lnTo>
                  <a:pt x="4580547" y="2136254"/>
                </a:lnTo>
                <a:lnTo>
                  <a:pt x="4591702" y="2116010"/>
                </a:lnTo>
                <a:lnTo>
                  <a:pt x="4620810" y="2084283"/>
                </a:lnTo>
                <a:lnTo>
                  <a:pt x="4661334" y="2045220"/>
                </a:lnTo>
                <a:lnTo>
                  <a:pt x="4706740" y="2002969"/>
                </a:lnTo>
                <a:lnTo>
                  <a:pt x="4750491" y="1961675"/>
                </a:lnTo>
                <a:lnTo>
                  <a:pt x="4786051" y="1925486"/>
                </a:lnTo>
                <a:lnTo>
                  <a:pt x="4806884" y="1898549"/>
                </a:lnTo>
                <a:lnTo>
                  <a:pt x="4806454" y="1885010"/>
                </a:lnTo>
                <a:lnTo>
                  <a:pt x="4797223" y="1881565"/>
                </a:lnTo>
                <a:lnTo>
                  <a:pt x="4787187" y="1879201"/>
                </a:lnTo>
                <a:lnTo>
                  <a:pt x="4776424" y="1877839"/>
                </a:lnTo>
                <a:lnTo>
                  <a:pt x="4765014" y="1877402"/>
                </a:lnTo>
                <a:lnTo>
                  <a:pt x="4729791" y="1880555"/>
                </a:lnTo>
                <a:lnTo>
                  <a:pt x="4691868" y="1888866"/>
                </a:lnTo>
                <a:lnTo>
                  <a:pt x="4653107" y="1900618"/>
                </a:lnTo>
                <a:lnTo>
                  <a:pt x="4615370" y="1914093"/>
                </a:lnTo>
                <a:lnTo>
                  <a:pt x="4550381" y="1939315"/>
                </a:lnTo>
                <a:lnTo>
                  <a:pt x="4526852" y="1947629"/>
                </a:lnTo>
                <a:lnTo>
                  <a:pt x="4511776" y="1950783"/>
                </a:lnTo>
                <a:lnTo>
                  <a:pt x="4507801" y="1949728"/>
                </a:lnTo>
                <a:lnTo>
                  <a:pt x="4507142" y="1946382"/>
                </a:lnTo>
                <a:lnTo>
                  <a:pt x="4564960" y="1876397"/>
                </a:lnTo>
                <a:lnTo>
                  <a:pt x="4600303" y="1837612"/>
                </a:lnTo>
                <a:lnTo>
                  <a:pt x="4629540" y="1811586"/>
                </a:lnTo>
                <a:lnTo>
                  <a:pt x="4695913" y="1782635"/>
                </a:lnTo>
                <a:lnTo>
                  <a:pt x="4718685" y="1769441"/>
                </a:lnTo>
                <a:lnTo>
                  <a:pt x="4749026" y="1742584"/>
                </a:lnTo>
                <a:lnTo>
                  <a:pt x="4785043" y="1705414"/>
                </a:lnTo>
                <a:lnTo>
                  <a:pt x="4824844" y="1661280"/>
                </a:lnTo>
                <a:lnTo>
                  <a:pt x="4908232" y="1565522"/>
                </a:lnTo>
                <a:lnTo>
                  <a:pt x="4948033" y="1520596"/>
                </a:lnTo>
                <a:lnTo>
                  <a:pt x="4984050" y="1482106"/>
                </a:lnTo>
                <a:lnTo>
                  <a:pt x="5014391" y="1453401"/>
                </a:lnTo>
                <a:lnTo>
                  <a:pt x="5037162" y="1437830"/>
                </a:lnTo>
                <a:lnTo>
                  <a:pt x="5046095" y="1427697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16603" y="2727246"/>
            <a:ext cx="7469505" cy="213931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763905" marR="5080" indent="-751840" algn="just">
              <a:lnSpc>
                <a:spcPct val="102099"/>
              </a:lnSpc>
              <a:spcBef>
                <a:spcPts val="70"/>
              </a:spcBef>
            </a:pP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PADDINGTON</a:t>
            </a:r>
            <a:r>
              <a:rPr sz="1700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BEAR,</a:t>
            </a:r>
            <a:r>
              <a:rPr sz="1700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7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polite</a:t>
            </a:r>
            <a:r>
              <a:rPr sz="17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fictional</a:t>
            </a:r>
            <a:r>
              <a:rPr sz="170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bear</a:t>
            </a:r>
            <a:r>
              <a:rPr sz="170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700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700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hat</a:t>
            </a:r>
            <a:r>
              <a:rPr sz="170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70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suitcase</a:t>
            </a:r>
            <a:r>
              <a:rPr sz="170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who</a:t>
            </a:r>
            <a:r>
              <a:rPr sz="170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10" dirty="0">
                <a:solidFill>
                  <a:srgbClr val="231F20"/>
                </a:solidFill>
                <a:latin typeface="Candara"/>
                <a:cs typeface="Candara"/>
              </a:rPr>
              <a:t>loves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marmalade</a:t>
            </a:r>
            <a:r>
              <a:rPr sz="170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sandwiches,</a:t>
            </a:r>
            <a:r>
              <a:rPr sz="170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made</a:t>
            </a:r>
            <a:r>
              <a:rPr sz="1700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his</a:t>
            </a:r>
            <a:r>
              <a:rPr sz="170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70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appearance</a:t>
            </a:r>
            <a:r>
              <a:rPr sz="170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7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1958 in</a:t>
            </a:r>
            <a:r>
              <a:rPr sz="17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700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700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700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50" dirty="0">
                <a:solidFill>
                  <a:srgbClr val="231F20"/>
                </a:solidFill>
                <a:latin typeface="Candara"/>
                <a:cs typeface="Candara"/>
              </a:rPr>
              <a:t>a </a:t>
            </a:r>
            <a:r>
              <a:rPr sz="1700" spc="-10" dirty="0">
                <a:solidFill>
                  <a:srgbClr val="231F20"/>
                </a:solidFill>
                <a:latin typeface="Candara"/>
                <a:cs typeface="Candara"/>
              </a:rPr>
              <a:t>series</a:t>
            </a:r>
            <a:r>
              <a:rPr sz="1700" spc="-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700" spc="-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books</a:t>
            </a:r>
            <a:r>
              <a:rPr sz="170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10" dirty="0">
                <a:solidFill>
                  <a:srgbClr val="231F20"/>
                </a:solidFill>
                <a:latin typeface="Candara"/>
                <a:cs typeface="Candara"/>
              </a:rPr>
              <a:t>written</a:t>
            </a:r>
            <a:r>
              <a:rPr sz="1700" spc="-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70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Michael</a:t>
            </a:r>
            <a:r>
              <a:rPr sz="170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10" dirty="0">
                <a:solidFill>
                  <a:srgbClr val="231F20"/>
                </a:solidFill>
                <a:latin typeface="Candara"/>
                <a:cs typeface="Candara"/>
              </a:rPr>
              <a:t>Bond</a:t>
            </a:r>
            <a:r>
              <a:rPr sz="170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70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10" dirty="0">
                <a:solidFill>
                  <a:srgbClr val="231F20"/>
                </a:solidFill>
                <a:latin typeface="Candara"/>
                <a:cs typeface="Candara"/>
              </a:rPr>
              <a:t>illustrated</a:t>
            </a:r>
            <a:r>
              <a:rPr sz="1700" spc="-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70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Peggy</a:t>
            </a:r>
            <a:r>
              <a:rPr sz="170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10" dirty="0">
                <a:solidFill>
                  <a:srgbClr val="231F20"/>
                </a:solidFill>
                <a:latin typeface="Candara"/>
                <a:cs typeface="Candara"/>
              </a:rPr>
              <a:t>Fortnum.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70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books</a:t>
            </a:r>
            <a:r>
              <a:rPr sz="17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70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eventually</a:t>
            </a:r>
            <a:r>
              <a:rPr sz="170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be</a:t>
            </a:r>
            <a:r>
              <a:rPr sz="170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published</a:t>
            </a:r>
            <a:r>
              <a:rPr sz="170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70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70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70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30</a:t>
            </a:r>
            <a:r>
              <a:rPr sz="17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languages</a:t>
            </a:r>
            <a:r>
              <a:rPr sz="170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25" dirty="0">
                <a:solidFill>
                  <a:srgbClr val="231F20"/>
                </a:solidFill>
                <a:latin typeface="Candara"/>
                <a:cs typeface="Candara"/>
              </a:rPr>
              <a:t>and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sell</a:t>
            </a:r>
            <a:r>
              <a:rPr sz="1700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70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7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30</a:t>
            </a:r>
            <a:r>
              <a:rPr sz="1700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million</a:t>
            </a:r>
            <a:r>
              <a:rPr sz="1700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copies.</a:t>
            </a:r>
            <a:r>
              <a:rPr sz="17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Over</a:t>
            </a:r>
            <a:r>
              <a:rPr sz="170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70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years,</a:t>
            </a:r>
            <a:r>
              <a:rPr sz="170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70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is</a:t>
            </a:r>
            <a:r>
              <a:rPr sz="170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reported</a:t>
            </a:r>
            <a:r>
              <a:rPr sz="170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700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20" dirty="0">
                <a:solidFill>
                  <a:srgbClr val="231F20"/>
                </a:solidFill>
                <a:latin typeface="Candara"/>
                <a:cs typeface="Candara"/>
              </a:rPr>
              <a:t>more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700" spc="2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265</a:t>
            </a:r>
            <a:r>
              <a:rPr sz="1700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licenses</a:t>
            </a:r>
            <a:r>
              <a:rPr sz="1700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were</a:t>
            </a:r>
            <a:r>
              <a:rPr sz="1700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granted</a:t>
            </a:r>
            <a:r>
              <a:rPr sz="1700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700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PADDINGTON</a:t>
            </a:r>
            <a:r>
              <a:rPr sz="1700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products</a:t>
            </a:r>
            <a:r>
              <a:rPr sz="1700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700" spc="2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10" dirty="0">
                <a:solidFill>
                  <a:srgbClr val="231F20"/>
                </a:solidFill>
                <a:latin typeface="Candara"/>
                <a:cs typeface="Candara"/>
              </a:rPr>
              <a:t>virtually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every</a:t>
            </a:r>
            <a:r>
              <a:rPr sz="170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civilized</a:t>
            </a:r>
            <a:r>
              <a:rPr sz="170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country</a:t>
            </a:r>
            <a:r>
              <a:rPr sz="170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700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70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world.</a:t>
            </a:r>
            <a:r>
              <a:rPr sz="1700" spc="3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700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character</a:t>
            </a:r>
            <a:r>
              <a:rPr sz="170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70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so</a:t>
            </a:r>
            <a:r>
              <a:rPr sz="170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popular</a:t>
            </a:r>
            <a:r>
              <a:rPr sz="170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700" spc="-20" dirty="0">
                <a:solidFill>
                  <a:srgbClr val="231F20"/>
                </a:solidFill>
                <a:latin typeface="Candara"/>
                <a:cs typeface="Candara"/>
              </a:rPr>
              <a:t> Eng-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land</a:t>
            </a:r>
            <a:r>
              <a:rPr sz="17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that the</a:t>
            </a:r>
            <a:r>
              <a:rPr sz="170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character</a:t>
            </a:r>
            <a:r>
              <a:rPr sz="170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70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featured</a:t>
            </a:r>
            <a:r>
              <a:rPr sz="170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70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a coin</a:t>
            </a:r>
            <a:r>
              <a:rPr sz="1700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7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postage </a:t>
            </a:r>
            <a:r>
              <a:rPr sz="1700" spc="-10" dirty="0">
                <a:solidFill>
                  <a:srgbClr val="231F20"/>
                </a:solidFill>
                <a:latin typeface="Candara"/>
                <a:cs typeface="Candara"/>
              </a:rPr>
              <a:t>stamp.</a:t>
            </a:r>
            <a:endParaRPr sz="1700">
              <a:latin typeface="Candara"/>
              <a:cs typeface="Candar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8798" y="3111957"/>
            <a:ext cx="1124140" cy="165232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48976" y="1588001"/>
            <a:ext cx="2161540" cy="629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dirty="0"/>
              <a:t>PADDINGTON</a:t>
            </a:r>
            <a:r>
              <a:rPr spc="95" dirty="0"/>
              <a:t> </a:t>
            </a:r>
            <a:r>
              <a:rPr spc="-20" dirty="0"/>
              <a:t>BEAR</a:t>
            </a:r>
          </a:p>
          <a:p>
            <a:pPr marL="19685" algn="ctr">
              <a:lnSpc>
                <a:spcPct val="100000"/>
              </a:lnSpc>
              <a:spcBef>
                <a:spcPts val="40"/>
              </a:spcBef>
            </a:pPr>
            <a:r>
              <a:rPr spc="-20" dirty="0"/>
              <a:t>1958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39967" y="1536306"/>
            <a:ext cx="3371215" cy="4712970"/>
            <a:chOff x="6239967" y="1536306"/>
            <a:chExt cx="3371215" cy="47129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39967" y="1536306"/>
              <a:ext cx="3370833" cy="471237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266370" y="1560906"/>
              <a:ext cx="3309620" cy="4650740"/>
            </a:xfrm>
            <a:custGeom>
              <a:avLst/>
              <a:gdLst/>
              <a:ahLst/>
              <a:cxnLst/>
              <a:rect l="l" t="t" r="r" b="b"/>
              <a:pathLst>
                <a:path w="3309620" h="4650740">
                  <a:moveTo>
                    <a:pt x="3309010" y="4650562"/>
                  </a:moveTo>
                  <a:lnTo>
                    <a:pt x="3309010" y="0"/>
                  </a:lnTo>
                  <a:lnTo>
                    <a:pt x="0" y="0"/>
                  </a:lnTo>
                  <a:lnTo>
                    <a:pt x="0" y="4650562"/>
                  </a:lnTo>
                  <a:lnTo>
                    <a:pt x="3309010" y="46505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-25" y="1057275"/>
            <a:ext cx="6096000" cy="5658485"/>
          </a:xfrm>
          <a:custGeom>
            <a:avLst/>
            <a:gdLst/>
            <a:ahLst/>
            <a:cxnLst/>
            <a:rect l="l" t="t" r="r" b="b"/>
            <a:pathLst>
              <a:path w="6096000" h="5658484">
                <a:moveTo>
                  <a:pt x="5702300" y="0"/>
                </a:moveTo>
                <a:lnTo>
                  <a:pt x="0" y="0"/>
                </a:lnTo>
                <a:lnTo>
                  <a:pt x="0" y="5657862"/>
                </a:lnTo>
                <a:lnTo>
                  <a:pt x="5588000" y="5657862"/>
                </a:lnTo>
                <a:lnTo>
                  <a:pt x="5588000" y="1385289"/>
                </a:lnTo>
                <a:lnTo>
                  <a:pt x="5600700" y="1358823"/>
                </a:lnTo>
                <a:lnTo>
                  <a:pt x="5600700" y="692300"/>
                </a:lnTo>
                <a:lnTo>
                  <a:pt x="5613400" y="666186"/>
                </a:lnTo>
                <a:lnTo>
                  <a:pt x="5613400" y="493640"/>
                </a:lnTo>
                <a:lnTo>
                  <a:pt x="5626100" y="464412"/>
                </a:lnTo>
                <a:lnTo>
                  <a:pt x="5626100" y="434162"/>
                </a:lnTo>
                <a:lnTo>
                  <a:pt x="5638800" y="402437"/>
                </a:lnTo>
                <a:lnTo>
                  <a:pt x="5638800" y="367848"/>
                </a:lnTo>
                <a:lnTo>
                  <a:pt x="5651500" y="331128"/>
                </a:lnTo>
                <a:lnTo>
                  <a:pt x="5651500" y="204906"/>
                </a:lnTo>
                <a:lnTo>
                  <a:pt x="5664200" y="179057"/>
                </a:lnTo>
                <a:lnTo>
                  <a:pt x="5664200" y="60821"/>
                </a:lnTo>
                <a:lnTo>
                  <a:pt x="5676900" y="53234"/>
                </a:lnTo>
                <a:lnTo>
                  <a:pt x="5676900" y="11836"/>
                </a:lnTo>
                <a:lnTo>
                  <a:pt x="5702300" y="0"/>
                </a:lnTo>
                <a:close/>
              </a:path>
              <a:path w="6096000" h="5658484">
                <a:moveTo>
                  <a:pt x="5638800" y="1575777"/>
                </a:moveTo>
                <a:lnTo>
                  <a:pt x="5626100" y="1558448"/>
                </a:lnTo>
                <a:lnTo>
                  <a:pt x="5613400" y="1541710"/>
                </a:lnTo>
                <a:lnTo>
                  <a:pt x="5600700" y="1525206"/>
                </a:lnTo>
                <a:lnTo>
                  <a:pt x="5600700" y="1471283"/>
                </a:lnTo>
                <a:lnTo>
                  <a:pt x="5588000" y="1440967"/>
                </a:lnTo>
                <a:lnTo>
                  <a:pt x="5588000" y="5657862"/>
                </a:lnTo>
                <a:lnTo>
                  <a:pt x="5626100" y="5657862"/>
                </a:lnTo>
                <a:lnTo>
                  <a:pt x="5626100" y="1593672"/>
                </a:lnTo>
                <a:lnTo>
                  <a:pt x="5626307" y="1593755"/>
                </a:lnTo>
                <a:lnTo>
                  <a:pt x="5638800" y="1575777"/>
                </a:lnTo>
                <a:close/>
              </a:path>
              <a:path w="6096000" h="5658484">
                <a:moveTo>
                  <a:pt x="5613400" y="757516"/>
                </a:moveTo>
                <a:lnTo>
                  <a:pt x="5613400" y="729335"/>
                </a:lnTo>
                <a:lnTo>
                  <a:pt x="5600700" y="713069"/>
                </a:lnTo>
                <a:lnTo>
                  <a:pt x="5600700" y="784974"/>
                </a:lnTo>
                <a:lnTo>
                  <a:pt x="5613400" y="757516"/>
                </a:lnTo>
                <a:close/>
              </a:path>
              <a:path w="6096000" h="5658484">
                <a:moveTo>
                  <a:pt x="5613400" y="1236714"/>
                </a:moveTo>
                <a:lnTo>
                  <a:pt x="5613400" y="981849"/>
                </a:lnTo>
                <a:lnTo>
                  <a:pt x="5600700" y="962464"/>
                </a:lnTo>
                <a:lnTo>
                  <a:pt x="5600700" y="1310309"/>
                </a:lnTo>
                <a:lnTo>
                  <a:pt x="5613400" y="1236714"/>
                </a:lnTo>
                <a:close/>
              </a:path>
              <a:path w="6096000" h="5658484">
                <a:moveTo>
                  <a:pt x="5626100" y="1149908"/>
                </a:moveTo>
                <a:lnTo>
                  <a:pt x="5626100" y="1026548"/>
                </a:lnTo>
                <a:lnTo>
                  <a:pt x="5613400" y="1010580"/>
                </a:lnTo>
                <a:lnTo>
                  <a:pt x="5613400" y="1192182"/>
                </a:lnTo>
                <a:lnTo>
                  <a:pt x="5626100" y="1149908"/>
                </a:lnTo>
                <a:close/>
              </a:path>
              <a:path w="6096000" h="5658484">
                <a:moveTo>
                  <a:pt x="5626307" y="1593755"/>
                </a:moveTo>
                <a:lnTo>
                  <a:pt x="5626100" y="1593672"/>
                </a:lnTo>
                <a:lnTo>
                  <a:pt x="5626100" y="1594053"/>
                </a:lnTo>
                <a:lnTo>
                  <a:pt x="5626307" y="1593755"/>
                </a:lnTo>
                <a:close/>
              </a:path>
              <a:path w="6096000" h="5658484">
                <a:moveTo>
                  <a:pt x="5638800" y="2914230"/>
                </a:moveTo>
                <a:lnTo>
                  <a:pt x="5638800" y="1598765"/>
                </a:lnTo>
                <a:lnTo>
                  <a:pt x="5626307" y="1593755"/>
                </a:lnTo>
                <a:lnTo>
                  <a:pt x="5626100" y="1594053"/>
                </a:lnTo>
                <a:lnTo>
                  <a:pt x="5626100" y="2953410"/>
                </a:lnTo>
                <a:lnTo>
                  <a:pt x="5638800" y="2914230"/>
                </a:lnTo>
                <a:close/>
              </a:path>
              <a:path w="6096000" h="5658484">
                <a:moveTo>
                  <a:pt x="5638800" y="3009932"/>
                </a:moveTo>
                <a:lnTo>
                  <a:pt x="5638800" y="2966186"/>
                </a:lnTo>
                <a:lnTo>
                  <a:pt x="5626100" y="2954147"/>
                </a:lnTo>
                <a:lnTo>
                  <a:pt x="5626100" y="3033877"/>
                </a:lnTo>
                <a:lnTo>
                  <a:pt x="5638800" y="3009932"/>
                </a:lnTo>
                <a:close/>
              </a:path>
              <a:path w="6096000" h="5658484">
                <a:moveTo>
                  <a:pt x="5664200" y="3377958"/>
                </a:moveTo>
                <a:lnTo>
                  <a:pt x="5638800" y="3140329"/>
                </a:lnTo>
                <a:lnTo>
                  <a:pt x="5638800" y="3128911"/>
                </a:lnTo>
                <a:lnTo>
                  <a:pt x="5626307" y="3127774"/>
                </a:lnTo>
                <a:lnTo>
                  <a:pt x="5626100" y="3127755"/>
                </a:lnTo>
                <a:lnTo>
                  <a:pt x="5626100" y="5657862"/>
                </a:lnTo>
                <a:lnTo>
                  <a:pt x="5651500" y="5657862"/>
                </a:lnTo>
                <a:lnTo>
                  <a:pt x="5651500" y="3405517"/>
                </a:lnTo>
                <a:lnTo>
                  <a:pt x="5664200" y="3377958"/>
                </a:lnTo>
                <a:close/>
              </a:path>
              <a:path w="6096000" h="5658484">
                <a:moveTo>
                  <a:pt x="5676900" y="2847060"/>
                </a:moveTo>
                <a:lnTo>
                  <a:pt x="5676900" y="1704914"/>
                </a:lnTo>
                <a:lnTo>
                  <a:pt x="5664200" y="1677569"/>
                </a:lnTo>
                <a:lnTo>
                  <a:pt x="5651500" y="1661312"/>
                </a:lnTo>
                <a:lnTo>
                  <a:pt x="5651500" y="1638607"/>
                </a:lnTo>
                <a:lnTo>
                  <a:pt x="5638800" y="1633550"/>
                </a:lnTo>
                <a:lnTo>
                  <a:pt x="5638800" y="2908884"/>
                </a:lnTo>
                <a:lnTo>
                  <a:pt x="5651500" y="2883420"/>
                </a:lnTo>
                <a:lnTo>
                  <a:pt x="5664200" y="2870212"/>
                </a:lnTo>
                <a:lnTo>
                  <a:pt x="5676900" y="2847060"/>
                </a:lnTo>
                <a:close/>
              </a:path>
              <a:path w="6096000" h="5658484">
                <a:moveTo>
                  <a:pt x="5778500" y="4055643"/>
                </a:moveTo>
                <a:lnTo>
                  <a:pt x="5753100" y="4034586"/>
                </a:lnTo>
                <a:lnTo>
                  <a:pt x="5727700" y="3987850"/>
                </a:lnTo>
                <a:lnTo>
                  <a:pt x="5715000" y="3918813"/>
                </a:lnTo>
                <a:lnTo>
                  <a:pt x="5715000" y="3901277"/>
                </a:lnTo>
                <a:lnTo>
                  <a:pt x="5702300" y="3884804"/>
                </a:lnTo>
                <a:lnTo>
                  <a:pt x="5702300" y="3770051"/>
                </a:lnTo>
                <a:lnTo>
                  <a:pt x="5689600" y="3763632"/>
                </a:lnTo>
                <a:lnTo>
                  <a:pt x="5689600" y="3699633"/>
                </a:lnTo>
                <a:lnTo>
                  <a:pt x="5676900" y="3663784"/>
                </a:lnTo>
                <a:lnTo>
                  <a:pt x="5676900" y="3605949"/>
                </a:lnTo>
                <a:lnTo>
                  <a:pt x="5664200" y="3585197"/>
                </a:lnTo>
                <a:lnTo>
                  <a:pt x="5664200" y="3418814"/>
                </a:lnTo>
                <a:lnTo>
                  <a:pt x="5651500" y="3405517"/>
                </a:lnTo>
                <a:lnTo>
                  <a:pt x="5651500" y="5657862"/>
                </a:lnTo>
                <a:lnTo>
                  <a:pt x="5765800" y="5657862"/>
                </a:lnTo>
                <a:lnTo>
                  <a:pt x="5765800" y="4060990"/>
                </a:lnTo>
                <a:lnTo>
                  <a:pt x="5778500" y="4055643"/>
                </a:lnTo>
                <a:close/>
              </a:path>
              <a:path w="6096000" h="5658484">
                <a:moveTo>
                  <a:pt x="5676900" y="125945"/>
                </a:moveTo>
                <a:lnTo>
                  <a:pt x="5676900" y="66602"/>
                </a:lnTo>
                <a:lnTo>
                  <a:pt x="5664200" y="60821"/>
                </a:lnTo>
                <a:lnTo>
                  <a:pt x="5664200" y="141361"/>
                </a:lnTo>
                <a:lnTo>
                  <a:pt x="5676900" y="125945"/>
                </a:lnTo>
                <a:close/>
              </a:path>
              <a:path w="6096000" h="5658484">
                <a:moveTo>
                  <a:pt x="5689600" y="3534067"/>
                </a:moveTo>
                <a:lnTo>
                  <a:pt x="5689600" y="3502012"/>
                </a:lnTo>
                <a:lnTo>
                  <a:pt x="5676900" y="3494684"/>
                </a:lnTo>
                <a:lnTo>
                  <a:pt x="5676900" y="3443744"/>
                </a:lnTo>
                <a:lnTo>
                  <a:pt x="5664200" y="3438410"/>
                </a:lnTo>
                <a:lnTo>
                  <a:pt x="5664200" y="3583520"/>
                </a:lnTo>
                <a:lnTo>
                  <a:pt x="5689600" y="3534067"/>
                </a:lnTo>
                <a:close/>
              </a:path>
              <a:path w="6096000" h="5658484">
                <a:moveTo>
                  <a:pt x="5689600" y="2735694"/>
                </a:moveTo>
                <a:lnTo>
                  <a:pt x="5689600" y="1896285"/>
                </a:lnTo>
                <a:lnTo>
                  <a:pt x="5676900" y="1880120"/>
                </a:lnTo>
                <a:lnTo>
                  <a:pt x="5676900" y="2744597"/>
                </a:lnTo>
                <a:lnTo>
                  <a:pt x="5689600" y="2735694"/>
                </a:lnTo>
                <a:close/>
              </a:path>
              <a:path w="6096000" h="5658484">
                <a:moveTo>
                  <a:pt x="5702300" y="2018588"/>
                </a:moveTo>
                <a:lnTo>
                  <a:pt x="5702300" y="2001298"/>
                </a:lnTo>
                <a:lnTo>
                  <a:pt x="5689600" y="1983347"/>
                </a:lnTo>
                <a:lnTo>
                  <a:pt x="5689600" y="2059096"/>
                </a:lnTo>
                <a:lnTo>
                  <a:pt x="5702300" y="2018588"/>
                </a:lnTo>
                <a:close/>
              </a:path>
              <a:path w="6096000" h="5658484">
                <a:moveTo>
                  <a:pt x="5702300" y="2644114"/>
                </a:moveTo>
                <a:lnTo>
                  <a:pt x="5702300" y="2138605"/>
                </a:lnTo>
                <a:lnTo>
                  <a:pt x="5689600" y="2099235"/>
                </a:lnTo>
                <a:lnTo>
                  <a:pt x="5689600" y="2653855"/>
                </a:lnTo>
                <a:lnTo>
                  <a:pt x="5702300" y="2644114"/>
                </a:lnTo>
                <a:close/>
              </a:path>
              <a:path w="6096000" h="5658484">
                <a:moveTo>
                  <a:pt x="5702300" y="2714205"/>
                </a:moveTo>
                <a:lnTo>
                  <a:pt x="5702300" y="2690113"/>
                </a:lnTo>
                <a:lnTo>
                  <a:pt x="5689600" y="2682874"/>
                </a:lnTo>
                <a:lnTo>
                  <a:pt x="5689600" y="2726042"/>
                </a:lnTo>
                <a:lnTo>
                  <a:pt x="5702300" y="2714205"/>
                </a:lnTo>
                <a:close/>
              </a:path>
              <a:path w="6096000" h="5658484">
                <a:moveTo>
                  <a:pt x="5727700" y="2511276"/>
                </a:moveTo>
                <a:lnTo>
                  <a:pt x="5727700" y="2318156"/>
                </a:lnTo>
                <a:lnTo>
                  <a:pt x="5715000" y="2252963"/>
                </a:lnTo>
                <a:lnTo>
                  <a:pt x="5702300" y="2221634"/>
                </a:lnTo>
                <a:lnTo>
                  <a:pt x="5702300" y="2586218"/>
                </a:lnTo>
                <a:lnTo>
                  <a:pt x="5715000" y="2570287"/>
                </a:lnTo>
                <a:lnTo>
                  <a:pt x="5715000" y="2540914"/>
                </a:lnTo>
                <a:lnTo>
                  <a:pt x="5727700" y="2511276"/>
                </a:lnTo>
                <a:close/>
              </a:path>
              <a:path w="6096000" h="5658484">
                <a:moveTo>
                  <a:pt x="5715000" y="3867705"/>
                </a:moveTo>
                <a:lnTo>
                  <a:pt x="5715000" y="3793286"/>
                </a:lnTo>
                <a:lnTo>
                  <a:pt x="5702300" y="3784338"/>
                </a:lnTo>
                <a:lnTo>
                  <a:pt x="5702300" y="3884804"/>
                </a:lnTo>
                <a:lnTo>
                  <a:pt x="5715000" y="3867705"/>
                </a:lnTo>
                <a:close/>
              </a:path>
              <a:path w="6096000" h="5658484">
                <a:moveTo>
                  <a:pt x="5740400" y="2458351"/>
                </a:moveTo>
                <a:lnTo>
                  <a:pt x="5740400" y="2390178"/>
                </a:lnTo>
                <a:lnTo>
                  <a:pt x="5727700" y="2348445"/>
                </a:lnTo>
                <a:lnTo>
                  <a:pt x="5727700" y="2483275"/>
                </a:lnTo>
                <a:lnTo>
                  <a:pt x="5740400" y="2458351"/>
                </a:lnTo>
                <a:close/>
              </a:path>
              <a:path w="6096000" h="5658484">
                <a:moveTo>
                  <a:pt x="5778500" y="4081945"/>
                </a:moveTo>
                <a:lnTo>
                  <a:pt x="5765800" y="4078058"/>
                </a:lnTo>
                <a:lnTo>
                  <a:pt x="5765800" y="4082148"/>
                </a:lnTo>
                <a:lnTo>
                  <a:pt x="5778500" y="4081945"/>
                </a:lnTo>
                <a:close/>
              </a:path>
              <a:path w="6096000" h="5658484">
                <a:moveTo>
                  <a:pt x="5778500" y="4094403"/>
                </a:moveTo>
                <a:lnTo>
                  <a:pt x="5778500" y="4090847"/>
                </a:lnTo>
                <a:lnTo>
                  <a:pt x="5765800" y="4083824"/>
                </a:lnTo>
                <a:lnTo>
                  <a:pt x="5765800" y="4096613"/>
                </a:lnTo>
                <a:lnTo>
                  <a:pt x="5778500" y="4094403"/>
                </a:lnTo>
                <a:close/>
              </a:path>
              <a:path w="6096000" h="5658484">
                <a:moveTo>
                  <a:pt x="6096000" y="5657862"/>
                </a:moveTo>
                <a:lnTo>
                  <a:pt x="6096000" y="5656453"/>
                </a:lnTo>
                <a:lnTo>
                  <a:pt x="6083300" y="5650903"/>
                </a:lnTo>
                <a:lnTo>
                  <a:pt x="6083300" y="5643600"/>
                </a:lnTo>
                <a:lnTo>
                  <a:pt x="6070600" y="5613514"/>
                </a:lnTo>
                <a:lnTo>
                  <a:pt x="6070600" y="5595661"/>
                </a:lnTo>
                <a:lnTo>
                  <a:pt x="6057900" y="5578460"/>
                </a:lnTo>
                <a:lnTo>
                  <a:pt x="6057900" y="5266994"/>
                </a:lnTo>
                <a:lnTo>
                  <a:pt x="6045200" y="5260213"/>
                </a:lnTo>
                <a:lnTo>
                  <a:pt x="6045200" y="5147385"/>
                </a:lnTo>
                <a:lnTo>
                  <a:pt x="6032500" y="5128075"/>
                </a:lnTo>
                <a:lnTo>
                  <a:pt x="6019800" y="5109061"/>
                </a:lnTo>
                <a:lnTo>
                  <a:pt x="6007100" y="5095532"/>
                </a:lnTo>
                <a:lnTo>
                  <a:pt x="6007100" y="5060251"/>
                </a:lnTo>
                <a:lnTo>
                  <a:pt x="5994400" y="5036896"/>
                </a:lnTo>
                <a:lnTo>
                  <a:pt x="5994400" y="5025581"/>
                </a:lnTo>
                <a:lnTo>
                  <a:pt x="5981700" y="5009576"/>
                </a:lnTo>
                <a:lnTo>
                  <a:pt x="5969000" y="4994103"/>
                </a:lnTo>
                <a:lnTo>
                  <a:pt x="5969000" y="4984381"/>
                </a:lnTo>
                <a:lnTo>
                  <a:pt x="5943600" y="4924094"/>
                </a:lnTo>
                <a:lnTo>
                  <a:pt x="5905500" y="4880373"/>
                </a:lnTo>
                <a:lnTo>
                  <a:pt x="5892800" y="4845384"/>
                </a:lnTo>
                <a:lnTo>
                  <a:pt x="5880100" y="4813889"/>
                </a:lnTo>
                <a:lnTo>
                  <a:pt x="5880100" y="4726123"/>
                </a:lnTo>
                <a:lnTo>
                  <a:pt x="5867400" y="4703191"/>
                </a:lnTo>
                <a:lnTo>
                  <a:pt x="5867400" y="4666539"/>
                </a:lnTo>
                <a:lnTo>
                  <a:pt x="5854700" y="4658969"/>
                </a:lnTo>
                <a:lnTo>
                  <a:pt x="5854700" y="4583709"/>
                </a:lnTo>
                <a:lnTo>
                  <a:pt x="5829300" y="4535093"/>
                </a:lnTo>
                <a:lnTo>
                  <a:pt x="5829300" y="4499571"/>
                </a:lnTo>
                <a:lnTo>
                  <a:pt x="5803900" y="4478515"/>
                </a:lnTo>
                <a:lnTo>
                  <a:pt x="5803900" y="4450651"/>
                </a:lnTo>
                <a:lnTo>
                  <a:pt x="5791200" y="4440673"/>
                </a:lnTo>
                <a:lnTo>
                  <a:pt x="5791200" y="4255694"/>
                </a:lnTo>
                <a:lnTo>
                  <a:pt x="5778500" y="4242460"/>
                </a:lnTo>
                <a:lnTo>
                  <a:pt x="5778500" y="4147743"/>
                </a:lnTo>
                <a:lnTo>
                  <a:pt x="5765800" y="4143336"/>
                </a:lnTo>
                <a:lnTo>
                  <a:pt x="5765800" y="5657862"/>
                </a:lnTo>
                <a:lnTo>
                  <a:pt x="6096000" y="5657862"/>
                </a:lnTo>
                <a:close/>
              </a:path>
              <a:path w="6096000" h="5658484">
                <a:moveTo>
                  <a:pt x="5803900" y="4326382"/>
                </a:moveTo>
                <a:lnTo>
                  <a:pt x="5803900" y="4312999"/>
                </a:lnTo>
                <a:lnTo>
                  <a:pt x="5791200" y="4298619"/>
                </a:lnTo>
                <a:lnTo>
                  <a:pt x="5791200" y="4340078"/>
                </a:lnTo>
                <a:lnTo>
                  <a:pt x="5803900" y="4326382"/>
                </a:lnTo>
                <a:close/>
              </a:path>
              <a:path w="6096000" h="5658484">
                <a:moveTo>
                  <a:pt x="5803900" y="4355401"/>
                </a:moveTo>
                <a:lnTo>
                  <a:pt x="5791200" y="4340078"/>
                </a:lnTo>
                <a:lnTo>
                  <a:pt x="5791200" y="4382439"/>
                </a:lnTo>
                <a:lnTo>
                  <a:pt x="5803900" y="4355401"/>
                </a:lnTo>
                <a:close/>
              </a:path>
              <a:path w="6096000" h="5658484">
                <a:moveTo>
                  <a:pt x="6070600" y="5219230"/>
                </a:moveTo>
                <a:lnTo>
                  <a:pt x="6057900" y="5215648"/>
                </a:lnTo>
                <a:lnTo>
                  <a:pt x="6057900" y="5179250"/>
                </a:lnTo>
                <a:lnTo>
                  <a:pt x="6045200" y="5180063"/>
                </a:lnTo>
                <a:lnTo>
                  <a:pt x="6045200" y="5255806"/>
                </a:lnTo>
                <a:lnTo>
                  <a:pt x="6057900" y="5252478"/>
                </a:lnTo>
                <a:lnTo>
                  <a:pt x="6070600" y="5219230"/>
                </a:lnTo>
                <a:close/>
              </a:path>
              <a:path w="6096000" h="5658484">
                <a:moveTo>
                  <a:pt x="6070600" y="5185879"/>
                </a:moveTo>
                <a:lnTo>
                  <a:pt x="6070600" y="5185536"/>
                </a:lnTo>
                <a:lnTo>
                  <a:pt x="6057900" y="5184089"/>
                </a:lnTo>
                <a:lnTo>
                  <a:pt x="6057900" y="5215648"/>
                </a:lnTo>
                <a:lnTo>
                  <a:pt x="6070600" y="5185879"/>
                </a:lnTo>
                <a:close/>
              </a:path>
              <a:path w="6096000" h="5658484">
                <a:moveTo>
                  <a:pt x="6070600" y="5503506"/>
                </a:moveTo>
                <a:lnTo>
                  <a:pt x="6070600" y="5365343"/>
                </a:lnTo>
                <a:lnTo>
                  <a:pt x="6057900" y="5268468"/>
                </a:lnTo>
                <a:lnTo>
                  <a:pt x="6057900" y="5534545"/>
                </a:lnTo>
                <a:lnTo>
                  <a:pt x="6070600" y="5503506"/>
                </a:lnTo>
                <a:close/>
              </a:path>
              <a:path w="6096000" h="5658484">
                <a:moveTo>
                  <a:pt x="6069895" y="5551891"/>
                </a:moveTo>
                <a:lnTo>
                  <a:pt x="6057900" y="5547083"/>
                </a:lnTo>
                <a:lnTo>
                  <a:pt x="6057900" y="5578460"/>
                </a:lnTo>
                <a:lnTo>
                  <a:pt x="6069895" y="5551891"/>
                </a:lnTo>
                <a:close/>
              </a:path>
              <a:path w="6096000" h="5658484">
                <a:moveTo>
                  <a:pt x="6070600" y="5552173"/>
                </a:moveTo>
                <a:lnTo>
                  <a:pt x="6070600" y="5550331"/>
                </a:lnTo>
                <a:lnTo>
                  <a:pt x="6069895" y="5551891"/>
                </a:lnTo>
                <a:lnTo>
                  <a:pt x="6070600" y="5552173"/>
                </a:lnTo>
                <a:close/>
              </a:path>
            </a:pathLst>
          </a:custGeom>
          <a:solidFill>
            <a:srgbClr val="ECEB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11199" y="6111633"/>
            <a:ext cx="1129690" cy="35519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54990" y="3015729"/>
            <a:ext cx="2043963" cy="120648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60528" y="2261125"/>
            <a:ext cx="4905375" cy="3194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85115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1950’s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closed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out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launch</a:t>
            </a:r>
            <a:r>
              <a:rPr sz="1450" b="1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Mattel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BARBIE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doll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at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New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York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Toy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Fair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March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1959.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BARBIE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designed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Ruth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Handler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marketed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4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“Teen-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age</a:t>
            </a:r>
            <a:r>
              <a:rPr sz="1450" b="1" spc="4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Fashion</a:t>
            </a:r>
            <a:r>
              <a:rPr sz="1450" b="1" spc="4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Model.”</a:t>
            </a:r>
            <a:r>
              <a:rPr sz="1450" b="1" spc="430" dirty="0">
                <a:solidFill>
                  <a:srgbClr val="231F20"/>
                </a:solidFill>
                <a:latin typeface="Candara"/>
                <a:cs typeface="Candara"/>
              </a:rPr>
              <a:t> 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43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reception</a:t>
            </a:r>
            <a:r>
              <a:rPr sz="1450" b="1" spc="4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was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extraordinary,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product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literally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flew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off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retailers’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shelves.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Mattel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sold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350,000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units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year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after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introduction.</a:t>
            </a:r>
            <a:r>
              <a:rPr sz="1450" b="1" spc="39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BARBIE</a:t>
            </a:r>
            <a:r>
              <a:rPr sz="1450" b="1" spc="4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450" b="1" spc="3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go</a:t>
            </a:r>
            <a:r>
              <a:rPr sz="1450" b="1" spc="3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4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3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become</a:t>
            </a:r>
            <a:r>
              <a:rPr sz="1450" b="1" spc="40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3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cultural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icon—a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section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Times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Square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New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York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City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was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named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Barbie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Boulevard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week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Andy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Warhol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created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painting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character.</a:t>
            </a:r>
            <a:r>
              <a:rPr sz="1450" b="1" spc="2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has</a:t>
            </a:r>
            <a:r>
              <a:rPr sz="1450" b="1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also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become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50" dirty="0">
                <a:solidFill>
                  <a:srgbClr val="231F20"/>
                </a:solidFill>
                <a:latin typeface="Candara"/>
                <a:cs typeface="Candara"/>
              </a:rPr>
              <a:t>a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3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franchise,</a:t>
            </a:r>
            <a:r>
              <a:rPr sz="1450" b="1" spc="3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3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BARBIE</a:t>
            </a:r>
            <a:r>
              <a:rPr sz="1450" b="1" spc="3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property</a:t>
            </a:r>
            <a:r>
              <a:rPr sz="1450" b="1" spc="3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has</a:t>
            </a:r>
            <a:r>
              <a:rPr sz="1450" b="1" spc="3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been</a:t>
            </a:r>
            <a:r>
              <a:rPr sz="1450" b="1" spc="3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li-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censed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virtually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every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conceivable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type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licensed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product.</a:t>
            </a:r>
            <a:r>
              <a:rPr sz="1450" b="1" spc="4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There</a:t>
            </a:r>
            <a:r>
              <a:rPr sz="1450" b="1" spc="4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are</a:t>
            </a:r>
            <a:r>
              <a:rPr sz="1450" b="1" spc="4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even</a:t>
            </a:r>
            <a:r>
              <a:rPr sz="1450" b="1" spc="43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pop-up</a:t>
            </a:r>
            <a:r>
              <a:rPr sz="1450" b="1" spc="4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BARBIE</a:t>
            </a:r>
            <a:r>
              <a:rPr sz="1450" b="1" spc="4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stores</a:t>
            </a:r>
            <a:r>
              <a:rPr sz="1450" b="1" spc="4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4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cities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around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world.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709930" algn="ctr">
              <a:lnSpc>
                <a:spcPct val="100000"/>
              </a:lnSpc>
              <a:spcBef>
                <a:spcPts val="130"/>
              </a:spcBef>
            </a:pPr>
            <a:r>
              <a:rPr spc="-10" dirty="0"/>
              <a:t>BARBIE</a:t>
            </a:r>
          </a:p>
          <a:p>
            <a:pPr marL="709930" algn="ctr">
              <a:lnSpc>
                <a:spcPct val="100000"/>
              </a:lnSpc>
              <a:spcBef>
                <a:spcPts val="40"/>
              </a:spcBef>
            </a:pPr>
            <a:r>
              <a:rPr spc="-20" dirty="0"/>
              <a:t>1959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22017" y="1057275"/>
            <a:ext cx="1636395" cy="5658485"/>
          </a:xfrm>
          <a:custGeom>
            <a:avLst/>
            <a:gdLst/>
            <a:ahLst/>
            <a:cxnLst/>
            <a:rect l="l" t="t" r="r" b="b"/>
            <a:pathLst>
              <a:path w="1636395" h="5658484">
                <a:moveTo>
                  <a:pt x="1636382" y="5657862"/>
                </a:moveTo>
                <a:lnTo>
                  <a:pt x="1636382" y="0"/>
                </a:lnTo>
                <a:lnTo>
                  <a:pt x="500621" y="0"/>
                </a:lnTo>
                <a:lnTo>
                  <a:pt x="448579" y="18188"/>
                </a:lnTo>
                <a:lnTo>
                  <a:pt x="345339" y="55974"/>
                </a:lnTo>
                <a:lnTo>
                  <a:pt x="293659" y="74163"/>
                </a:lnTo>
                <a:lnTo>
                  <a:pt x="241617" y="90944"/>
                </a:lnTo>
                <a:lnTo>
                  <a:pt x="247558" y="102413"/>
                </a:lnTo>
                <a:lnTo>
                  <a:pt x="253495" y="109467"/>
                </a:lnTo>
                <a:lnTo>
                  <a:pt x="259426" y="113026"/>
                </a:lnTo>
                <a:lnTo>
                  <a:pt x="265353" y="114007"/>
                </a:lnTo>
                <a:lnTo>
                  <a:pt x="269887" y="114007"/>
                </a:lnTo>
                <a:lnTo>
                  <a:pt x="274408" y="112547"/>
                </a:lnTo>
                <a:lnTo>
                  <a:pt x="278917" y="111480"/>
                </a:lnTo>
                <a:lnTo>
                  <a:pt x="324035" y="104580"/>
                </a:lnTo>
                <a:lnTo>
                  <a:pt x="369372" y="97117"/>
                </a:lnTo>
                <a:lnTo>
                  <a:pt x="414573" y="87823"/>
                </a:lnTo>
                <a:lnTo>
                  <a:pt x="459279" y="75431"/>
                </a:lnTo>
                <a:lnTo>
                  <a:pt x="503135" y="58674"/>
                </a:lnTo>
                <a:lnTo>
                  <a:pt x="509193" y="56629"/>
                </a:lnTo>
                <a:lnTo>
                  <a:pt x="515569" y="55295"/>
                </a:lnTo>
                <a:lnTo>
                  <a:pt x="521627" y="55295"/>
                </a:lnTo>
                <a:lnTo>
                  <a:pt x="552183" y="93282"/>
                </a:lnTo>
                <a:lnTo>
                  <a:pt x="547966" y="109647"/>
                </a:lnTo>
                <a:lnTo>
                  <a:pt x="502333" y="149343"/>
                </a:lnTo>
                <a:lnTo>
                  <a:pt x="453067" y="157227"/>
                </a:lnTo>
                <a:lnTo>
                  <a:pt x="428434" y="158419"/>
                </a:lnTo>
                <a:lnTo>
                  <a:pt x="380105" y="170611"/>
                </a:lnTo>
                <a:lnTo>
                  <a:pt x="341945" y="190421"/>
                </a:lnTo>
                <a:lnTo>
                  <a:pt x="312756" y="219107"/>
                </a:lnTo>
                <a:lnTo>
                  <a:pt x="291341" y="257928"/>
                </a:lnTo>
                <a:lnTo>
                  <a:pt x="276504" y="308140"/>
                </a:lnTo>
                <a:lnTo>
                  <a:pt x="294962" y="300563"/>
                </a:lnTo>
                <a:lnTo>
                  <a:pt x="313412" y="295746"/>
                </a:lnTo>
                <a:lnTo>
                  <a:pt x="331845" y="293207"/>
                </a:lnTo>
                <a:lnTo>
                  <a:pt x="350253" y="292468"/>
                </a:lnTo>
                <a:lnTo>
                  <a:pt x="362847" y="292752"/>
                </a:lnTo>
                <a:lnTo>
                  <a:pt x="375424" y="293500"/>
                </a:lnTo>
                <a:lnTo>
                  <a:pt x="425519" y="298040"/>
                </a:lnTo>
                <a:lnTo>
                  <a:pt x="437978" y="298788"/>
                </a:lnTo>
                <a:lnTo>
                  <a:pt x="478128" y="297229"/>
                </a:lnTo>
                <a:lnTo>
                  <a:pt x="509409" y="289432"/>
                </a:lnTo>
                <a:lnTo>
                  <a:pt x="513537" y="288848"/>
                </a:lnTo>
                <a:lnTo>
                  <a:pt x="517690" y="288848"/>
                </a:lnTo>
                <a:lnTo>
                  <a:pt x="530648" y="290934"/>
                </a:lnTo>
                <a:lnTo>
                  <a:pt x="541254" y="297484"/>
                </a:lnTo>
                <a:lnTo>
                  <a:pt x="547022" y="308940"/>
                </a:lnTo>
                <a:lnTo>
                  <a:pt x="545464" y="325742"/>
                </a:lnTo>
                <a:lnTo>
                  <a:pt x="536665" y="344302"/>
                </a:lnTo>
                <a:lnTo>
                  <a:pt x="528672" y="359516"/>
                </a:lnTo>
                <a:lnTo>
                  <a:pt x="529037" y="369803"/>
                </a:lnTo>
                <a:lnTo>
                  <a:pt x="545312" y="373583"/>
                </a:lnTo>
                <a:lnTo>
                  <a:pt x="549465" y="373583"/>
                </a:lnTo>
                <a:lnTo>
                  <a:pt x="587064" y="364888"/>
                </a:lnTo>
                <a:lnTo>
                  <a:pt x="617892" y="324000"/>
                </a:lnTo>
                <a:lnTo>
                  <a:pt x="627710" y="296405"/>
                </a:lnTo>
                <a:lnTo>
                  <a:pt x="634710" y="286172"/>
                </a:lnTo>
                <a:lnTo>
                  <a:pt x="644258" y="278210"/>
                </a:lnTo>
                <a:lnTo>
                  <a:pt x="655463" y="273047"/>
                </a:lnTo>
                <a:lnTo>
                  <a:pt x="667435" y="271208"/>
                </a:lnTo>
                <a:lnTo>
                  <a:pt x="673480" y="271208"/>
                </a:lnTo>
                <a:lnTo>
                  <a:pt x="703016" y="305206"/>
                </a:lnTo>
                <a:lnTo>
                  <a:pt x="703184" y="324550"/>
                </a:lnTo>
                <a:lnTo>
                  <a:pt x="702411" y="343344"/>
                </a:lnTo>
                <a:lnTo>
                  <a:pt x="690262" y="393217"/>
                </a:lnTo>
                <a:lnTo>
                  <a:pt x="650138" y="416687"/>
                </a:lnTo>
                <a:lnTo>
                  <a:pt x="618136" y="426038"/>
                </a:lnTo>
                <a:lnTo>
                  <a:pt x="584992" y="436489"/>
                </a:lnTo>
                <a:lnTo>
                  <a:pt x="510578" y="460692"/>
                </a:lnTo>
                <a:lnTo>
                  <a:pt x="531171" y="469646"/>
                </a:lnTo>
                <a:lnTo>
                  <a:pt x="550662" y="475824"/>
                </a:lnTo>
                <a:lnTo>
                  <a:pt x="569196" y="479401"/>
                </a:lnTo>
                <a:lnTo>
                  <a:pt x="586917" y="480555"/>
                </a:lnTo>
                <a:lnTo>
                  <a:pt x="605931" y="479193"/>
                </a:lnTo>
                <a:lnTo>
                  <a:pt x="624324" y="475267"/>
                </a:lnTo>
                <a:lnTo>
                  <a:pt x="642305" y="469019"/>
                </a:lnTo>
                <a:lnTo>
                  <a:pt x="690878" y="446128"/>
                </a:lnTo>
                <a:lnTo>
                  <a:pt x="723474" y="432488"/>
                </a:lnTo>
                <a:lnTo>
                  <a:pt x="756337" y="422387"/>
                </a:lnTo>
                <a:lnTo>
                  <a:pt x="787933" y="418439"/>
                </a:lnTo>
                <a:lnTo>
                  <a:pt x="799845" y="419164"/>
                </a:lnTo>
                <a:lnTo>
                  <a:pt x="811209" y="421449"/>
                </a:lnTo>
                <a:lnTo>
                  <a:pt x="821930" y="425458"/>
                </a:lnTo>
                <a:lnTo>
                  <a:pt x="852676" y="443716"/>
                </a:lnTo>
                <a:lnTo>
                  <a:pt x="872736" y="451716"/>
                </a:lnTo>
                <a:lnTo>
                  <a:pt x="892212" y="456026"/>
                </a:lnTo>
                <a:lnTo>
                  <a:pt x="911224" y="457314"/>
                </a:lnTo>
                <a:lnTo>
                  <a:pt x="937029" y="455353"/>
                </a:lnTo>
                <a:lnTo>
                  <a:pt x="962496" y="450654"/>
                </a:lnTo>
                <a:lnTo>
                  <a:pt x="987947" y="444996"/>
                </a:lnTo>
                <a:lnTo>
                  <a:pt x="1055916" y="432133"/>
                </a:lnTo>
                <a:lnTo>
                  <a:pt x="1080479" y="423392"/>
                </a:lnTo>
                <a:lnTo>
                  <a:pt x="1094451" y="414292"/>
                </a:lnTo>
                <a:lnTo>
                  <a:pt x="1104892" y="405191"/>
                </a:lnTo>
                <a:lnTo>
                  <a:pt x="1118863" y="396450"/>
                </a:lnTo>
                <a:lnTo>
                  <a:pt x="1143423" y="388427"/>
                </a:lnTo>
                <a:lnTo>
                  <a:pt x="1208677" y="377824"/>
                </a:lnTo>
                <a:lnTo>
                  <a:pt x="1232449" y="373268"/>
                </a:lnTo>
                <a:lnTo>
                  <a:pt x="1257321" y="369384"/>
                </a:lnTo>
                <a:lnTo>
                  <a:pt x="1283665" y="367741"/>
                </a:lnTo>
                <a:lnTo>
                  <a:pt x="1301373" y="368582"/>
                </a:lnTo>
                <a:lnTo>
                  <a:pt x="1319931" y="371373"/>
                </a:lnTo>
                <a:lnTo>
                  <a:pt x="1339434" y="376517"/>
                </a:lnTo>
                <a:lnTo>
                  <a:pt x="1359979" y="384416"/>
                </a:lnTo>
                <a:lnTo>
                  <a:pt x="1304124" y="412654"/>
                </a:lnTo>
                <a:lnTo>
                  <a:pt x="1251459" y="437605"/>
                </a:lnTo>
                <a:lnTo>
                  <a:pt x="1201606" y="459759"/>
                </a:lnTo>
                <a:lnTo>
                  <a:pt x="1154190" y="479609"/>
                </a:lnTo>
                <a:lnTo>
                  <a:pt x="1108831" y="497643"/>
                </a:lnTo>
                <a:lnTo>
                  <a:pt x="1065154" y="514355"/>
                </a:lnTo>
                <a:lnTo>
                  <a:pt x="981335" y="545771"/>
                </a:lnTo>
                <a:lnTo>
                  <a:pt x="940439" y="561458"/>
                </a:lnTo>
                <a:lnTo>
                  <a:pt x="899715" y="577785"/>
                </a:lnTo>
                <a:lnTo>
                  <a:pt x="858786" y="595244"/>
                </a:lnTo>
                <a:lnTo>
                  <a:pt x="817276" y="614324"/>
                </a:lnTo>
                <a:lnTo>
                  <a:pt x="774806" y="635518"/>
                </a:lnTo>
                <a:lnTo>
                  <a:pt x="731000" y="659316"/>
                </a:lnTo>
                <a:lnTo>
                  <a:pt x="685481" y="686209"/>
                </a:lnTo>
                <a:lnTo>
                  <a:pt x="637871" y="716687"/>
                </a:lnTo>
                <a:lnTo>
                  <a:pt x="587794" y="751243"/>
                </a:lnTo>
                <a:lnTo>
                  <a:pt x="594029" y="761504"/>
                </a:lnTo>
                <a:lnTo>
                  <a:pt x="600265" y="764438"/>
                </a:lnTo>
                <a:lnTo>
                  <a:pt x="612724" y="764438"/>
                </a:lnTo>
                <a:lnTo>
                  <a:pt x="618959" y="761504"/>
                </a:lnTo>
                <a:lnTo>
                  <a:pt x="625195" y="760031"/>
                </a:lnTo>
                <a:lnTo>
                  <a:pt x="644687" y="756484"/>
                </a:lnTo>
                <a:lnTo>
                  <a:pt x="651040" y="756030"/>
                </a:lnTo>
                <a:lnTo>
                  <a:pt x="659209" y="757208"/>
                </a:lnTo>
                <a:lnTo>
                  <a:pt x="666227" y="761461"/>
                </a:lnTo>
                <a:lnTo>
                  <a:pt x="671633" y="769870"/>
                </a:lnTo>
                <a:lnTo>
                  <a:pt x="674966" y="783513"/>
                </a:lnTo>
                <a:lnTo>
                  <a:pt x="673691" y="802804"/>
                </a:lnTo>
                <a:lnTo>
                  <a:pt x="666570" y="816873"/>
                </a:lnTo>
                <a:lnTo>
                  <a:pt x="654323" y="825994"/>
                </a:lnTo>
                <a:lnTo>
                  <a:pt x="584739" y="844209"/>
                </a:lnTo>
                <a:lnTo>
                  <a:pt x="533936" y="865701"/>
                </a:lnTo>
                <a:lnTo>
                  <a:pt x="484547" y="891594"/>
                </a:lnTo>
                <a:lnTo>
                  <a:pt x="435863" y="918565"/>
                </a:lnTo>
                <a:lnTo>
                  <a:pt x="395111" y="948269"/>
                </a:lnTo>
                <a:lnTo>
                  <a:pt x="384420" y="972609"/>
                </a:lnTo>
                <a:lnTo>
                  <a:pt x="386105" y="1006576"/>
                </a:lnTo>
                <a:lnTo>
                  <a:pt x="392518" y="1010361"/>
                </a:lnTo>
                <a:lnTo>
                  <a:pt x="398449" y="1011808"/>
                </a:lnTo>
                <a:lnTo>
                  <a:pt x="404050" y="1011808"/>
                </a:lnTo>
                <a:lnTo>
                  <a:pt x="415683" y="1009921"/>
                </a:lnTo>
                <a:lnTo>
                  <a:pt x="426693" y="1005606"/>
                </a:lnTo>
                <a:lnTo>
                  <a:pt x="437452" y="1000884"/>
                </a:lnTo>
                <a:lnTo>
                  <a:pt x="448335" y="997775"/>
                </a:lnTo>
                <a:lnTo>
                  <a:pt x="450468" y="997457"/>
                </a:lnTo>
                <a:lnTo>
                  <a:pt x="455548" y="997305"/>
                </a:lnTo>
                <a:lnTo>
                  <a:pt x="473889" y="999023"/>
                </a:lnTo>
                <a:lnTo>
                  <a:pt x="491820" y="1003393"/>
                </a:lnTo>
                <a:lnTo>
                  <a:pt x="503512" y="1009237"/>
                </a:lnTo>
                <a:lnTo>
                  <a:pt x="503135" y="1015377"/>
                </a:lnTo>
                <a:lnTo>
                  <a:pt x="485493" y="1039363"/>
                </a:lnTo>
                <a:lnTo>
                  <a:pt x="490579" y="1068559"/>
                </a:lnTo>
                <a:lnTo>
                  <a:pt x="502243" y="1096911"/>
                </a:lnTo>
                <a:lnTo>
                  <a:pt x="504335" y="1118362"/>
                </a:lnTo>
                <a:lnTo>
                  <a:pt x="480707" y="1126858"/>
                </a:lnTo>
                <a:lnTo>
                  <a:pt x="434501" y="1134672"/>
                </a:lnTo>
                <a:lnTo>
                  <a:pt x="392964" y="1154864"/>
                </a:lnTo>
                <a:lnTo>
                  <a:pt x="354352" y="1182553"/>
                </a:lnTo>
                <a:lnTo>
                  <a:pt x="316919" y="1212861"/>
                </a:lnTo>
                <a:lnTo>
                  <a:pt x="278923" y="1240909"/>
                </a:lnTo>
                <a:lnTo>
                  <a:pt x="238617" y="1261818"/>
                </a:lnTo>
                <a:lnTo>
                  <a:pt x="194259" y="1270711"/>
                </a:lnTo>
                <a:lnTo>
                  <a:pt x="183023" y="1275157"/>
                </a:lnTo>
                <a:lnTo>
                  <a:pt x="175269" y="1286479"/>
                </a:lnTo>
                <a:lnTo>
                  <a:pt x="170777" y="1301652"/>
                </a:lnTo>
                <a:lnTo>
                  <a:pt x="169329" y="1317650"/>
                </a:lnTo>
                <a:lnTo>
                  <a:pt x="172333" y="1333419"/>
                </a:lnTo>
                <a:lnTo>
                  <a:pt x="180247" y="1342586"/>
                </a:lnTo>
                <a:lnTo>
                  <a:pt x="191424" y="1347354"/>
                </a:lnTo>
                <a:lnTo>
                  <a:pt x="204215" y="1349921"/>
                </a:lnTo>
                <a:lnTo>
                  <a:pt x="215036" y="1350098"/>
                </a:lnTo>
                <a:lnTo>
                  <a:pt x="246367" y="1340573"/>
                </a:lnTo>
                <a:lnTo>
                  <a:pt x="254711" y="1340573"/>
                </a:lnTo>
                <a:lnTo>
                  <a:pt x="264701" y="1341823"/>
                </a:lnTo>
                <a:lnTo>
                  <a:pt x="274969" y="1346152"/>
                </a:lnTo>
                <a:lnTo>
                  <a:pt x="285534" y="1354429"/>
                </a:lnTo>
                <a:lnTo>
                  <a:pt x="296417" y="1367523"/>
                </a:lnTo>
                <a:lnTo>
                  <a:pt x="257841" y="1385688"/>
                </a:lnTo>
                <a:lnTo>
                  <a:pt x="222133" y="1407233"/>
                </a:lnTo>
                <a:lnTo>
                  <a:pt x="192764" y="1435538"/>
                </a:lnTo>
                <a:lnTo>
                  <a:pt x="173201" y="1473981"/>
                </a:lnTo>
                <a:lnTo>
                  <a:pt x="166916" y="1525943"/>
                </a:lnTo>
                <a:lnTo>
                  <a:pt x="162314" y="1543132"/>
                </a:lnTo>
                <a:lnTo>
                  <a:pt x="150699" y="1555646"/>
                </a:lnTo>
                <a:lnTo>
                  <a:pt x="135353" y="1564310"/>
                </a:lnTo>
                <a:lnTo>
                  <a:pt x="119557" y="1569948"/>
                </a:lnTo>
                <a:lnTo>
                  <a:pt x="94801" y="1580094"/>
                </a:lnTo>
                <a:lnTo>
                  <a:pt x="72851" y="1593835"/>
                </a:lnTo>
                <a:lnTo>
                  <a:pt x="53690" y="1612527"/>
                </a:lnTo>
                <a:lnTo>
                  <a:pt x="37299" y="1637525"/>
                </a:lnTo>
                <a:lnTo>
                  <a:pt x="37299" y="1660994"/>
                </a:lnTo>
                <a:lnTo>
                  <a:pt x="43792" y="1700412"/>
                </a:lnTo>
                <a:lnTo>
                  <a:pt x="57172" y="1725342"/>
                </a:lnTo>
                <a:lnTo>
                  <a:pt x="76176" y="1738390"/>
                </a:lnTo>
                <a:lnTo>
                  <a:pt x="99542" y="1742160"/>
                </a:lnTo>
                <a:lnTo>
                  <a:pt x="110762" y="1741563"/>
                </a:lnTo>
                <a:lnTo>
                  <a:pt x="181287" y="1723831"/>
                </a:lnTo>
                <a:lnTo>
                  <a:pt x="215823" y="1712841"/>
                </a:lnTo>
                <a:lnTo>
                  <a:pt x="250674" y="1704181"/>
                </a:lnTo>
                <a:lnTo>
                  <a:pt x="286003" y="1700669"/>
                </a:lnTo>
                <a:lnTo>
                  <a:pt x="300851" y="1701391"/>
                </a:lnTo>
                <a:lnTo>
                  <a:pt x="315818" y="1703687"/>
                </a:lnTo>
                <a:lnTo>
                  <a:pt x="330922" y="1707758"/>
                </a:lnTo>
                <a:lnTo>
                  <a:pt x="346176" y="1713801"/>
                </a:lnTo>
                <a:lnTo>
                  <a:pt x="296914" y="1732843"/>
                </a:lnTo>
                <a:lnTo>
                  <a:pt x="246750" y="1747810"/>
                </a:lnTo>
                <a:lnTo>
                  <a:pt x="196445" y="1761474"/>
                </a:lnTo>
                <a:lnTo>
                  <a:pt x="146759" y="1776604"/>
                </a:lnTo>
                <a:lnTo>
                  <a:pt x="98452" y="1795972"/>
                </a:lnTo>
                <a:lnTo>
                  <a:pt x="52285" y="1822348"/>
                </a:lnTo>
                <a:lnTo>
                  <a:pt x="81064" y="1822856"/>
                </a:lnTo>
                <a:lnTo>
                  <a:pt x="131619" y="1821341"/>
                </a:lnTo>
                <a:lnTo>
                  <a:pt x="181636" y="1816973"/>
                </a:lnTo>
                <a:lnTo>
                  <a:pt x="231171" y="1810015"/>
                </a:lnTo>
                <a:lnTo>
                  <a:pt x="280279" y="1800729"/>
                </a:lnTo>
                <a:lnTo>
                  <a:pt x="329016" y="1789379"/>
                </a:lnTo>
                <a:lnTo>
                  <a:pt x="377439" y="1776228"/>
                </a:lnTo>
                <a:lnTo>
                  <a:pt x="425603" y="1761540"/>
                </a:lnTo>
                <a:lnTo>
                  <a:pt x="473564" y="1745577"/>
                </a:lnTo>
                <a:lnTo>
                  <a:pt x="521378" y="1728603"/>
                </a:lnTo>
                <a:lnTo>
                  <a:pt x="569101" y="1710881"/>
                </a:lnTo>
                <a:lnTo>
                  <a:pt x="712283" y="1655858"/>
                </a:lnTo>
                <a:lnTo>
                  <a:pt x="760202" y="1637776"/>
                </a:lnTo>
                <a:lnTo>
                  <a:pt x="808309" y="1620262"/>
                </a:lnTo>
                <a:lnTo>
                  <a:pt x="856661" y="1603578"/>
                </a:lnTo>
                <a:lnTo>
                  <a:pt x="905314" y="1587989"/>
                </a:lnTo>
                <a:lnTo>
                  <a:pt x="954323" y="1573758"/>
                </a:lnTo>
                <a:lnTo>
                  <a:pt x="1003744" y="1561147"/>
                </a:lnTo>
                <a:lnTo>
                  <a:pt x="993370" y="1591964"/>
                </a:lnTo>
                <a:lnTo>
                  <a:pt x="978563" y="1611476"/>
                </a:lnTo>
                <a:lnTo>
                  <a:pt x="961417" y="1622717"/>
                </a:lnTo>
                <a:lnTo>
                  <a:pt x="944029" y="1628724"/>
                </a:lnTo>
                <a:lnTo>
                  <a:pt x="899858" y="1644716"/>
                </a:lnTo>
                <a:lnTo>
                  <a:pt x="856849" y="1663699"/>
                </a:lnTo>
                <a:lnTo>
                  <a:pt x="814770" y="1685089"/>
                </a:lnTo>
                <a:lnTo>
                  <a:pt x="773390" y="1708300"/>
                </a:lnTo>
                <a:lnTo>
                  <a:pt x="732475" y="1732750"/>
                </a:lnTo>
                <a:lnTo>
                  <a:pt x="651117" y="1783024"/>
                </a:lnTo>
                <a:lnTo>
                  <a:pt x="610209" y="1807679"/>
                </a:lnTo>
                <a:lnTo>
                  <a:pt x="552611" y="1852418"/>
                </a:lnTo>
                <a:lnTo>
                  <a:pt x="515607" y="1919160"/>
                </a:lnTo>
                <a:lnTo>
                  <a:pt x="504696" y="1947406"/>
                </a:lnTo>
                <a:lnTo>
                  <a:pt x="489696" y="1968104"/>
                </a:lnTo>
                <a:lnTo>
                  <a:pt x="470119" y="1980837"/>
                </a:lnTo>
                <a:lnTo>
                  <a:pt x="445477" y="1985187"/>
                </a:lnTo>
                <a:lnTo>
                  <a:pt x="438615" y="1984920"/>
                </a:lnTo>
                <a:lnTo>
                  <a:pt x="431415" y="1984114"/>
                </a:lnTo>
                <a:lnTo>
                  <a:pt x="423868" y="1982766"/>
                </a:lnTo>
                <a:lnTo>
                  <a:pt x="401669" y="1977722"/>
                </a:lnTo>
                <a:lnTo>
                  <a:pt x="387222" y="1975627"/>
                </a:lnTo>
                <a:lnTo>
                  <a:pt x="372643" y="1974461"/>
                </a:lnTo>
                <a:lnTo>
                  <a:pt x="357949" y="1974100"/>
                </a:lnTo>
                <a:lnTo>
                  <a:pt x="337733" y="1974683"/>
                </a:lnTo>
                <a:lnTo>
                  <a:pt x="296963" y="1978386"/>
                </a:lnTo>
                <a:lnTo>
                  <a:pt x="237082" y="1993939"/>
                </a:lnTo>
                <a:lnTo>
                  <a:pt x="202364" y="2019379"/>
                </a:lnTo>
                <a:lnTo>
                  <a:pt x="176860" y="2077681"/>
                </a:lnTo>
                <a:lnTo>
                  <a:pt x="186433" y="2093344"/>
                </a:lnTo>
                <a:lnTo>
                  <a:pt x="197245" y="2103285"/>
                </a:lnTo>
                <a:lnTo>
                  <a:pt x="209041" y="2108510"/>
                </a:lnTo>
                <a:lnTo>
                  <a:pt x="221564" y="2110028"/>
                </a:lnTo>
                <a:lnTo>
                  <a:pt x="235890" y="2108617"/>
                </a:lnTo>
                <a:lnTo>
                  <a:pt x="250450" y="2105283"/>
                </a:lnTo>
                <a:lnTo>
                  <a:pt x="264905" y="2101375"/>
                </a:lnTo>
                <a:lnTo>
                  <a:pt x="278917" y="2098243"/>
                </a:lnTo>
                <a:lnTo>
                  <a:pt x="342338" y="2088364"/>
                </a:lnTo>
                <a:lnTo>
                  <a:pt x="372314" y="2084003"/>
                </a:lnTo>
                <a:lnTo>
                  <a:pt x="392899" y="2082190"/>
                </a:lnTo>
                <a:lnTo>
                  <a:pt x="396455" y="2082190"/>
                </a:lnTo>
                <a:lnTo>
                  <a:pt x="398462" y="2082609"/>
                </a:lnTo>
                <a:lnTo>
                  <a:pt x="398462" y="2083562"/>
                </a:lnTo>
                <a:lnTo>
                  <a:pt x="407645" y="2116425"/>
                </a:lnTo>
                <a:lnTo>
                  <a:pt x="418587" y="2137475"/>
                </a:lnTo>
                <a:lnTo>
                  <a:pt x="430979" y="2148668"/>
                </a:lnTo>
                <a:lnTo>
                  <a:pt x="444512" y="2151964"/>
                </a:lnTo>
                <a:lnTo>
                  <a:pt x="466447" y="2146318"/>
                </a:lnTo>
                <a:lnTo>
                  <a:pt x="511751" y="2121478"/>
                </a:lnTo>
                <a:lnTo>
                  <a:pt x="532993" y="2115832"/>
                </a:lnTo>
                <a:lnTo>
                  <a:pt x="564702" y="2113357"/>
                </a:lnTo>
                <a:lnTo>
                  <a:pt x="596185" y="2107033"/>
                </a:lnTo>
                <a:lnTo>
                  <a:pt x="627216" y="2098510"/>
                </a:lnTo>
                <a:lnTo>
                  <a:pt x="657567" y="2089442"/>
                </a:lnTo>
                <a:lnTo>
                  <a:pt x="665860" y="2087437"/>
                </a:lnTo>
                <a:lnTo>
                  <a:pt x="674074" y="2086073"/>
                </a:lnTo>
                <a:lnTo>
                  <a:pt x="682217" y="2085295"/>
                </a:lnTo>
                <a:lnTo>
                  <a:pt x="690295" y="2085047"/>
                </a:lnTo>
                <a:lnTo>
                  <a:pt x="719802" y="2087834"/>
                </a:lnTo>
                <a:lnTo>
                  <a:pt x="748863" y="2094309"/>
                </a:lnTo>
                <a:lnTo>
                  <a:pt x="777812" y="2101646"/>
                </a:lnTo>
                <a:lnTo>
                  <a:pt x="806983" y="2107018"/>
                </a:lnTo>
                <a:lnTo>
                  <a:pt x="829440" y="2122835"/>
                </a:lnTo>
                <a:lnTo>
                  <a:pt x="837182" y="2154329"/>
                </a:lnTo>
                <a:lnTo>
                  <a:pt x="841664" y="2190772"/>
                </a:lnTo>
                <a:lnTo>
                  <a:pt x="854341" y="2221433"/>
                </a:lnTo>
                <a:lnTo>
                  <a:pt x="859269" y="2230246"/>
                </a:lnTo>
                <a:lnTo>
                  <a:pt x="869327" y="2230246"/>
                </a:lnTo>
                <a:lnTo>
                  <a:pt x="878978" y="2285434"/>
                </a:lnTo>
                <a:lnTo>
                  <a:pt x="898406" y="2328295"/>
                </a:lnTo>
                <a:lnTo>
                  <a:pt x="925384" y="2360362"/>
                </a:lnTo>
                <a:lnTo>
                  <a:pt x="957683" y="2383166"/>
                </a:lnTo>
                <a:lnTo>
                  <a:pt x="993076" y="2398237"/>
                </a:lnTo>
                <a:lnTo>
                  <a:pt x="1064232" y="2411305"/>
                </a:lnTo>
                <a:lnTo>
                  <a:pt x="1095540" y="2412365"/>
                </a:lnTo>
                <a:lnTo>
                  <a:pt x="1102893" y="2412314"/>
                </a:lnTo>
                <a:lnTo>
                  <a:pt x="1135633" y="2411183"/>
                </a:lnTo>
                <a:lnTo>
                  <a:pt x="1143596" y="2411183"/>
                </a:lnTo>
                <a:lnTo>
                  <a:pt x="1145717" y="2411450"/>
                </a:lnTo>
                <a:lnTo>
                  <a:pt x="1145717" y="2412250"/>
                </a:lnTo>
                <a:lnTo>
                  <a:pt x="1149997" y="2415044"/>
                </a:lnTo>
                <a:lnTo>
                  <a:pt x="1154468" y="2416035"/>
                </a:lnTo>
                <a:lnTo>
                  <a:pt x="1164488" y="2416035"/>
                </a:lnTo>
                <a:lnTo>
                  <a:pt x="1187475" y="2410663"/>
                </a:lnTo>
                <a:lnTo>
                  <a:pt x="1193457" y="2410663"/>
                </a:lnTo>
                <a:lnTo>
                  <a:pt x="1200754" y="2411411"/>
                </a:lnTo>
                <a:lnTo>
                  <a:pt x="1208114" y="2414014"/>
                </a:lnTo>
                <a:lnTo>
                  <a:pt x="1215515" y="2419005"/>
                </a:lnTo>
                <a:lnTo>
                  <a:pt x="1222933" y="2426919"/>
                </a:lnTo>
                <a:lnTo>
                  <a:pt x="1189532" y="2468024"/>
                </a:lnTo>
                <a:lnTo>
                  <a:pt x="1153411" y="2503945"/>
                </a:lnTo>
                <a:lnTo>
                  <a:pt x="1114940" y="2535609"/>
                </a:lnTo>
                <a:lnTo>
                  <a:pt x="1074492" y="2563941"/>
                </a:lnTo>
                <a:lnTo>
                  <a:pt x="1032438" y="2589869"/>
                </a:lnTo>
                <a:lnTo>
                  <a:pt x="989148" y="2614317"/>
                </a:lnTo>
                <a:lnTo>
                  <a:pt x="900349" y="2662483"/>
                </a:lnTo>
                <a:lnTo>
                  <a:pt x="855582" y="2688052"/>
                </a:lnTo>
                <a:lnTo>
                  <a:pt x="811064" y="2715847"/>
                </a:lnTo>
                <a:lnTo>
                  <a:pt x="767168" y="2746794"/>
                </a:lnTo>
                <a:lnTo>
                  <a:pt x="779693" y="2750196"/>
                </a:lnTo>
                <a:lnTo>
                  <a:pt x="791900" y="2752542"/>
                </a:lnTo>
                <a:lnTo>
                  <a:pt x="803800" y="2753900"/>
                </a:lnTo>
                <a:lnTo>
                  <a:pt x="815403" y="2754337"/>
                </a:lnTo>
                <a:lnTo>
                  <a:pt x="850383" y="2750417"/>
                </a:lnTo>
                <a:lnTo>
                  <a:pt x="883037" y="2740082"/>
                </a:lnTo>
                <a:lnTo>
                  <a:pt x="913833" y="2725470"/>
                </a:lnTo>
                <a:lnTo>
                  <a:pt x="943241" y="2708719"/>
                </a:lnTo>
                <a:lnTo>
                  <a:pt x="971728" y="2691968"/>
                </a:lnTo>
                <a:lnTo>
                  <a:pt x="999761" y="2677356"/>
                </a:lnTo>
                <a:lnTo>
                  <a:pt x="1027811" y="2667021"/>
                </a:lnTo>
                <a:lnTo>
                  <a:pt x="1056347" y="2663101"/>
                </a:lnTo>
                <a:lnTo>
                  <a:pt x="1062012" y="2663101"/>
                </a:lnTo>
                <a:lnTo>
                  <a:pt x="1067739" y="2663596"/>
                </a:lnTo>
                <a:lnTo>
                  <a:pt x="1073530" y="2664650"/>
                </a:lnTo>
                <a:lnTo>
                  <a:pt x="1083600" y="2684904"/>
                </a:lnTo>
                <a:lnTo>
                  <a:pt x="1078678" y="2707056"/>
                </a:lnTo>
                <a:lnTo>
                  <a:pt x="1066953" y="2729773"/>
                </a:lnTo>
                <a:lnTo>
                  <a:pt x="1056619" y="2751720"/>
                </a:lnTo>
                <a:lnTo>
                  <a:pt x="1055864" y="2771563"/>
                </a:lnTo>
                <a:lnTo>
                  <a:pt x="1072881" y="2787968"/>
                </a:lnTo>
                <a:lnTo>
                  <a:pt x="1115860" y="2799600"/>
                </a:lnTo>
                <a:lnTo>
                  <a:pt x="1073995" y="2828295"/>
                </a:lnTo>
                <a:lnTo>
                  <a:pt x="1037053" y="2857541"/>
                </a:lnTo>
                <a:lnTo>
                  <a:pt x="1003392" y="2887886"/>
                </a:lnTo>
                <a:lnTo>
                  <a:pt x="971372" y="2919882"/>
                </a:lnTo>
                <a:lnTo>
                  <a:pt x="934865" y="2964884"/>
                </a:lnTo>
                <a:lnTo>
                  <a:pt x="911735" y="3007365"/>
                </a:lnTo>
                <a:lnTo>
                  <a:pt x="901629" y="3051119"/>
                </a:lnTo>
                <a:lnTo>
                  <a:pt x="904197" y="3099938"/>
                </a:lnTo>
                <a:lnTo>
                  <a:pt x="919086" y="3157613"/>
                </a:lnTo>
                <a:lnTo>
                  <a:pt x="933159" y="3199343"/>
                </a:lnTo>
                <a:lnTo>
                  <a:pt x="946154" y="3240797"/>
                </a:lnTo>
                <a:lnTo>
                  <a:pt x="954607" y="3283106"/>
                </a:lnTo>
                <a:lnTo>
                  <a:pt x="955053" y="3327404"/>
                </a:lnTo>
                <a:lnTo>
                  <a:pt x="944029" y="3374821"/>
                </a:lnTo>
                <a:lnTo>
                  <a:pt x="935813" y="3404975"/>
                </a:lnTo>
                <a:lnTo>
                  <a:pt x="935558" y="3429077"/>
                </a:lnTo>
                <a:lnTo>
                  <a:pt x="945018" y="3445057"/>
                </a:lnTo>
                <a:lnTo>
                  <a:pt x="965949" y="3450843"/>
                </a:lnTo>
                <a:lnTo>
                  <a:pt x="974298" y="3450333"/>
                </a:lnTo>
                <a:lnTo>
                  <a:pt x="983772" y="3448770"/>
                </a:lnTo>
                <a:lnTo>
                  <a:pt x="994415" y="3446107"/>
                </a:lnTo>
                <a:lnTo>
                  <a:pt x="1016651" y="3439208"/>
                </a:lnTo>
                <a:lnTo>
                  <a:pt x="1026436" y="3437020"/>
                </a:lnTo>
                <a:lnTo>
                  <a:pt x="1035625" y="3435717"/>
                </a:lnTo>
                <a:lnTo>
                  <a:pt x="1044219" y="3435286"/>
                </a:lnTo>
                <a:lnTo>
                  <a:pt x="1076060" y="3444111"/>
                </a:lnTo>
                <a:lnTo>
                  <a:pt x="1095290" y="3469670"/>
                </a:lnTo>
                <a:lnTo>
                  <a:pt x="1101917" y="3510590"/>
                </a:lnTo>
                <a:lnTo>
                  <a:pt x="1095946" y="3565499"/>
                </a:lnTo>
                <a:lnTo>
                  <a:pt x="1091544" y="3601011"/>
                </a:lnTo>
                <a:lnTo>
                  <a:pt x="1095000" y="3625311"/>
                </a:lnTo>
                <a:lnTo>
                  <a:pt x="1107333" y="3639260"/>
                </a:lnTo>
                <a:lnTo>
                  <a:pt x="1129563" y="3643718"/>
                </a:lnTo>
                <a:lnTo>
                  <a:pt x="1135773" y="3643718"/>
                </a:lnTo>
                <a:lnTo>
                  <a:pt x="1142809" y="3643058"/>
                </a:lnTo>
                <a:lnTo>
                  <a:pt x="1150746" y="3641788"/>
                </a:lnTo>
                <a:lnTo>
                  <a:pt x="1186631" y="3633325"/>
                </a:lnTo>
                <a:lnTo>
                  <a:pt x="1222897" y="3621617"/>
                </a:lnTo>
                <a:lnTo>
                  <a:pt x="1260508" y="3611238"/>
                </a:lnTo>
                <a:lnTo>
                  <a:pt x="1300429" y="3606761"/>
                </a:lnTo>
                <a:lnTo>
                  <a:pt x="1310621" y="3607084"/>
                </a:lnTo>
                <a:lnTo>
                  <a:pt x="1321017" y="3608096"/>
                </a:lnTo>
                <a:lnTo>
                  <a:pt x="1331634" y="3609864"/>
                </a:lnTo>
                <a:lnTo>
                  <a:pt x="1342491" y="3612451"/>
                </a:lnTo>
                <a:lnTo>
                  <a:pt x="1317179" y="3649919"/>
                </a:lnTo>
                <a:lnTo>
                  <a:pt x="1287015" y="3676577"/>
                </a:lnTo>
                <a:lnTo>
                  <a:pt x="1253459" y="3695936"/>
                </a:lnTo>
                <a:lnTo>
                  <a:pt x="1217976" y="3711509"/>
                </a:lnTo>
                <a:lnTo>
                  <a:pt x="1182026" y="3726808"/>
                </a:lnTo>
                <a:lnTo>
                  <a:pt x="1147072" y="3745344"/>
                </a:lnTo>
                <a:lnTo>
                  <a:pt x="1114577" y="3770630"/>
                </a:lnTo>
                <a:lnTo>
                  <a:pt x="1086002" y="3806177"/>
                </a:lnTo>
                <a:lnTo>
                  <a:pt x="1144542" y="3805810"/>
                </a:lnTo>
                <a:lnTo>
                  <a:pt x="1197729" y="3803243"/>
                </a:lnTo>
                <a:lnTo>
                  <a:pt x="1246731" y="3796276"/>
                </a:lnTo>
                <a:lnTo>
                  <a:pt x="1292720" y="3782707"/>
                </a:lnTo>
                <a:lnTo>
                  <a:pt x="1301830" y="3779476"/>
                </a:lnTo>
                <a:lnTo>
                  <a:pt x="1310998" y="3776514"/>
                </a:lnTo>
                <a:lnTo>
                  <a:pt x="1320066" y="3774351"/>
                </a:lnTo>
                <a:lnTo>
                  <a:pt x="1328877" y="3773512"/>
                </a:lnTo>
                <a:lnTo>
                  <a:pt x="1337839" y="3774682"/>
                </a:lnTo>
                <a:lnTo>
                  <a:pt x="1346138" y="3778619"/>
                </a:lnTo>
                <a:lnTo>
                  <a:pt x="1353582" y="3785969"/>
                </a:lnTo>
                <a:lnTo>
                  <a:pt x="1359979" y="3797376"/>
                </a:lnTo>
                <a:lnTo>
                  <a:pt x="1364276" y="3823504"/>
                </a:lnTo>
                <a:lnTo>
                  <a:pt x="1355270" y="3841381"/>
                </a:lnTo>
                <a:lnTo>
                  <a:pt x="1339269" y="3852658"/>
                </a:lnTo>
                <a:lnTo>
                  <a:pt x="1322577" y="3858983"/>
                </a:lnTo>
                <a:lnTo>
                  <a:pt x="1281658" y="3878786"/>
                </a:lnTo>
                <a:lnTo>
                  <a:pt x="1243785" y="3905189"/>
                </a:lnTo>
                <a:lnTo>
                  <a:pt x="1170660" y="3964597"/>
                </a:lnTo>
                <a:lnTo>
                  <a:pt x="1134644" y="3991651"/>
                </a:lnTo>
                <a:lnTo>
                  <a:pt x="1061617" y="4045680"/>
                </a:lnTo>
                <a:lnTo>
                  <a:pt x="1025225" y="4073906"/>
                </a:lnTo>
                <a:lnTo>
                  <a:pt x="989327" y="4103775"/>
                </a:lnTo>
                <a:lnTo>
                  <a:pt x="954231" y="4135913"/>
                </a:lnTo>
                <a:lnTo>
                  <a:pt x="920248" y="4170946"/>
                </a:lnTo>
                <a:lnTo>
                  <a:pt x="887686" y="4209500"/>
                </a:lnTo>
                <a:lnTo>
                  <a:pt x="856856" y="4252201"/>
                </a:lnTo>
                <a:lnTo>
                  <a:pt x="903333" y="4234573"/>
                </a:lnTo>
                <a:lnTo>
                  <a:pt x="947342" y="4213199"/>
                </a:lnTo>
                <a:lnTo>
                  <a:pt x="1031421" y="4167218"/>
                </a:lnTo>
                <a:lnTo>
                  <a:pt x="1073227" y="4146613"/>
                </a:lnTo>
                <a:lnTo>
                  <a:pt x="1116032" y="4130268"/>
                </a:lnTo>
                <a:lnTo>
                  <a:pt x="1160703" y="4120184"/>
                </a:lnTo>
                <a:lnTo>
                  <a:pt x="1129094" y="4159803"/>
                </a:lnTo>
                <a:lnTo>
                  <a:pt x="1095911" y="4196790"/>
                </a:lnTo>
                <a:lnTo>
                  <a:pt x="1061420" y="4231556"/>
                </a:lnTo>
                <a:lnTo>
                  <a:pt x="1025886" y="4264511"/>
                </a:lnTo>
                <a:lnTo>
                  <a:pt x="989575" y="4296065"/>
                </a:lnTo>
                <a:lnTo>
                  <a:pt x="952753" y="4326630"/>
                </a:lnTo>
                <a:lnTo>
                  <a:pt x="878634" y="4386431"/>
                </a:lnTo>
                <a:lnTo>
                  <a:pt x="841870" y="4416488"/>
                </a:lnTo>
                <a:lnTo>
                  <a:pt x="796729" y="4455448"/>
                </a:lnTo>
                <a:lnTo>
                  <a:pt x="772096" y="4516335"/>
                </a:lnTo>
                <a:lnTo>
                  <a:pt x="762454" y="4568810"/>
                </a:lnTo>
                <a:lnTo>
                  <a:pt x="747955" y="4617292"/>
                </a:lnTo>
                <a:lnTo>
                  <a:pt x="727916" y="4661212"/>
                </a:lnTo>
                <a:lnTo>
                  <a:pt x="701651" y="4699998"/>
                </a:lnTo>
                <a:lnTo>
                  <a:pt x="668478" y="4733079"/>
                </a:lnTo>
                <a:lnTo>
                  <a:pt x="627710" y="4759883"/>
                </a:lnTo>
                <a:lnTo>
                  <a:pt x="635152" y="4786287"/>
                </a:lnTo>
                <a:lnTo>
                  <a:pt x="686826" y="4772661"/>
                </a:lnTo>
                <a:lnTo>
                  <a:pt x="718414" y="4756724"/>
                </a:lnTo>
                <a:lnTo>
                  <a:pt x="734812" y="4749773"/>
                </a:lnTo>
                <a:lnTo>
                  <a:pt x="751938" y="4744857"/>
                </a:lnTo>
                <a:lnTo>
                  <a:pt x="770039" y="4742992"/>
                </a:lnTo>
                <a:lnTo>
                  <a:pt x="777125" y="4743287"/>
                </a:lnTo>
                <a:lnTo>
                  <a:pt x="784394" y="4744208"/>
                </a:lnTo>
                <a:lnTo>
                  <a:pt x="791861" y="4745811"/>
                </a:lnTo>
                <a:lnTo>
                  <a:pt x="799541" y="4748149"/>
                </a:lnTo>
                <a:lnTo>
                  <a:pt x="766718" y="4791080"/>
                </a:lnTo>
                <a:lnTo>
                  <a:pt x="734588" y="4831404"/>
                </a:lnTo>
                <a:lnTo>
                  <a:pt x="701763" y="4868467"/>
                </a:lnTo>
                <a:lnTo>
                  <a:pt x="666861" y="4901617"/>
                </a:lnTo>
                <a:lnTo>
                  <a:pt x="628494" y="4930203"/>
                </a:lnTo>
                <a:lnTo>
                  <a:pt x="585279" y="4953571"/>
                </a:lnTo>
                <a:lnTo>
                  <a:pt x="506804" y="4985520"/>
                </a:lnTo>
                <a:lnTo>
                  <a:pt x="467015" y="5005289"/>
                </a:lnTo>
                <a:lnTo>
                  <a:pt x="428885" y="5031172"/>
                </a:lnTo>
                <a:lnTo>
                  <a:pt x="393932" y="5065860"/>
                </a:lnTo>
                <a:lnTo>
                  <a:pt x="363677" y="5112042"/>
                </a:lnTo>
                <a:lnTo>
                  <a:pt x="375553" y="5115443"/>
                </a:lnTo>
                <a:lnTo>
                  <a:pt x="387081" y="5117761"/>
                </a:lnTo>
                <a:lnTo>
                  <a:pt x="398283" y="5119087"/>
                </a:lnTo>
                <a:lnTo>
                  <a:pt x="409181" y="5119509"/>
                </a:lnTo>
                <a:lnTo>
                  <a:pt x="439031" y="5116509"/>
                </a:lnTo>
                <a:lnTo>
                  <a:pt x="494136" y="5098903"/>
                </a:lnTo>
                <a:lnTo>
                  <a:pt x="563890" y="5070644"/>
                </a:lnTo>
                <a:lnTo>
                  <a:pt x="693942" y="5015491"/>
                </a:lnTo>
                <a:lnTo>
                  <a:pt x="745014" y="4994493"/>
                </a:lnTo>
                <a:lnTo>
                  <a:pt x="752778" y="4991969"/>
                </a:lnTo>
                <a:lnTo>
                  <a:pt x="760530" y="4990265"/>
                </a:lnTo>
                <a:lnTo>
                  <a:pt x="768197" y="4989639"/>
                </a:lnTo>
                <a:lnTo>
                  <a:pt x="780680" y="4991726"/>
                </a:lnTo>
                <a:lnTo>
                  <a:pt x="792372" y="4998800"/>
                </a:lnTo>
                <a:lnTo>
                  <a:pt x="802930" y="5012083"/>
                </a:lnTo>
                <a:lnTo>
                  <a:pt x="812012" y="5032794"/>
                </a:lnTo>
                <a:lnTo>
                  <a:pt x="760860" y="5046391"/>
                </a:lnTo>
                <a:lnTo>
                  <a:pt x="716769" y="5071115"/>
                </a:lnTo>
                <a:lnTo>
                  <a:pt x="677823" y="5104005"/>
                </a:lnTo>
                <a:lnTo>
                  <a:pt x="642108" y="5142103"/>
                </a:lnTo>
                <a:lnTo>
                  <a:pt x="607707" y="5182450"/>
                </a:lnTo>
                <a:lnTo>
                  <a:pt x="587224" y="5207833"/>
                </a:lnTo>
                <a:lnTo>
                  <a:pt x="566059" y="5231765"/>
                </a:lnTo>
                <a:lnTo>
                  <a:pt x="542144" y="5249562"/>
                </a:lnTo>
                <a:lnTo>
                  <a:pt x="513410" y="5256542"/>
                </a:lnTo>
                <a:lnTo>
                  <a:pt x="506361" y="5256542"/>
                </a:lnTo>
                <a:lnTo>
                  <a:pt x="498817" y="5255399"/>
                </a:lnTo>
                <a:lnTo>
                  <a:pt x="486740" y="5251742"/>
                </a:lnTo>
                <a:lnTo>
                  <a:pt x="482980" y="5251183"/>
                </a:lnTo>
                <a:lnTo>
                  <a:pt x="479424" y="5251183"/>
                </a:lnTo>
                <a:lnTo>
                  <a:pt x="463585" y="5255403"/>
                </a:lnTo>
                <a:lnTo>
                  <a:pt x="451778" y="5266982"/>
                </a:lnTo>
                <a:lnTo>
                  <a:pt x="444765" y="5284294"/>
                </a:lnTo>
                <a:lnTo>
                  <a:pt x="443306" y="5305717"/>
                </a:lnTo>
                <a:lnTo>
                  <a:pt x="442867" y="5360795"/>
                </a:lnTo>
                <a:lnTo>
                  <a:pt x="430600" y="5403971"/>
                </a:lnTo>
                <a:lnTo>
                  <a:pt x="408786" y="5437039"/>
                </a:lnTo>
                <a:lnTo>
                  <a:pt x="379706" y="5461792"/>
                </a:lnTo>
                <a:lnTo>
                  <a:pt x="345642" y="5480023"/>
                </a:lnTo>
                <a:lnTo>
                  <a:pt x="262622" y="5510636"/>
                </a:lnTo>
                <a:lnTo>
                  <a:pt x="217587" y="5531239"/>
                </a:lnTo>
                <a:lnTo>
                  <a:pt x="173465" y="5554512"/>
                </a:lnTo>
                <a:lnTo>
                  <a:pt x="129952" y="5579632"/>
                </a:lnTo>
                <a:lnTo>
                  <a:pt x="43525" y="5632128"/>
                </a:lnTo>
                <a:lnTo>
                  <a:pt x="0" y="5657862"/>
                </a:lnTo>
                <a:lnTo>
                  <a:pt x="1636382" y="5657862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07178" y="2519788"/>
            <a:ext cx="7296784" cy="2825750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644525" algn="just">
              <a:lnSpc>
                <a:spcPct val="100000"/>
              </a:lnSpc>
              <a:spcBef>
                <a:spcPts val="980"/>
              </a:spcBef>
            </a:pPr>
            <a:r>
              <a:rPr sz="150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00" b="1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Candara"/>
                <a:cs typeface="Candara"/>
              </a:rPr>
              <a:t>1960’s</a:t>
            </a:r>
            <a:endParaRPr sz="1500">
              <a:latin typeface="Candara"/>
              <a:cs typeface="Candara"/>
            </a:endParaRPr>
          </a:p>
          <a:p>
            <a:pPr marL="12700" marR="1616075" indent="631825" algn="just">
              <a:lnSpc>
                <a:spcPct val="103200"/>
              </a:lnSpc>
              <a:spcBef>
                <a:spcPts val="825"/>
              </a:spcBef>
            </a:pP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0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1960’s</a:t>
            </a:r>
            <a:r>
              <a:rPr sz="150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opened</a:t>
            </a:r>
            <a:r>
              <a:rPr sz="15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50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debut</a:t>
            </a:r>
            <a:r>
              <a:rPr sz="150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FLINTSTONES,</a:t>
            </a:r>
            <a:r>
              <a:rPr sz="150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an </a:t>
            </a:r>
            <a:r>
              <a:rPr sz="1500" spc="-25" dirty="0">
                <a:solidFill>
                  <a:srgbClr val="231F20"/>
                </a:solidFill>
                <a:latin typeface="Candara"/>
                <a:cs typeface="Candara"/>
              </a:rPr>
              <a:t>an-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imated</a:t>
            </a:r>
            <a:r>
              <a:rPr sz="150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television</a:t>
            </a:r>
            <a:r>
              <a:rPr sz="150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sitcom</a:t>
            </a:r>
            <a:r>
              <a:rPr sz="1500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produced</a:t>
            </a:r>
            <a:r>
              <a:rPr sz="150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50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Hanna-Barbera</a:t>
            </a:r>
            <a:r>
              <a:rPr sz="150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which</a:t>
            </a:r>
            <a:r>
              <a:rPr sz="150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ran</a:t>
            </a:r>
            <a:r>
              <a:rPr sz="1500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Candara"/>
                <a:cs typeface="Candara"/>
              </a:rPr>
              <a:t>from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September</a:t>
            </a:r>
            <a:r>
              <a:rPr sz="150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1960</a:t>
            </a:r>
            <a:r>
              <a:rPr sz="150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until</a:t>
            </a:r>
            <a:r>
              <a:rPr sz="1500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April</a:t>
            </a:r>
            <a:r>
              <a:rPr sz="1500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1966.</a:t>
            </a:r>
            <a:r>
              <a:rPr sz="1500" spc="4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500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portrayed</a:t>
            </a:r>
            <a:r>
              <a:rPr sz="150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500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working</a:t>
            </a:r>
            <a:r>
              <a:rPr sz="150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class,</a:t>
            </a:r>
            <a:r>
              <a:rPr sz="150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Candara"/>
                <a:cs typeface="Candara"/>
              </a:rPr>
              <a:t>stone-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age</a:t>
            </a:r>
            <a:r>
              <a:rPr sz="150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family</a:t>
            </a:r>
            <a:r>
              <a:rPr sz="150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headed</a:t>
            </a:r>
            <a:r>
              <a:rPr sz="150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5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Fred</a:t>
            </a:r>
            <a:r>
              <a:rPr sz="15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Flintstone,</a:t>
            </a:r>
            <a:r>
              <a:rPr sz="150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his</a:t>
            </a:r>
            <a:r>
              <a:rPr sz="150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wife</a:t>
            </a:r>
            <a:r>
              <a:rPr sz="150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Wilma,</a:t>
            </a:r>
            <a:r>
              <a:rPr sz="1500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50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their</a:t>
            </a:r>
            <a:r>
              <a:rPr sz="15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Candara"/>
                <a:cs typeface="Candara"/>
              </a:rPr>
              <a:t>neigh-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bors,</a:t>
            </a:r>
            <a:r>
              <a:rPr sz="150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Barney</a:t>
            </a:r>
            <a:r>
              <a:rPr sz="150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5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Betty</a:t>
            </a:r>
            <a:r>
              <a:rPr sz="150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Rubble.</a:t>
            </a:r>
            <a:r>
              <a:rPr sz="1500" spc="3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Many</a:t>
            </a:r>
            <a:r>
              <a:rPr sz="15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believe</a:t>
            </a:r>
            <a:r>
              <a:rPr sz="1500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50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50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5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an</a:t>
            </a:r>
            <a:r>
              <a:rPr sz="150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Candara"/>
                <a:cs typeface="Candara"/>
              </a:rPr>
              <a:t>animated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satire</a:t>
            </a:r>
            <a:r>
              <a:rPr sz="150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0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0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Honeymooners</a:t>
            </a:r>
            <a:r>
              <a:rPr sz="15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5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5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one</a:t>
            </a:r>
            <a:r>
              <a:rPr sz="150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0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0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50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television</a:t>
            </a:r>
            <a:r>
              <a:rPr sz="150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Candara"/>
                <a:cs typeface="Candara"/>
              </a:rPr>
              <a:t>shows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ever</a:t>
            </a:r>
            <a:r>
              <a:rPr sz="1500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500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be</a:t>
            </a:r>
            <a:r>
              <a:rPr sz="1500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broadcast</a:t>
            </a:r>
            <a:r>
              <a:rPr sz="1500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500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color.</a:t>
            </a:r>
            <a:r>
              <a:rPr sz="1500" spc="1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00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FLINTSTONES</a:t>
            </a:r>
            <a:r>
              <a:rPr sz="1500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500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Candara"/>
                <a:cs typeface="Candara"/>
              </a:rPr>
              <a:t>program</a:t>
            </a:r>
            <a:endParaRPr sz="1500">
              <a:latin typeface="Candara"/>
              <a:cs typeface="Candara"/>
            </a:endParaRPr>
          </a:p>
          <a:p>
            <a:pPr marL="12700" marR="5080" indent="-635" algn="just">
              <a:lnSpc>
                <a:spcPct val="102299"/>
              </a:lnSpc>
              <a:spcBef>
                <a:spcPts val="15"/>
              </a:spcBef>
            </a:pP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pursued</a:t>
            </a:r>
            <a:r>
              <a:rPr sz="1500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new</a:t>
            </a:r>
            <a:r>
              <a:rPr sz="1500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500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different</a:t>
            </a:r>
            <a:r>
              <a:rPr sz="1500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types</a:t>
            </a:r>
            <a:r>
              <a:rPr sz="1500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00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500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products.</a:t>
            </a:r>
            <a:r>
              <a:rPr sz="1500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500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example,</a:t>
            </a:r>
            <a:r>
              <a:rPr sz="1500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Miles</a:t>
            </a:r>
            <a:r>
              <a:rPr sz="1500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Candara"/>
                <a:cs typeface="Candara"/>
              </a:rPr>
              <a:t>Laboratories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developed</a:t>
            </a:r>
            <a:r>
              <a:rPr sz="150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50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line</a:t>
            </a:r>
            <a:r>
              <a:rPr sz="150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0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children’s</a:t>
            </a:r>
            <a:r>
              <a:rPr sz="150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FLINTSTONE</a:t>
            </a:r>
            <a:r>
              <a:rPr sz="150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vitamins</a:t>
            </a:r>
            <a:r>
              <a:rPr sz="150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50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0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shape</a:t>
            </a:r>
            <a:r>
              <a:rPr sz="150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0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0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show’s</a:t>
            </a:r>
            <a:r>
              <a:rPr sz="150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Candara"/>
                <a:cs typeface="Candara"/>
              </a:rPr>
              <a:t>characters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5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Post</a:t>
            </a:r>
            <a:r>
              <a:rPr sz="150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Foods</a:t>
            </a:r>
            <a:r>
              <a:rPr sz="150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sold</a:t>
            </a:r>
            <a:r>
              <a:rPr sz="15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50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line</a:t>
            </a:r>
            <a:r>
              <a:rPr sz="150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0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PEBBLES</a:t>
            </a:r>
            <a:r>
              <a:rPr sz="150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cereals</a:t>
            </a:r>
            <a:r>
              <a:rPr sz="150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50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are</a:t>
            </a:r>
            <a:r>
              <a:rPr sz="150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still</a:t>
            </a:r>
            <a:r>
              <a:rPr sz="150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being</a:t>
            </a:r>
            <a:r>
              <a:rPr sz="150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sold</a:t>
            </a:r>
            <a:r>
              <a:rPr sz="150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Candara"/>
                <a:cs typeface="Candara"/>
              </a:rPr>
              <a:t>today.</a:t>
            </a:r>
            <a:endParaRPr sz="1500">
              <a:latin typeface="Candara"/>
              <a:cs typeface="Candar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27266" y="2939059"/>
            <a:ext cx="1459839" cy="147708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22902" y="1636246"/>
            <a:ext cx="308229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98575" marR="5080" indent="-1286510">
              <a:lnSpc>
                <a:spcPct val="101499"/>
              </a:lnSpc>
              <a:spcBef>
                <a:spcPts val="95"/>
              </a:spcBef>
            </a:pPr>
            <a:r>
              <a:rPr dirty="0"/>
              <a:t>THE</a:t>
            </a:r>
            <a:r>
              <a:rPr spc="50" dirty="0"/>
              <a:t> </a:t>
            </a:r>
            <a:r>
              <a:rPr dirty="0"/>
              <a:t>FLINTSTONES</a:t>
            </a:r>
            <a:r>
              <a:rPr spc="70" dirty="0"/>
              <a:t> </a:t>
            </a:r>
            <a:r>
              <a:rPr dirty="0"/>
              <a:t>TV</a:t>
            </a:r>
            <a:r>
              <a:rPr spc="55" dirty="0"/>
              <a:t> </a:t>
            </a:r>
            <a:r>
              <a:rPr spc="-20" dirty="0"/>
              <a:t>SHOW 1960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39464" y="1057275"/>
            <a:ext cx="6219190" cy="5658485"/>
          </a:xfrm>
          <a:custGeom>
            <a:avLst/>
            <a:gdLst/>
            <a:ahLst/>
            <a:cxnLst/>
            <a:rect l="l" t="t" r="r" b="b"/>
            <a:pathLst>
              <a:path w="6219190" h="5658484">
                <a:moveTo>
                  <a:pt x="6218936" y="5657862"/>
                </a:moveTo>
                <a:lnTo>
                  <a:pt x="6218936" y="0"/>
                </a:lnTo>
                <a:lnTo>
                  <a:pt x="302171" y="0"/>
                </a:lnTo>
                <a:lnTo>
                  <a:pt x="308038" y="32067"/>
                </a:lnTo>
                <a:lnTo>
                  <a:pt x="313385" y="63703"/>
                </a:lnTo>
                <a:lnTo>
                  <a:pt x="318096" y="65798"/>
                </a:lnTo>
                <a:lnTo>
                  <a:pt x="318096" y="69989"/>
                </a:lnTo>
                <a:lnTo>
                  <a:pt x="316115" y="77749"/>
                </a:lnTo>
                <a:lnTo>
                  <a:pt x="324920" y="121302"/>
                </a:lnTo>
                <a:lnTo>
                  <a:pt x="341636" y="162255"/>
                </a:lnTo>
                <a:lnTo>
                  <a:pt x="354284" y="194978"/>
                </a:lnTo>
                <a:lnTo>
                  <a:pt x="350888" y="213842"/>
                </a:lnTo>
                <a:lnTo>
                  <a:pt x="348357" y="229338"/>
                </a:lnTo>
                <a:lnTo>
                  <a:pt x="342879" y="252634"/>
                </a:lnTo>
                <a:lnTo>
                  <a:pt x="338342" y="279350"/>
                </a:lnTo>
                <a:lnTo>
                  <a:pt x="338632" y="305104"/>
                </a:lnTo>
                <a:lnTo>
                  <a:pt x="343747" y="322749"/>
                </a:lnTo>
                <a:lnTo>
                  <a:pt x="344176" y="351404"/>
                </a:lnTo>
                <a:lnTo>
                  <a:pt x="342776" y="380823"/>
                </a:lnTo>
                <a:lnTo>
                  <a:pt x="342404" y="400761"/>
                </a:lnTo>
                <a:lnTo>
                  <a:pt x="345700" y="405567"/>
                </a:lnTo>
                <a:lnTo>
                  <a:pt x="347133" y="414320"/>
                </a:lnTo>
                <a:lnTo>
                  <a:pt x="348792" y="422722"/>
                </a:lnTo>
                <a:lnTo>
                  <a:pt x="352767" y="426478"/>
                </a:lnTo>
                <a:lnTo>
                  <a:pt x="354558" y="426123"/>
                </a:lnTo>
                <a:lnTo>
                  <a:pt x="358965" y="428840"/>
                </a:lnTo>
                <a:lnTo>
                  <a:pt x="359168" y="436600"/>
                </a:lnTo>
                <a:lnTo>
                  <a:pt x="355396" y="440791"/>
                </a:lnTo>
                <a:lnTo>
                  <a:pt x="358270" y="452643"/>
                </a:lnTo>
                <a:lnTo>
                  <a:pt x="358393" y="458397"/>
                </a:lnTo>
                <a:lnTo>
                  <a:pt x="355714" y="465200"/>
                </a:lnTo>
                <a:lnTo>
                  <a:pt x="358773" y="474412"/>
                </a:lnTo>
                <a:lnTo>
                  <a:pt x="363464" y="483193"/>
                </a:lnTo>
                <a:lnTo>
                  <a:pt x="366112" y="491779"/>
                </a:lnTo>
                <a:lnTo>
                  <a:pt x="363042" y="500405"/>
                </a:lnTo>
                <a:lnTo>
                  <a:pt x="369881" y="512187"/>
                </a:lnTo>
                <a:lnTo>
                  <a:pt x="369949" y="531336"/>
                </a:lnTo>
                <a:lnTo>
                  <a:pt x="367719" y="553590"/>
                </a:lnTo>
                <a:lnTo>
                  <a:pt x="367664" y="574687"/>
                </a:lnTo>
                <a:lnTo>
                  <a:pt x="374950" y="608715"/>
                </a:lnTo>
                <a:lnTo>
                  <a:pt x="377021" y="642416"/>
                </a:lnTo>
                <a:lnTo>
                  <a:pt x="381431" y="671774"/>
                </a:lnTo>
                <a:lnTo>
                  <a:pt x="395732" y="692772"/>
                </a:lnTo>
                <a:lnTo>
                  <a:pt x="393304" y="725261"/>
                </a:lnTo>
                <a:lnTo>
                  <a:pt x="395046" y="754746"/>
                </a:lnTo>
                <a:lnTo>
                  <a:pt x="398493" y="782267"/>
                </a:lnTo>
                <a:lnTo>
                  <a:pt x="401180" y="808863"/>
                </a:lnTo>
                <a:lnTo>
                  <a:pt x="401903" y="819870"/>
                </a:lnTo>
                <a:lnTo>
                  <a:pt x="400515" y="829648"/>
                </a:lnTo>
                <a:lnTo>
                  <a:pt x="400167" y="838932"/>
                </a:lnTo>
                <a:lnTo>
                  <a:pt x="404012" y="848461"/>
                </a:lnTo>
                <a:lnTo>
                  <a:pt x="404846" y="878044"/>
                </a:lnTo>
                <a:lnTo>
                  <a:pt x="406582" y="916151"/>
                </a:lnTo>
                <a:lnTo>
                  <a:pt x="402896" y="958027"/>
                </a:lnTo>
                <a:lnTo>
                  <a:pt x="387464" y="998918"/>
                </a:lnTo>
                <a:lnTo>
                  <a:pt x="345135" y="1138593"/>
                </a:lnTo>
                <a:lnTo>
                  <a:pt x="328356" y="1184430"/>
                </a:lnTo>
                <a:lnTo>
                  <a:pt x="322634" y="1200650"/>
                </a:lnTo>
                <a:lnTo>
                  <a:pt x="317474" y="1217066"/>
                </a:lnTo>
                <a:lnTo>
                  <a:pt x="317053" y="1231589"/>
                </a:lnTo>
                <a:lnTo>
                  <a:pt x="318114" y="1245631"/>
                </a:lnTo>
                <a:lnTo>
                  <a:pt x="318487" y="1261107"/>
                </a:lnTo>
                <a:lnTo>
                  <a:pt x="316001" y="1279931"/>
                </a:lnTo>
                <a:lnTo>
                  <a:pt x="314934" y="1293090"/>
                </a:lnTo>
                <a:lnTo>
                  <a:pt x="311470" y="1308507"/>
                </a:lnTo>
                <a:lnTo>
                  <a:pt x="307811" y="1323099"/>
                </a:lnTo>
                <a:lnTo>
                  <a:pt x="306057" y="1333741"/>
                </a:lnTo>
                <a:lnTo>
                  <a:pt x="304304" y="1333715"/>
                </a:lnTo>
                <a:lnTo>
                  <a:pt x="302971" y="1338872"/>
                </a:lnTo>
                <a:lnTo>
                  <a:pt x="303949" y="1341323"/>
                </a:lnTo>
                <a:lnTo>
                  <a:pt x="302170" y="1363891"/>
                </a:lnTo>
                <a:lnTo>
                  <a:pt x="298673" y="1370260"/>
                </a:lnTo>
                <a:lnTo>
                  <a:pt x="296217" y="1373580"/>
                </a:lnTo>
                <a:lnTo>
                  <a:pt x="297561" y="1387005"/>
                </a:lnTo>
                <a:lnTo>
                  <a:pt x="294478" y="1396783"/>
                </a:lnTo>
                <a:lnTo>
                  <a:pt x="288615" y="1401864"/>
                </a:lnTo>
                <a:lnTo>
                  <a:pt x="284107" y="1407611"/>
                </a:lnTo>
                <a:lnTo>
                  <a:pt x="285089" y="1419390"/>
                </a:lnTo>
                <a:lnTo>
                  <a:pt x="282258" y="1434134"/>
                </a:lnTo>
                <a:lnTo>
                  <a:pt x="278779" y="1446906"/>
                </a:lnTo>
                <a:lnTo>
                  <a:pt x="276283" y="1459775"/>
                </a:lnTo>
                <a:lnTo>
                  <a:pt x="276402" y="1474812"/>
                </a:lnTo>
                <a:lnTo>
                  <a:pt x="274164" y="1489557"/>
                </a:lnTo>
                <a:lnTo>
                  <a:pt x="271700" y="1503348"/>
                </a:lnTo>
                <a:lnTo>
                  <a:pt x="269726" y="1516727"/>
                </a:lnTo>
                <a:lnTo>
                  <a:pt x="268960" y="1530235"/>
                </a:lnTo>
                <a:lnTo>
                  <a:pt x="265925" y="1536319"/>
                </a:lnTo>
                <a:lnTo>
                  <a:pt x="264248" y="1542605"/>
                </a:lnTo>
                <a:lnTo>
                  <a:pt x="266865" y="1550670"/>
                </a:lnTo>
                <a:lnTo>
                  <a:pt x="256806" y="1608924"/>
                </a:lnTo>
                <a:lnTo>
                  <a:pt x="256832" y="1612049"/>
                </a:lnTo>
                <a:lnTo>
                  <a:pt x="257428" y="1613001"/>
                </a:lnTo>
                <a:lnTo>
                  <a:pt x="258838" y="1613001"/>
                </a:lnTo>
                <a:lnTo>
                  <a:pt x="261594" y="1610829"/>
                </a:lnTo>
                <a:lnTo>
                  <a:pt x="262610" y="1610829"/>
                </a:lnTo>
                <a:lnTo>
                  <a:pt x="262877" y="1611642"/>
                </a:lnTo>
                <a:lnTo>
                  <a:pt x="262572" y="1614271"/>
                </a:lnTo>
                <a:lnTo>
                  <a:pt x="261192" y="1620089"/>
                </a:lnTo>
                <a:lnTo>
                  <a:pt x="262633" y="1630239"/>
                </a:lnTo>
                <a:lnTo>
                  <a:pt x="260896" y="1636064"/>
                </a:lnTo>
                <a:lnTo>
                  <a:pt x="260108" y="1635302"/>
                </a:lnTo>
                <a:lnTo>
                  <a:pt x="258000" y="1635302"/>
                </a:lnTo>
                <a:lnTo>
                  <a:pt x="255536" y="1663433"/>
                </a:lnTo>
                <a:lnTo>
                  <a:pt x="253034" y="1663306"/>
                </a:lnTo>
                <a:lnTo>
                  <a:pt x="254649" y="1672512"/>
                </a:lnTo>
                <a:lnTo>
                  <a:pt x="252982" y="1680406"/>
                </a:lnTo>
                <a:lnTo>
                  <a:pt x="250293" y="1688262"/>
                </a:lnTo>
                <a:lnTo>
                  <a:pt x="248843" y="1697355"/>
                </a:lnTo>
                <a:lnTo>
                  <a:pt x="250396" y="1704512"/>
                </a:lnTo>
                <a:lnTo>
                  <a:pt x="251985" y="1713279"/>
                </a:lnTo>
                <a:lnTo>
                  <a:pt x="252553" y="1721338"/>
                </a:lnTo>
                <a:lnTo>
                  <a:pt x="251040" y="1726374"/>
                </a:lnTo>
                <a:lnTo>
                  <a:pt x="254455" y="1744003"/>
                </a:lnTo>
                <a:lnTo>
                  <a:pt x="254122" y="1750947"/>
                </a:lnTo>
                <a:lnTo>
                  <a:pt x="252353" y="1756555"/>
                </a:lnTo>
                <a:lnTo>
                  <a:pt x="251460" y="1770176"/>
                </a:lnTo>
                <a:lnTo>
                  <a:pt x="251105" y="1784224"/>
                </a:lnTo>
                <a:lnTo>
                  <a:pt x="249653" y="1793382"/>
                </a:lnTo>
                <a:lnTo>
                  <a:pt x="249577" y="1803327"/>
                </a:lnTo>
                <a:lnTo>
                  <a:pt x="253352" y="1819732"/>
                </a:lnTo>
                <a:lnTo>
                  <a:pt x="256184" y="1825917"/>
                </a:lnTo>
                <a:lnTo>
                  <a:pt x="255866" y="1835975"/>
                </a:lnTo>
                <a:lnTo>
                  <a:pt x="252615" y="1842262"/>
                </a:lnTo>
                <a:lnTo>
                  <a:pt x="250723" y="1844979"/>
                </a:lnTo>
                <a:lnTo>
                  <a:pt x="253703" y="1856412"/>
                </a:lnTo>
                <a:lnTo>
                  <a:pt x="254395" y="1871383"/>
                </a:lnTo>
                <a:lnTo>
                  <a:pt x="256489" y="1877987"/>
                </a:lnTo>
                <a:lnTo>
                  <a:pt x="254536" y="1893075"/>
                </a:lnTo>
                <a:lnTo>
                  <a:pt x="251675" y="1905266"/>
                </a:lnTo>
                <a:lnTo>
                  <a:pt x="249834" y="1914923"/>
                </a:lnTo>
                <a:lnTo>
                  <a:pt x="250939" y="1922411"/>
                </a:lnTo>
                <a:lnTo>
                  <a:pt x="248791" y="1935666"/>
                </a:lnTo>
                <a:lnTo>
                  <a:pt x="241820" y="1973961"/>
                </a:lnTo>
                <a:lnTo>
                  <a:pt x="238467" y="1976894"/>
                </a:lnTo>
                <a:lnTo>
                  <a:pt x="239623" y="1982241"/>
                </a:lnTo>
                <a:lnTo>
                  <a:pt x="238887" y="1987270"/>
                </a:lnTo>
                <a:lnTo>
                  <a:pt x="237000" y="1993924"/>
                </a:lnTo>
                <a:lnTo>
                  <a:pt x="236137" y="2004201"/>
                </a:lnTo>
                <a:lnTo>
                  <a:pt x="236179" y="2014890"/>
                </a:lnTo>
                <a:lnTo>
                  <a:pt x="237007" y="2022779"/>
                </a:lnTo>
                <a:lnTo>
                  <a:pt x="233019" y="2045004"/>
                </a:lnTo>
                <a:lnTo>
                  <a:pt x="233182" y="2070391"/>
                </a:lnTo>
                <a:lnTo>
                  <a:pt x="229131" y="2090934"/>
                </a:lnTo>
                <a:lnTo>
                  <a:pt x="228202" y="2109962"/>
                </a:lnTo>
                <a:lnTo>
                  <a:pt x="237731" y="2130806"/>
                </a:lnTo>
                <a:lnTo>
                  <a:pt x="236541" y="2137526"/>
                </a:lnTo>
                <a:lnTo>
                  <a:pt x="231491" y="2141809"/>
                </a:lnTo>
                <a:lnTo>
                  <a:pt x="230301" y="2148522"/>
                </a:lnTo>
                <a:lnTo>
                  <a:pt x="230091" y="2158075"/>
                </a:lnTo>
                <a:lnTo>
                  <a:pt x="231463" y="2162384"/>
                </a:lnTo>
                <a:lnTo>
                  <a:pt x="231284" y="2166417"/>
                </a:lnTo>
                <a:lnTo>
                  <a:pt x="226415" y="2175141"/>
                </a:lnTo>
                <a:lnTo>
                  <a:pt x="226366" y="2197731"/>
                </a:lnTo>
                <a:lnTo>
                  <a:pt x="224193" y="2217000"/>
                </a:lnTo>
                <a:lnTo>
                  <a:pt x="223000" y="2235642"/>
                </a:lnTo>
                <a:lnTo>
                  <a:pt x="225894" y="2256345"/>
                </a:lnTo>
                <a:lnTo>
                  <a:pt x="225437" y="2256002"/>
                </a:lnTo>
                <a:lnTo>
                  <a:pt x="223437" y="2266461"/>
                </a:lnTo>
                <a:lnTo>
                  <a:pt x="222602" y="2290173"/>
                </a:lnTo>
                <a:lnTo>
                  <a:pt x="222590" y="2315640"/>
                </a:lnTo>
                <a:lnTo>
                  <a:pt x="223062" y="2331364"/>
                </a:lnTo>
                <a:lnTo>
                  <a:pt x="223197" y="2347269"/>
                </a:lnTo>
                <a:lnTo>
                  <a:pt x="224853" y="2405545"/>
                </a:lnTo>
                <a:lnTo>
                  <a:pt x="224506" y="2420032"/>
                </a:lnTo>
                <a:lnTo>
                  <a:pt x="225636" y="2426615"/>
                </a:lnTo>
                <a:lnTo>
                  <a:pt x="225587" y="2432668"/>
                </a:lnTo>
                <a:lnTo>
                  <a:pt x="221703" y="2445562"/>
                </a:lnTo>
                <a:lnTo>
                  <a:pt x="221875" y="2459893"/>
                </a:lnTo>
                <a:lnTo>
                  <a:pt x="222507" y="2476590"/>
                </a:lnTo>
                <a:lnTo>
                  <a:pt x="223314" y="2490870"/>
                </a:lnTo>
                <a:lnTo>
                  <a:pt x="224015" y="2497950"/>
                </a:lnTo>
                <a:lnTo>
                  <a:pt x="223596" y="2499004"/>
                </a:lnTo>
                <a:lnTo>
                  <a:pt x="222758" y="2503512"/>
                </a:lnTo>
                <a:lnTo>
                  <a:pt x="222961" y="2506230"/>
                </a:lnTo>
                <a:lnTo>
                  <a:pt x="223596" y="2508224"/>
                </a:lnTo>
                <a:lnTo>
                  <a:pt x="224853" y="2510104"/>
                </a:lnTo>
                <a:lnTo>
                  <a:pt x="225272" y="2516390"/>
                </a:lnTo>
                <a:lnTo>
                  <a:pt x="227050" y="2528760"/>
                </a:lnTo>
                <a:lnTo>
                  <a:pt x="226415" y="2531160"/>
                </a:lnTo>
                <a:lnTo>
                  <a:pt x="227685" y="2549817"/>
                </a:lnTo>
                <a:lnTo>
                  <a:pt x="226313" y="2551277"/>
                </a:lnTo>
                <a:lnTo>
                  <a:pt x="225691" y="2552852"/>
                </a:lnTo>
                <a:lnTo>
                  <a:pt x="225590" y="2555582"/>
                </a:lnTo>
                <a:lnTo>
                  <a:pt x="223329" y="2554528"/>
                </a:lnTo>
                <a:lnTo>
                  <a:pt x="220599" y="2554528"/>
                </a:lnTo>
                <a:lnTo>
                  <a:pt x="223177" y="2559316"/>
                </a:lnTo>
                <a:lnTo>
                  <a:pt x="223596" y="2565946"/>
                </a:lnTo>
                <a:lnTo>
                  <a:pt x="221741" y="2565603"/>
                </a:lnTo>
                <a:lnTo>
                  <a:pt x="217974" y="2568886"/>
                </a:lnTo>
                <a:lnTo>
                  <a:pt x="216633" y="2576439"/>
                </a:lnTo>
                <a:lnTo>
                  <a:pt x="215716" y="2584816"/>
                </a:lnTo>
                <a:lnTo>
                  <a:pt x="213220" y="2590571"/>
                </a:lnTo>
                <a:lnTo>
                  <a:pt x="214274" y="2603360"/>
                </a:lnTo>
                <a:lnTo>
                  <a:pt x="214477" y="2610065"/>
                </a:lnTo>
                <a:lnTo>
                  <a:pt x="214058" y="2616352"/>
                </a:lnTo>
                <a:lnTo>
                  <a:pt x="214477" y="2621280"/>
                </a:lnTo>
                <a:lnTo>
                  <a:pt x="214477" y="2628925"/>
                </a:lnTo>
                <a:lnTo>
                  <a:pt x="213842" y="2631643"/>
                </a:lnTo>
                <a:lnTo>
                  <a:pt x="209315" y="2636174"/>
                </a:lnTo>
                <a:lnTo>
                  <a:pt x="204001" y="2638583"/>
                </a:lnTo>
                <a:lnTo>
                  <a:pt x="200414" y="2642841"/>
                </a:lnTo>
                <a:lnTo>
                  <a:pt x="201066" y="2652915"/>
                </a:lnTo>
                <a:lnTo>
                  <a:pt x="197542" y="2665574"/>
                </a:lnTo>
                <a:lnTo>
                  <a:pt x="193479" y="2676296"/>
                </a:lnTo>
                <a:lnTo>
                  <a:pt x="190381" y="2687352"/>
                </a:lnTo>
                <a:lnTo>
                  <a:pt x="189750" y="2701010"/>
                </a:lnTo>
                <a:lnTo>
                  <a:pt x="186775" y="2713834"/>
                </a:lnTo>
                <a:lnTo>
                  <a:pt x="183646" y="2725724"/>
                </a:lnTo>
                <a:lnTo>
                  <a:pt x="181029" y="2737358"/>
                </a:lnTo>
                <a:lnTo>
                  <a:pt x="179590" y="2749410"/>
                </a:lnTo>
                <a:lnTo>
                  <a:pt x="176237" y="2754122"/>
                </a:lnTo>
                <a:lnTo>
                  <a:pt x="174244" y="2759468"/>
                </a:lnTo>
                <a:lnTo>
                  <a:pt x="176441" y="2767330"/>
                </a:lnTo>
                <a:lnTo>
                  <a:pt x="173193" y="2777009"/>
                </a:lnTo>
                <a:lnTo>
                  <a:pt x="170259" y="2783568"/>
                </a:lnTo>
                <a:lnTo>
                  <a:pt x="168425" y="2789577"/>
                </a:lnTo>
                <a:lnTo>
                  <a:pt x="168478" y="2797606"/>
                </a:lnTo>
                <a:lnTo>
                  <a:pt x="159054" y="2801912"/>
                </a:lnTo>
                <a:lnTo>
                  <a:pt x="161874" y="2804414"/>
                </a:lnTo>
                <a:lnTo>
                  <a:pt x="163245" y="2810395"/>
                </a:lnTo>
                <a:lnTo>
                  <a:pt x="163245" y="2811119"/>
                </a:lnTo>
                <a:lnTo>
                  <a:pt x="161988" y="2811653"/>
                </a:lnTo>
                <a:lnTo>
                  <a:pt x="160934" y="2814053"/>
                </a:lnTo>
                <a:lnTo>
                  <a:pt x="159893" y="2821597"/>
                </a:lnTo>
                <a:lnTo>
                  <a:pt x="159372" y="2827896"/>
                </a:lnTo>
                <a:lnTo>
                  <a:pt x="158940" y="2828734"/>
                </a:lnTo>
                <a:lnTo>
                  <a:pt x="157162" y="2845917"/>
                </a:lnTo>
                <a:lnTo>
                  <a:pt x="156959" y="2852407"/>
                </a:lnTo>
                <a:lnTo>
                  <a:pt x="151841" y="2853753"/>
                </a:lnTo>
                <a:lnTo>
                  <a:pt x="152488" y="2872879"/>
                </a:lnTo>
                <a:lnTo>
                  <a:pt x="146240" y="2872879"/>
                </a:lnTo>
                <a:lnTo>
                  <a:pt x="145161" y="2872333"/>
                </a:lnTo>
                <a:lnTo>
                  <a:pt x="143865" y="2871050"/>
                </a:lnTo>
                <a:lnTo>
                  <a:pt x="143332" y="2877197"/>
                </a:lnTo>
                <a:lnTo>
                  <a:pt x="144767" y="2882798"/>
                </a:lnTo>
                <a:lnTo>
                  <a:pt x="142963" y="2882798"/>
                </a:lnTo>
                <a:lnTo>
                  <a:pt x="140500" y="2880067"/>
                </a:lnTo>
                <a:lnTo>
                  <a:pt x="140093" y="2882798"/>
                </a:lnTo>
                <a:lnTo>
                  <a:pt x="139255" y="2884043"/>
                </a:lnTo>
                <a:lnTo>
                  <a:pt x="138201" y="2884678"/>
                </a:lnTo>
                <a:lnTo>
                  <a:pt x="137782" y="2884678"/>
                </a:lnTo>
                <a:lnTo>
                  <a:pt x="136423" y="2903753"/>
                </a:lnTo>
                <a:lnTo>
                  <a:pt x="135470" y="2905734"/>
                </a:lnTo>
                <a:lnTo>
                  <a:pt x="135470" y="2918828"/>
                </a:lnTo>
                <a:lnTo>
                  <a:pt x="135051" y="2925229"/>
                </a:lnTo>
                <a:lnTo>
                  <a:pt x="135889" y="2927743"/>
                </a:lnTo>
                <a:lnTo>
                  <a:pt x="136321" y="2930042"/>
                </a:lnTo>
                <a:lnTo>
                  <a:pt x="136105" y="2932874"/>
                </a:lnTo>
                <a:lnTo>
                  <a:pt x="134747" y="2936748"/>
                </a:lnTo>
                <a:lnTo>
                  <a:pt x="134213" y="2937586"/>
                </a:lnTo>
                <a:lnTo>
                  <a:pt x="134632" y="2946069"/>
                </a:lnTo>
                <a:lnTo>
                  <a:pt x="134950" y="2948901"/>
                </a:lnTo>
                <a:lnTo>
                  <a:pt x="135686" y="2951734"/>
                </a:lnTo>
                <a:lnTo>
                  <a:pt x="136626" y="2954350"/>
                </a:lnTo>
                <a:lnTo>
                  <a:pt x="130089" y="2970563"/>
                </a:lnTo>
                <a:lnTo>
                  <a:pt x="126685" y="2988865"/>
                </a:lnTo>
                <a:lnTo>
                  <a:pt x="124325" y="3008324"/>
                </a:lnTo>
                <a:lnTo>
                  <a:pt x="120916" y="3028010"/>
                </a:lnTo>
                <a:lnTo>
                  <a:pt x="122434" y="3048987"/>
                </a:lnTo>
                <a:lnTo>
                  <a:pt x="124255" y="3063805"/>
                </a:lnTo>
                <a:lnTo>
                  <a:pt x="124168" y="3076441"/>
                </a:lnTo>
                <a:lnTo>
                  <a:pt x="119964" y="3090875"/>
                </a:lnTo>
                <a:lnTo>
                  <a:pt x="118266" y="3099898"/>
                </a:lnTo>
                <a:lnTo>
                  <a:pt x="117114" y="3111447"/>
                </a:lnTo>
                <a:lnTo>
                  <a:pt x="115136" y="3126042"/>
                </a:lnTo>
                <a:lnTo>
                  <a:pt x="110959" y="3144202"/>
                </a:lnTo>
                <a:lnTo>
                  <a:pt x="107256" y="3162789"/>
                </a:lnTo>
                <a:lnTo>
                  <a:pt x="101231" y="3198277"/>
                </a:lnTo>
                <a:lnTo>
                  <a:pt x="94537" y="3230329"/>
                </a:lnTo>
                <a:lnTo>
                  <a:pt x="90860" y="3243388"/>
                </a:lnTo>
                <a:lnTo>
                  <a:pt x="88747" y="3252025"/>
                </a:lnTo>
                <a:lnTo>
                  <a:pt x="81641" y="3278535"/>
                </a:lnTo>
                <a:lnTo>
                  <a:pt x="69304" y="3323317"/>
                </a:lnTo>
                <a:lnTo>
                  <a:pt x="65362" y="3352844"/>
                </a:lnTo>
                <a:lnTo>
                  <a:pt x="61426" y="3366731"/>
                </a:lnTo>
                <a:lnTo>
                  <a:pt x="57686" y="3381467"/>
                </a:lnTo>
                <a:lnTo>
                  <a:pt x="57243" y="3405654"/>
                </a:lnTo>
                <a:lnTo>
                  <a:pt x="55837" y="3416187"/>
                </a:lnTo>
                <a:lnTo>
                  <a:pt x="53623" y="3425837"/>
                </a:lnTo>
                <a:lnTo>
                  <a:pt x="50926" y="3431387"/>
                </a:lnTo>
                <a:lnTo>
                  <a:pt x="49669" y="3435896"/>
                </a:lnTo>
                <a:lnTo>
                  <a:pt x="49987" y="3441763"/>
                </a:lnTo>
                <a:lnTo>
                  <a:pt x="46316" y="3442817"/>
                </a:lnTo>
                <a:lnTo>
                  <a:pt x="42240" y="3444798"/>
                </a:lnTo>
                <a:lnTo>
                  <a:pt x="45021" y="3460343"/>
                </a:lnTo>
                <a:lnTo>
                  <a:pt x="42049" y="3460343"/>
                </a:lnTo>
                <a:lnTo>
                  <a:pt x="41287" y="3459784"/>
                </a:lnTo>
                <a:lnTo>
                  <a:pt x="41240" y="3468620"/>
                </a:lnTo>
                <a:lnTo>
                  <a:pt x="38325" y="3475764"/>
                </a:lnTo>
                <a:lnTo>
                  <a:pt x="34272" y="3482123"/>
                </a:lnTo>
                <a:lnTo>
                  <a:pt x="30810" y="3488601"/>
                </a:lnTo>
                <a:lnTo>
                  <a:pt x="32270" y="3494049"/>
                </a:lnTo>
                <a:lnTo>
                  <a:pt x="30492" y="3498862"/>
                </a:lnTo>
                <a:lnTo>
                  <a:pt x="24206" y="3513543"/>
                </a:lnTo>
                <a:lnTo>
                  <a:pt x="19596" y="3555022"/>
                </a:lnTo>
                <a:lnTo>
                  <a:pt x="20535" y="3564877"/>
                </a:lnTo>
                <a:lnTo>
                  <a:pt x="19799" y="3567912"/>
                </a:lnTo>
                <a:lnTo>
                  <a:pt x="16027" y="3570846"/>
                </a:lnTo>
                <a:lnTo>
                  <a:pt x="15405" y="3573475"/>
                </a:lnTo>
                <a:lnTo>
                  <a:pt x="16763" y="3580485"/>
                </a:lnTo>
                <a:lnTo>
                  <a:pt x="13335" y="3580447"/>
                </a:lnTo>
                <a:lnTo>
                  <a:pt x="16040" y="3588296"/>
                </a:lnTo>
                <a:lnTo>
                  <a:pt x="16141" y="3594214"/>
                </a:lnTo>
                <a:lnTo>
                  <a:pt x="15824" y="3632568"/>
                </a:lnTo>
                <a:lnTo>
                  <a:pt x="13728" y="3656241"/>
                </a:lnTo>
                <a:lnTo>
                  <a:pt x="14986" y="3663569"/>
                </a:lnTo>
                <a:lnTo>
                  <a:pt x="14431" y="3675610"/>
                </a:lnTo>
                <a:lnTo>
                  <a:pt x="13215" y="3687514"/>
                </a:lnTo>
                <a:lnTo>
                  <a:pt x="12726" y="3698551"/>
                </a:lnTo>
                <a:lnTo>
                  <a:pt x="14350" y="3707993"/>
                </a:lnTo>
                <a:lnTo>
                  <a:pt x="14884" y="3712603"/>
                </a:lnTo>
                <a:lnTo>
                  <a:pt x="14770" y="3716693"/>
                </a:lnTo>
                <a:lnTo>
                  <a:pt x="14249" y="3720566"/>
                </a:lnTo>
                <a:lnTo>
                  <a:pt x="11950" y="3730840"/>
                </a:lnTo>
                <a:lnTo>
                  <a:pt x="5867" y="3751059"/>
                </a:lnTo>
                <a:lnTo>
                  <a:pt x="9793" y="3758219"/>
                </a:lnTo>
                <a:lnTo>
                  <a:pt x="9151" y="3773006"/>
                </a:lnTo>
                <a:lnTo>
                  <a:pt x="7883" y="3787604"/>
                </a:lnTo>
                <a:lnTo>
                  <a:pt x="9931" y="3794201"/>
                </a:lnTo>
                <a:lnTo>
                  <a:pt x="11214" y="3793807"/>
                </a:lnTo>
                <a:lnTo>
                  <a:pt x="12865" y="3807650"/>
                </a:lnTo>
                <a:lnTo>
                  <a:pt x="17679" y="3821166"/>
                </a:lnTo>
                <a:lnTo>
                  <a:pt x="20963" y="3834544"/>
                </a:lnTo>
                <a:lnTo>
                  <a:pt x="18021" y="3847973"/>
                </a:lnTo>
                <a:lnTo>
                  <a:pt x="17977" y="3870952"/>
                </a:lnTo>
                <a:lnTo>
                  <a:pt x="16242" y="3921032"/>
                </a:lnTo>
                <a:lnTo>
                  <a:pt x="16141" y="3943540"/>
                </a:lnTo>
                <a:lnTo>
                  <a:pt x="15392" y="3942854"/>
                </a:lnTo>
                <a:lnTo>
                  <a:pt x="12026" y="3942854"/>
                </a:lnTo>
                <a:lnTo>
                  <a:pt x="12992" y="3966057"/>
                </a:lnTo>
                <a:lnTo>
                  <a:pt x="14191" y="3979644"/>
                </a:lnTo>
                <a:lnTo>
                  <a:pt x="15690" y="4010941"/>
                </a:lnTo>
                <a:lnTo>
                  <a:pt x="17183" y="4032072"/>
                </a:lnTo>
                <a:lnTo>
                  <a:pt x="17389" y="4052524"/>
                </a:lnTo>
                <a:lnTo>
                  <a:pt x="18586" y="4072081"/>
                </a:lnTo>
                <a:lnTo>
                  <a:pt x="18583" y="4091227"/>
                </a:lnTo>
                <a:lnTo>
                  <a:pt x="15189" y="4110443"/>
                </a:lnTo>
                <a:lnTo>
                  <a:pt x="16662" y="4112221"/>
                </a:lnTo>
                <a:lnTo>
                  <a:pt x="17818" y="4114419"/>
                </a:lnTo>
                <a:lnTo>
                  <a:pt x="18656" y="4116832"/>
                </a:lnTo>
                <a:lnTo>
                  <a:pt x="20535" y="4124477"/>
                </a:lnTo>
                <a:lnTo>
                  <a:pt x="19494" y="4130040"/>
                </a:lnTo>
                <a:lnTo>
                  <a:pt x="19913" y="4132859"/>
                </a:lnTo>
                <a:lnTo>
                  <a:pt x="20637" y="4134751"/>
                </a:lnTo>
                <a:lnTo>
                  <a:pt x="21894" y="4136529"/>
                </a:lnTo>
                <a:lnTo>
                  <a:pt x="26504" y="4175823"/>
                </a:lnTo>
                <a:lnTo>
                  <a:pt x="25247" y="4177398"/>
                </a:lnTo>
                <a:lnTo>
                  <a:pt x="24625" y="4179062"/>
                </a:lnTo>
                <a:lnTo>
                  <a:pt x="24726" y="4181792"/>
                </a:lnTo>
                <a:lnTo>
                  <a:pt x="22618" y="4181043"/>
                </a:lnTo>
                <a:lnTo>
                  <a:pt x="19507" y="4181043"/>
                </a:lnTo>
                <a:lnTo>
                  <a:pt x="22478" y="4185640"/>
                </a:lnTo>
                <a:lnTo>
                  <a:pt x="23164" y="4192371"/>
                </a:lnTo>
                <a:lnTo>
                  <a:pt x="21716" y="4192181"/>
                </a:lnTo>
                <a:lnTo>
                  <a:pt x="17814" y="4195521"/>
                </a:lnTo>
                <a:lnTo>
                  <a:pt x="16729" y="4203234"/>
                </a:lnTo>
                <a:lnTo>
                  <a:pt x="16191" y="4211860"/>
                </a:lnTo>
                <a:lnTo>
                  <a:pt x="13931" y="4217936"/>
                </a:lnTo>
                <a:lnTo>
                  <a:pt x="14770" y="4224121"/>
                </a:lnTo>
                <a:lnTo>
                  <a:pt x="16141" y="4238688"/>
                </a:lnTo>
                <a:lnTo>
                  <a:pt x="15925" y="4243603"/>
                </a:lnTo>
                <a:lnTo>
                  <a:pt x="16560" y="4248531"/>
                </a:lnTo>
                <a:lnTo>
                  <a:pt x="16865" y="4256176"/>
                </a:lnTo>
                <a:lnTo>
                  <a:pt x="16344" y="4259008"/>
                </a:lnTo>
                <a:lnTo>
                  <a:pt x="15189" y="4260367"/>
                </a:lnTo>
                <a:lnTo>
                  <a:pt x="15303" y="4261002"/>
                </a:lnTo>
                <a:lnTo>
                  <a:pt x="17703" y="4265714"/>
                </a:lnTo>
                <a:lnTo>
                  <a:pt x="20853" y="4266234"/>
                </a:lnTo>
                <a:lnTo>
                  <a:pt x="12573" y="4276191"/>
                </a:lnTo>
                <a:lnTo>
                  <a:pt x="14072" y="4283622"/>
                </a:lnTo>
                <a:lnTo>
                  <a:pt x="13390" y="4290363"/>
                </a:lnTo>
                <a:lnTo>
                  <a:pt x="11724" y="4298321"/>
                </a:lnTo>
                <a:lnTo>
                  <a:pt x="10274" y="4309402"/>
                </a:lnTo>
                <a:lnTo>
                  <a:pt x="13830" y="4315269"/>
                </a:lnTo>
                <a:lnTo>
                  <a:pt x="12890" y="4321454"/>
                </a:lnTo>
                <a:lnTo>
                  <a:pt x="10579" y="4327956"/>
                </a:lnTo>
                <a:lnTo>
                  <a:pt x="11318" y="4340088"/>
                </a:lnTo>
                <a:lnTo>
                  <a:pt x="10874" y="4352574"/>
                </a:lnTo>
                <a:lnTo>
                  <a:pt x="9996" y="4365609"/>
                </a:lnTo>
                <a:lnTo>
                  <a:pt x="9436" y="4379391"/>
                </a:lnTo>
                <a:lnTo>
                  <a:pt x="1257" y="4430636"/>
                </a:lnTo>
                <a:lnTo>
                  <a:pt x="1892" y="4479556"/>
                </a:lnTo>
                <a:lnTo>
                  <a:pt x="3352" y="4485640"/>
                </a:lnTo>
                <a:lnTo>
                  <a:pt x="6603" y="4496854"/>
                </a:lnTo>
                <a:lnTo>
                  <a:pt x="5234" y="4504370"/>
                </a:lnTo>
                <a:lnTo>
                  <a:pt x="5948" y="4513378"/>
                </a:lnTo>
                <a:lnTo>
                  <a:pt x="5602" y="4521483"/>
                </a:lnTo>
                <a:lnTo>
                  <a:pt x="1054" y="4526292"/>
                </a:lnTo>
                <a:lnTo>
                  <a:pt x="3035" y="4533734"/>
                </a:lnTo>
                <a:lnTo>
                  <a:pt x="7759" y="4536249"/>
                </a:lnTo>
                <a:lnTo>
                  <a:pt x="939" y="4537189"/>
                </a:lnTo>
                <a:lnTo>
                  <a:pt x="1371" y="4539805"/>
                </a:lnTo>
                <a:lnTo>
                  <a:pt x="1054" y="4541697"/>
                </a:lnTo>
                <a:lnTo>
                  <a:pt x="0" y="4543894"/>
                </a:lnTo>
                <a:lnTo>
                  <a:pt x="4508" y="4560443"/>
                </a:lnTo>
                <a:lnTo>
                  <a:pt x="4292" y="4563071"/>
                </a:lnTo>
                <a:lnTo>
                  <a:pt x="8178" y="4573435"/>
                </a:lnTo>
                <a:lnTo>
                  <a:pt x="22570" y="4617764"/>
                </a:lnTo>
                <a:lnTo>
                  <a:pt x="24523" y="4621936"/>
                </a:lnTo>
                <a:lnTo>
                  <a:pt x="24147" y="4635328"/>
                </a:lnTo>
                <a:lnTo>
                  <a:pt x="27495" y="4638698"/>
                </a:lnTo>
                <a:lnTo>
                  <a:pt x="32081" y="4641819"/>
                </a:lnTo>
                <a:lnTo>
                  <a:pt x="35420" y="4654461"/>
                </a:lnTo>
                <a:lnTo>
                  <a:pt x="31791" y="4665200"/>
                </a:lnTo>
                <a:lnTo>
                  <a:pt x="33818" y="4674276"/>
                </a:lnTo>
                <a:lnTo>
                  <a:pt x="38243" y="4687661"/>
                </a:lnTo>
                <a:lnTo>
                  <a:pt x="41808" y="4711331"/>
                </a:lnTo>
                <a:lnTo>
                  <a:pt x="44781" y="4725800"/>
                </a:lnTo>
                <a:lnTo>
                  <a:pt x="46566" y="4739328"/>
                </a:lnTo>
                <a:lnTo>
                  <a:pt x="49428" y="4754647"/>
                </a:lnTo>
                <a:lnTo>
                  <a:pt x="55638" y="4774488"/>
                </a:lnTo>
                <a:lnTo>
                  <a:pt x="59005" y="4802005"/>
                </a:lnTo>
                <a:lnTo>
                  <a:pt x="62393" y="4835107"/>
                </a:lnTo>
                <a:lnTo>
                  <a:pt x="67576" y="4891239"/>
                </a:lnTo>
                <a:lnTo>
                  <a:pt x="64471" y="4902423"/>
                </a:lnTo>
                <a:lnTo>
                  <a:pt x="65041" y="4906283"/>
                </a:lnTo>
                <a:lnTo>
                  <a:pt x="67142" y="4909427"/>
                </a:lnTo>
                <a:lnTo>
                  <a:pt x="68630" y="4918468"/>
                </a:lnTo>
                <a:lnTo>
                  <a:pt x="69697" y="4917198"/>
                </a:lnTo>
                <a:lnTo>
                  <a:pt x="70459" y="4916652"/>
                </a:lnTo>
                <a:lnTo>
                  <a:pt x="72707" y="4916652"/>
                </a:lnTo>
                <a:lnTo>
                  <a:pt x="72161" y="4922177"/>
                </a:lnTo>
                <a:lnTo>
                  <a:pt x="71818" y="4933213"/>
                </a:lnTo>
                <a:lnTo>
                  <a:pt x="72021" y="4938737"/>
                </a:lnTo>
                <a:lnTo>
                  <a:pt x="75234" y="4938737"/>
                </a:lnTo>
                <a:lnTo>
                  <a:pt x="77012" y="4938293"/>
                </a:lnTo>
                <a:lnTo>
                  <a:pt x="76796" y="4941887"/>
                </a:lnTo>
                <a:lnTo>
                  <a:pt x="75336" y="4951107"/>
                </a:lnTo>
                <a:lnTo>
                  <a:pt x="75857" y="4957826"/>
                </a:lnTo>
                <a:lnTo>
                  <a:pt x="73761" y="4960950"/>
                </a:lnTo>
                <a:lnTo>
                  <a:pt x="72923" y="4971948"/>
                </a:lnTo>
                <a:lnTo>
                  <a:pt x="72923" y="4975872"/>
                </a:lnTo>
                <a:lnTo>
                  <a:pt x="73342" y="4979873"/>
                </a:lnTo>
                <a:lnTo>
                  <a:pt x="77822" y="4995510"/>
                </a:lnTo>
                <a:lnTo>
                  <a:pt x="78609" y="5010937"/>
                </a:lnTo>
                <a:lnTo>
                  <a:pt x="79831" y="5026792"/>
                </a:lnTo>
                <a:lnTo>
                  <a:pt x="84455" y="5039626"/>
                </a:lnTo>
                <a:lnTo>
                  <a:pt x="86657" y="5046416"/>
                </a:lnTo>
                <a:lnTo>
                  <a:pt x="88590" y="5056317"/>
                </a:lnTo>
                <a:lnTo>
                  <a:pt x="89582" y="5066405"/>
                </a:lnTo>
                <a:lnTo>
                  <a:pt x="88963" y="5073751"/>
                </a:lnTo>
                <a:lnTo>
                  <a:pt x="89166" y="5078806"/>
                </a:lnTo>
                <a:lnTo>
                  <a:pt x="91262" y="5083162"/>
                </a:lnTo>
                <a:lnTo>
                  <a:pt x="88430" y="5088013"/>
                </a:lnTo>
                <a:lnTo>
                  <a:pt x="85394" y="5094782"/>
                </a:lnTo>
                <a:lnTo>
                  <a:pt x="94195" y="5105349"/>
                </a:lnTo>
                <a:lnTo>
                  <a:pt x="89268" y="5107051"/>
                </a:lnTo>
                <a:lnTo>
                  <a:pt x="102895" y="5213464"/>
                </a:lnTo>
                <a:lnTo>
                  <a:pt x="102362" y="5214594"/>
                </a:lnTo>
                <a:lnTo>
                  <a:pt x="99542" y="5225110"/>
                </a:lnTo>
                <a:lnTo>
                  <a:pt x="101003" y="5234686"/>
                </a:lnTo>
                <a:lnTo>
                  <a:pt x="104775" y="5238584"/>
                </a:lnTo>
                <a:lnTo>
                  <a:pt x="113238" y="5255093"/>
                </a:lnTo>
                <a:lnTo>
                  <a:pt x="119094" y="5272355"/>
                </a:lnTo>
                <a:lnTo>
                  <a:pt x="127508" y="5306669"/>
                </a:lnTo>
                <a:lnTo>
                  <a:pt x="128737" y="5320150"/>
                </a:lnTo>
                <a:lnTo>
                  <a:pt x="127274" y="5326997"/>
                </a:lnTo>
                <a:lnTo>
                  <a:pt x="127424" y="5334171"/>
                </a:lnTo>
                <a:lnTo>
                  <a:pt x="133489" y="5348630"/>
                </a:lnTo>
                <a:lnTo>
                  <a:pt x="130441" y="5354447"/>
                </a:lnTo>
                <a:lnTo>
                  <a:pt x="130860" y="5358714"/>
                </a:lnTo>
                <a:lnTo>
                  <a:pt x="133794" y="5364619"/>
                </a:lnTo>
                <a:lnTo>
                  <a:pt x="133792" y="5372761"/>
                </a:lnTo>
                <a:lnTo>
                  <a:pt x="132099" y="5379146"/>
                </a:lnTo>
                <a:lnTo>
                  <a:pt x="131387" y="5384949"/>
                </a:lnTo>
                <a:lnTo>
                  <a:pt x="134327" y="5391340"/>
                </a:lnTo>
                <a:lnTo>
                  <a:pt x="132360" y="5395219"/>
                </a:lnTo>
                <a:lnTo>
                  <a:pt x="132793" y="5410741"/>
                </a:lnTo>
                <a:lnTo>
                  <a:pt x="131076" y="5414213"/>
                </a:lnTo>
                <a:lnTo>
                  <a:pt x="130238" y="5414010"/>
                </a:lnTo>
                <a:lnTo>
                  <a:pt x="129622" y="5420514"/>
                </a:lnTo>
                <a:lnTo>
                  <a:pt x="132801" y="5429013"/>
                </a:lnTo>
                <a:lnTo>
                  <a:pt x="132549" y="5435282"/>
                </a:lnTo>
                <a:lnTo>
                  <a:pt x="132664" y="5437492"/>
                </a:lnTo>
                <a:lnTo>
                  <a:pt x="132943" y="5438279"/>
                </a:lnTo>
                <a:lnTo>
                  <a:pt x="133832" y="5438279"/>
                </a:lnTo>
                <a:lnTo>
                  <a:pt x="136639" y="5433618"/>
                </a:lnTo>
                <a:lnTo>
                  <a:pt x="137922" y="5433618"/>
                </a:lnTo>
                <a:lnTo>
                  <a:pt x="138480" y="5434431"/>
                </a:lnTo>
                <a:lnTo>
                  <a:pt x="138937" y="5436717"/>
                </a:lnTo>
                <a:lnTo>
                  <a:pt x="141035" y="5443477"/>
                </a:lnTo>
                <a:lnTo>
                  <a:pt x="143479" y="5447163"/>
                </a:lnTo>
                <a:lnTo>
                  <a:pt x="143783" y="5451601"/>
                </a:lnTo>
                <a:lnTo>
                  <a:pt x="139458" y="5460619"/>
                </a:lnTo>
                <a:lnTo>
                  <a:pt x="141490" y="5468386"/>
                </a:lnTo>
                <a:lnTo>
                  <a:pt x="141276" y="5475870"/>
                </a:lnTo>
                <a:lnTo>
                  <a:pt x="140178" y="5484884"/>
                </a:lnTo>
                <a:lnTo>
                  <a:pt x="139560" y="5497245"/>
                </a:lnTo>
                <a:lnTo>
                  <a:pt x="141236" y="5502402"/>
                </a:lnTo>
                <a:lnTo>
                  <a:pt x="136626" y="5509006"/>
                </a:lnTo>
                <a:lnTo>
                  <a:pt x="134747" y="5512676"/>
                </a:lnTo>
                <a:lnTo>
                  <a:pt x="133591" y="5517070"/>
                </a:lnTo>
                <a:lnTo>
                  <a:pt x="134213" y="5522937"/>
                </a:lnTo>
                <a:lnTo>
                  <a:pt x="138384" y="5538960"/>
                </a:lnTo>
                <a:lnTo>
                  <a:pt x="135794" y="5544448"/>
                </a:lnTo>
                <a:lnTo>
                  <a:pt x="132338" y="5554313"/>
                </a:lnTo>
                <a:lnTo>
                  <a:pt x="133908" y="5583466"/>
                </a:lnTo>
                <a:lnTo>
                  <a:pt x="135788" y="5586247"/>
                </a:lnTo>
                <a:lnTo>
                  <a:pt x="134632" y="5594070"/>
                </a:lnTo>
                <a:lnTo>
                  <a:pt x="132435" y="5594108"/>
                </a:lnTo>
                <a:lnTo>
                  <a:pt x="133388" y="5597639"/>
                </a:lnTo>
                <a:lnTo>
                  <a:pt x="138302" y="5605145"/>
                </a:lnTo>
                <a:lnTo>
                  <a:pt x="134848" y="5607291"/>
                </a:lnTo>
                <a:lnTo>
                  <a:pt x="136091" y="5621427"/>
                </a:lnTo>
                <a:lnTo>
                  <a:pt x="138201" y="5635040"/>
                </a:lnTo>
                <a:lnTo>
                  <a:pt x="143128" y="5653011"/>
                </a:lnTo>
                <a:lnTo>
                  <a:pt x="140500" y="5657862"/>
                </a:lnTo>
                <a:lnTo>
                  <a:pt x="6218936" y="5657862"/>
                </a:lnTo>
                <a:close/>
              </a:path>
            </a:pathLst>
          </a:custGeom>
          <a:solidFill>
            <a:srgbClr val="ECEB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092664" y="1575362"/>
            <a:ext cx="4257675" cy="45529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377190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1960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also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year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John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Lennon,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Paul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McCartney,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George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Harrison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Ringo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Starr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joined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forces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Liverpool,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England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form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what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would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become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most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successful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rock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group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all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time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BEATLES.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Almost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immediately,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group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50" dirty="0">
                <a:solidFill>
                  <a:srgbClr val="231F20"/>
                </a:solidFill>
                <a:latin typeface="Candara"/>
                <a:cs typeface="Candara"/>
              </a:rPr>
              <a:t>a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household</a:t>
            </a:r>
            <a:r>
              <a:rPr sz="1450" b="1" spc="43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name,</a:t>
            </a:r>
            <a:r>
              <a:rPr sz="1450" b="1" spc="4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both</a:t>
            </a:r>
            <a:r>
              <a:rPr sz="1450" b="1" spc="4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musically</a:t>
            </a:r>
            <a:r>
              <a:rPr sz="1450" b="1" spc="43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4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4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licensing.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Their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opening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song,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I</a:t>
            </a:r>
            <a:r>
              <a:rPr sz="1450" b="1" i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Want</a:t>
            </a:r>
            <a:r>
              <a:rPr sz="1450" b="1" i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i="1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Hold</a:t>
            </a:r>
            <a:r>
              <a:rPr sz="1450" b="1" i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Your</a:t>
            </a:r>
            <a:r>
              <a:rPr sz="1450" b="1" i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Hand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,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sold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2.6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million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copies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United</a:t>
            </a:r>
            <a:r>
              <a:rPr sz="1450" b="1" spc="3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States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during</a:t>
            </a:r>
            <a:r>
              <a:rPr sz="1450" b="1" spc="4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45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two-week</a:t>
            </a:r>
            <a:r>
              <a:rPr sz="1450" b="1" spc="4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period</a:t>
            </a:r>
            <a:r>
              <a:rPr sz="1450" b="1" spc="4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4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their</a:t>
            </a:r>
            <a:r>
              <a:rPr sz="1450" b="1" spc="4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initial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appearance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i="1" spc="1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Ed</a:t>
            </a:r>
            <a:r>
              <a:rPr sz="1450" b="1" i="1" spc="1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Sullivan</a:t>
            </a:r>
            <a:r>
              <a:rPr sz="1450" b="1" i="1" spc="1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Show</a:t>
            </a:r>
            <a:r>
              <a:rPr sz="1450" b="1" i="1" spc="1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had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40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percent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market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share.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BEATLES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merchandise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sold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fast</a:t>
            </a:r>
            <a:r>
              <a:rPr sz="1450" b="1" spc="3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50" b="1" spc="3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group’s</a:t>
            </a:r>
            <a:r>
              <a:rPr sz="1450" b="1" spc="4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music.</a:t>
            </a:r>
            <a:r>
              <a:rPr sz="1450" b="1" spc="39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3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3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estimated</a:t>
            </a:r>
            <a:r>
              <a:rPr sz="1450" b="1" spc="3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that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Americans</a:t>
            </a:r>
            <a:r>
              <a:rPr sz="1450" b="1" spc="4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spent</a:t>
            </a:r>
            <a:r>
              <a:rPr sz="1450" b="1" spc="48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$50</a:t>
            </a:r>
            <a:r>
              <a:rPr sz="1450" b="1" spc="4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million</a:t>
            </a:r>
            <a:r>
              <a:rPr sz="1450" b="1" spc="4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4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1964</a:t>
            </a:r>
            <a:r>
              <a:rPr sz="1450" b="1" spc="48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4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licensed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BEATLES</a:t>
            </a:r>
            <a:r>
              <a:rPr sz="1450" b="1" spc="3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merchandise.</a:t>
            </a:r>
            <a:r>
              <a:rPr sz="1450" b="1" spc="3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Remco</a:t>
            </a:r>
            <a:r>
              <a:rPr sz="1450" b="1" spc="4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Toys</a:t>
            </a:r>
            <a:r>
              <a:rPr sz="1450" b="1" spc="3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ramped</a:t>
            </a:r>
            <a:r>
              <a:rPr sz="1450" b="1" spc="3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up</a:t>
            </a:r>
            <a:r>
              <a:rPr sz="1450" b="1" spc="3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to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manufacture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100,000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BEATLES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dolls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but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received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orders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additional</a:t>
            </a:r>
            <a:r>
              <a:rPr sz="1450" b="1" spc="2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500,000,</a:t>
            </a:r>
            <a:r>
              <a:rPr sz="1450" b="1" spc="2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while</a:t>
            </a:r>
            <a:r>
              <a:rPr sz="1450" b="1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Lowell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Toy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sold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BEATLES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wigs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at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rate</a:t>
            </a:r>
            <a:r>
              <a:rPr sz="1450" b="1" spc="3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35,000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per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day.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Some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considered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BEATLES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50" b="1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biggest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marketing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opportunity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since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Disney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created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MICKEY MOUSE.</a:t>
            </a:r>
            <a:endParaRPr sz="1450">
              <a:latin typeface="Candara"/>
              <a:cs typeface="Candar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083" y="2781033"/>
            <a:ext cx="2400300" cy="168635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109161" y="1436118"/>
            <a:ext cx="146113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 marR="5080" indent="-475615">
              <a:lnSpc>
                <a:spcPct val="101499"/>
              </a:lnSpc>
              <a:spcBef>
                <a:spcPts val="95"/>
              </a:spcBef>
            </a:pPr>
            <a:r>
              <a:rPr dirty="0"/>
              <a:t>THE</a:t>
            </a:r>
            <a:r>
              <a:rPr spc="15" dirty="0"/>
              <a:t> </a:t>
            </a:r>
            <a:r>
              <a:rPr spc="-10" dirty="0"/>
              <a:t>BEATLES </a:t>
            </a:r>
            <a:r>
              <a:rPr spc="-20" dirty="0"/>
              <a:t>1960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5" y="1057275"/>
            <a:ext cx="10058400" cy="5658485"/>
            <a:chOff x="-25" y="1057275"/>
            <a:chExt cx="10058400" cy="5658485"/>
          </a:xfrm>
        </p:grpSpPr>
        <p:sp>
          <p:nvSpPr>
            <p:cNvPr id="3" name="object 3"/>
            <p:cNvSpPr/>
            <p:nvPr/>
          </p:nvSpPr>
          <p:spPr>
            <a:xfrm>
              <a:off x="-25" y="1057275"/>
              <a:ext cx="10058400" cy="5658485"/>
            </a:xfrm>
            <a:custGeom>
              <a:avLst/>
              <a:gdLst/>
              <a:ahLst/>
              <a:cxnLst/>
              <a:rect l="l" t="t" r="r" b="b"/>
              <a:pathLst>
                <a:path w="10058400" h="5658484">
                  <a:moveTo>
                    <a:pt x="10058400" y="5657862"/>
                  </a:moveTo>
                  <a:lnTo>
                    <a:pt x="10058400" y="0"/>
                  </a:lnTo>
                  <a:lnTo>
                    <a:pt x="0" y="0"/>
                  </a:lnTo>
                  <a:lnTo>
                    <a:pt x="0" y="5657862"/>
                  </a:lnTo>
                  <a:lnTo>
                    <a:pt x="165099" y="5657862"/>
                  </a:lnTo>
                  <a:lnTo>
                    <a:pt x="165100" y="895197"/>
                  </a:lnTo>
                  <a:lnTo>
                    <a:pt x="2768600" y="895197"/>
                  </a:lnTo>
                  <a:lnTo>
                    <a:pt x="2768600" y="737196"/>
                  </a:lnTo>
                  <a:lnTo>
                    <a:pt x="2781300" y="719272"/>
                  </a:lnTo>
                  <a:lnTo>
                    <a:pt x="2794000" y="705956"/>
                  </a:lnTo>
                  <a:lnTo>
                    <a:pt x="2806700" y="696157"/>
                  </a:lnTo>
                  <a:lnTo>
                    <a:pt x="2832100" y="688784"/>
                  </a:lnTo>
                  <a:lnTo>
                    <a:pt x="2870200" y="671453"/>
                  </a:lnTo>
                  <a:lnTo>
                    <a:pt x="2908300" y="650586"/>
                  </a:lnTo>
                  <a:lnTo>
                    <a:pt x="2946400" y="633038"/>
                  </a:lnTo>
                  <a:lnTo>
                    <a:pt x="2997200" y="625665"/>
                  </a:lnTo>
                  <a:lnTo>
                    <a:pt x="3009900" y="626234"/>
                  </a:lnTo>
                  <a:lnTo>
                    <a:pt x="3022600" y="628016"/>
                  </a:lnTo>
                  <a:lnTo>
                    <a:pt x="3035300" y="631125"/>
                  </a:lnTo>
                  <a:lnTo>
                    <a:pt x="3048000" y="635673"/>
                  </a:lnTo>
                  <a:lnTo>
                    <a:pt x="3086100" y="607860"/>
                  </a:lnTo>
                  <a:lnTo>
                    <a:pt x="3124200" y="588641"/>
                  </a:lnTo>
                  <a:lnTo>
                    <a:pt x="3175000" y="575522"/>
                  </a:lnTo>
                  <a:lnTo>
                    <a:pt x="3225800" y="566009"/>
                  </a:lnTo>
                  <a:lnTo>
                    <a:pt x="3263900" y="557606"/>
                  </a:lnTo>
                  <a:lnTo>
                    <a:pt x="3314700" y="548060"/>
                  </a:lnTo>
                  <a:lnTo>
                    <a:pt x="3365500" y="538807"/>
                  </a:lnTo>
                  <a:lnTo>
                    <a:pt x="3416300" y="529838"/>
                  </a:lnTo>
                  <a:lnTo>
                    <a:pt x="3467100" y="521143"/>
                  </a:lnTo>
                  <a:lnTo>
                    <a:pt x="3517900" y="512711"/>
                  </a:lnTo>
                  <a:lnTo>
                    <a:pt x="3568700" y="504532"/>
                  </a:lnTo>
                  <a:lnTo>
                    <a:pt x="3619500" y="496595"/>
                  </a:lnTo>
                  <a:lnTo>
                    <a:pt x="3670300" y="488891"/>
                  </a:lnTo>
                  <a:lnTo>
                    <a:pt x="3721100" y="481409"/>
                  </a:lnTo>
                  <a:lnTo>
                    <a:pt x="3771900" y="474139"/>
                  </a:lnTo>
                  <a:lnTo>
                    <a:pt x="3822700" y="467071"/>
                  </a:lnTo>
                  <a:lnTo>
                    <a:pt x="3873500" y="460195"/>
                  </a:lnTo>
                  <a:lnTo>
                    <a:pt x="3924300" y="453500"/>
                  </a:lnTo>
                  <a:lnTo>
                    <a:pt x="3962400" y="446976"/>
                  </a:lnTo>
                  <a:lnTo>
                    <a:pt x="4025900" y="441392"/>
                  </a:lnTo>
                  <a:lnTo>
                    <a:pt x="4076700" y="437371"/>
                  </a:lnTo>
                  <a:lnTo>
                    <a:pt x="4127500" y="434410"/>
                  </a:lnTo>
                  <a:lnTo>
                    <a:pt x="4178300" y="432008"/>
                  </a:lnTo>
                  <a:lnTo>
                    <a:pt x="4229100" y="429663"/>
                  </a:lnTo>
                  <a:lnTo>
                    <a:pt x="4279900" y="426873"/>
                  </a:lnTo>
                  <a:lnTo>
                    <a:pt x="4330700" y="423137"/>
                  </a:lnTo>
                  <a:lnTo>
                    <a:pt x="4381500" y="417953"/>
                  </a:lnTo>
                  <a:lnTo>
                    <a:pt x="4432300" y="410819"/>
                  </a:lnTo>
                  <a:lnTo>
                    <a:pt x="4483100" y="403204"/>
                  </a:lnTo>
                  <a:lnTo>
                    <a:pt x="4533900" y="396451"/>
                  </a:lnTo>
                  <a:lnTo>
                    <a:pt x="4584700" y="390505"/>
                  </a:lnTo>
                  <a:lnTo>
                    <a:pt x="4635500" y="385306"/>
                  </a:lnTo>
                  <a:lnTo>
                    <a:pt x="4686300" y="380796"/>
                  </a:lnTo>
                  <a:lnTo>
                    <a:pt x="4737100" y="376919"/>
                  </a:lnTo>
                  <a:lnTo>
                    <a:pt x="4787900" y="373614"/>
                  </a:lnTo>
                  <a:lnTo>
                    <a:pt x="4838700" y="370826"/>
                  </a:lnTo>
                  <a:lnTo>
                    <a:pt x="4889500" y="368495"/>
                  </a:lnTo>
                  <a:lnTo>
                    <a:pt x="4940300" y="366564"/>
                  </a:lnTo>
                  <a:lnTo>
                    <a:pt x="4978400" y="364974"/>
                  </a:lnTo>
                  <a:lnTo>
                    <a:pt x="5029200" y="363668"/>
                  </a:lnTo>
                  <a:lnTo>
                    <a:pt x="5080000" y="362588"/>
                  </a:lnTo>
                  <a:lnTo>
                    <a:pt x="5130800" y="361676"/>
                  </a:lnTo>
                  <a:lnTo>
                    <a:pt x="5181600" y="360874"/>
                  </a:lnTo>
                  <a:lnTo>
                    <a:pt x="5283200" y="359367"/>
                  </a:lnTo>
                  <a:lnTo>
                    <a:pt x="5334000" y="358546"/>
                  </a:lnTo>
                  <a:lnTo>
                    <a:pt x="5359400" y="358102"/>
                  </a:lnTo>
                  <a:lnTo>
                    <a:pt x="5397500" y="357793"/>
                  </a:lnTo>
                  <a:lnTo>
                    <a:pt x="5499100" y="357670"/>
                  </a:lnTo>
                  <a:lnTo>
                    <a:pt x="5524500" y="357812"/>
                  </a:lnTo>
                  <a:lnTo>
                    <a:pt x="5537200" y="358013"/>
                  </a:lnTo>
                  <a:lnTo>
                    <a:pt x="5588000" y="358728"/>
                  </a:lnTo>
                  <a:lnTo>
                    <a:pt x="5702300" y="360876"/>
                  </a:lnTo>
                  <a:lnTo>
                    <a:pt x="5753100" y="362235"/>
                  </a:lnTo>
                  <a:lnTo>
                    <a:pt x="5803900" y="363735"/>
                  </a:lnTo>
                  <a:lnTo>
                    <a:pt x="5854700" y="365339"/>
                  </a:lnTo>
                  <a:lnTo>
                    <a:pt x="5905500" y="367010"/>
                  </a:lnTo>
                  <a:lnTo>
                    <a:pt x="6007100" y="370409"/>
                  </a:lnTo>
                  <a:lnTo>
                    <a:pt x="6057900" y="372062"/>
                  </a:lnTo>
                  <a:lnTo>
                    <a:pt x="6108700" y="373636"/>
                  </a:lnTo>
                  <a:lnTo>
                    <a:pt x="6159500" y="375094"/>
                  </a:lnTo>
                  <a:lnTo>
                    <a:pt x="6210300" y="376449"/>
                  </a:lnTo>
                  <a:lnTo>
                    <a:pt x="6261100" y="377703"/>
                  </a:lnTo>
                  <a:lnTo>
                    <a:pt x="6311900" y="378862"/>
                  </a:lnTo>
                  <a:lnTo>
                    <a:pt x="6362700" y="379933"/>
                  </a:lnTo>
                  <a:lnTo>
                    <a:pt x="6413500" y="380924"/>
                  </a:lnTo>
                  <a:lnTo>
                    <a:pt x="6464300" y="381841"/>
                  </a:lnTo>
                  <a:lnTo>
                    <a:pt x="6515100" y="382691"/>
                  </a:lnTo>
                  <a:lnTo>
                    <a:pt x="6565900" y="383482"/>
                  </a:lnTo>
                  <a:lnTo>
                    <a:pt x="6616700" y="384220"/>
                  </a:lnTo>
                  <a:lnTo>
                    <a:pt x="6667500" y="384912"/>
                  </a:lnTo>
                  <a:lnTo>
                    <a:pt x="6718300" y="385566"/>
                  </a:lnTo>
                  <a:lnTo>
                    <a:pt x="6819900" y="386785"/>
                  </a:lnTo>
                  <a:lnTo>
                    <a:pt x="7073900" y="389645"/>
                  </a:lnTo>
                  <a:lnTo>
                    <a:pt x="7175500" y="390861"/>
                  </a:lnTo>
                  <a:lnTo>
                    <a:pt x="7226300" y="391513"/>
                  </a:lnTo>
                  <a:lnTo>
                    <a:pt x="7277100" y="392202"/>
                  </a:lnTo>
                  <a:lnTo>
                    <a:pt x="7327900" y="392937"/>
                  </a:lnTo>
                  <a:lnTo>
                    <a:pt x="7378700" y="393724"/>
                  </a:lnTo>
                  <a:lnTo>
                    <a:pt x="7429500" y="394570"/>
                  </a:lnTo>
                  <a:lnTo>
                    <a:pt x="7480300" y="395483"/>
                  </a:lnTo>
                  <a:lnTo>
                    <a:pt x="7531100" y="396468"/>
                  </a:lnTo>
                  <a:lnTo>
                    <a:pt x="7581900" y="397710"/>
                  </a:lnTo>
                  <a:lnTo>
                    <a:pt x="7632700" y="399339"/>
                  </a:lnTo>
                  <a:lnTo>
                    <a:pt x="7683500" y="401398"/>
                  </a:lnTo>
                  <a:lnTo>
                    <a:pt x="7734300" y="403927"/>
                  </a:lnTo>
                  <a:lnTo>
                    <a:pt x="7785100" y="406969"/>
                  </a:lnTo>
                  <a:lnTo>
                    <a:pt x="7848600" y="410565"/>
                  </a:lnTo>
                  <a:lnTo>
                    <a:pt x="7899400" y="414756"/>
                  </a:lnTo>
                  <a:lnTo>
                    <a:pt x="7950200" y="419585"/>
                  </a:lnTo>
                  <a:lnTo>
                    <a:pt x="8001000" y="425093"/>
                  </a:lnTo>
                  <a:lnTo>
                    <a:pt x="8051800" y="431321"/>
                  </a:lnTo>
                  <a:lnTo>
                    <a:pt x="8102600" y="438312"/>
                  </a:lnTo>
                  <a:lnTo>
                    <a:pt x="8153400" y="446106"/>
                  </a:lnTo>
                  <a:lnTo>
                    <a:pt x="8204200" y="454746"/>
                  </a:lnTo>
                  <a:lnTo>
                    <a:pt x="8255000" y="464273"/>
                  </a:lnTo>
                  <a:lnTo>
                    <a:pt x="8305800" y="474729"/>
                  </a:lnTo>
                  <a:lnTo>
                    <a:pt x="8356600" y="486155"/>
                  </a:lnTo>
                  <a:lnTo>
                    <a:pt x="8382000" y="492088"/>
                  </a:lnTo>
                  <a:lnTo>
                    <a:pt x="8407400" y="497786"/>
                  </a:lnTo>
                  <a:lnTo>
                    <a:pt x="8445500" y="505840"/>
                  </a:lnTo>
                  <a:lnTo>
                    <a:pt x="8458200" y="518845"/>
                  </a:lnTo>
                  <a:lnTo>
                    <a:pt x="8483600" y="538651"/>
                  </a:lnTo>
                  <a:lnTo>
                    <a:pt x="8483600" y="895197"/>
                  </a:lnTo>
                  <a:lnTo>
                    <a:pt x="8750300" y="895197"/>
                  </a:lnTo>
                  <a:lnTo>
                    <a:pt x="8750300" y="1239177"/>
                  </a:lnTo>
                  <a:lnTo>
                    <a:pt x="8788400" y="1266874"/>
                  </a:lnTo>
                  <a:lnTo>
                    <a:pt x="8813800" y="1299522"/>
                  </a:lnTo>
                  <a:lnTo>
                    <a:pt x="8826500" y="1338355"/>
                  </a:lnTo>
                  <a:lnTo>
                    <a:pt x="8839200" y="1384604"/>
                  </a:lnTo>
                  <a:lnTo>
                    <a:pt x="8839200" y="1429143"/>
                  </a:lnTo>
                  <a:lnTo>
                    <a:pt x="8851900" y="1446230"/>
                  </a:lnTo>
                  <a:lnTo>
                    <a:pt x="8877300" y="1458671"/>
                  </a:lnTo>
                  <a:lnTo>
                    <a:pt x="8915400" y="1472387"/>
                  </a:lnTo>
                  <a:lnTo>
                    <a:pt x="8928100" y="1489636"/>
                  </a:lnTo>
                  <a:lnTo>
                    <a:pt x="8928100" y="5657862"/>
                  </a:lnTo>
                  <a:lnTo>
                    <a:pt x="10058400" y="5657862"/>
                  </a:lnTo>
                  <a:close/>
                </a:path>
                <a:path w="10058400" h="5658484">
                  <a:moveTo>
                    <a:pt x="1701800" y="3513645"/>
                  </a:moveTo>
                  <a:lnTo>
                    <a:pt x="165100" y="3513645"/>
                  </a:lnTo>
                  <a:lnTo>
                    <a:pt x="165099" y="5657862"/>
                  </a:lnTo>
                  <a:lnTo>
                    <a:pt x="1270000" y="5657862"/>
                  </a:lnTo>
                  <a:lnTo>
                    <a:pt x="1270000" y="3908067"/>
                  </a:lnTo>
                  <a:lnTo>
                    <a:pt x="1282700" y="3902354"/>
                  </a:lnTo>
                  <a:lnTo>
                    <a:pt x="1308100" y="3891010"/>
                  </a:lnTo>
                  <a:lnTo>
                    <a:pt x="1397000" y="3841151"/>
                  </a:lnTo>
                  <a:lnTo>
                    <a:pt x="1447800" y="3808527"/>
                  </a:lnTo>
                  <a:lnTo>
                    <a:pt x="1498600" y="3774703"/>
                  </a:lnTo>
                  <a:lnTo>
                    <a:pt x="1536700" y="3750644"/>
                  </a:lnTo>
                  <a:lnTo>
                    <a:pt x="1536700" y="3606006"/>
                  </a:lnTo>
                  <a:lnTo>
                    <a:pt x="1562100" y="3588697"/>
                  </a:lnTo>
                  <a:lnTo>
                    <a:pt x="1600200" y="3565858"/>
                  </a:lnTo>
                  <a:lnTo>
                    <a:pt x="1651000" y="3540003"/>
                  </a:lnTo>
                  <a:lnTo>
                    <a:pt x="1701800" y="3513645"/>
                  </a:lnTo>
                  <a:close/>
                </a:path>
                <a:path w="10058400" h="5658484">
                  <a:moveTo>
                    <a:pt x="2692400" y="4003471"/>
                  </a:moveTo>
                  <a:lnTo>
                    <a:pt x="2628900" y="3991144"/>
                  </a:lnTo>
                  <a:lnTo>
                    <a:pt x="2590800" y="3986601"/>
                  </a:lnTo>
                  <a:lnTo>
                    <a:pt x="2552700" y="3983012"/>
                  </a:lnTo>
                  <a:lnTo>
                    <a:pt x="2501900" y="3980285"/>
                  </a:lnTo>
                  <a:lnTo>
                    <a:pt x="2451100" y="3978326"/>
                  </a:lnTo>
                  <a:lnTo>
                    <a:pt x="2387600" y="3977043"/>
                  </a:lnTo>
                  <a:lnTo>
                    <a:pt x="2324100" y="3976341"/>
                  </a:lnTo>
                  <a:lnTo>
                    <a:pt x="2209800" y="3976261"/>
                  </a:lnTo>
                  <a:lnTo>
                    <a:pt x="2146300" y="3976620"/>
                  </a:lnTo>
                  <a:lnTo>
                    <a:pt x="2095500" y="3977151"/>
                  </a:lnTo>
                  <a:lnTo>
                    <a:pt x="2044700" y="3977798"/>
                  </a:lnTo>
                  <a:lnTo>
                    <a:pt x="1930400" y="3979204"/>
                  </a:lnTo>
                  <a:lnTo>
                    <a:pt x="1879600" y="3979849"/>
                  </a:lnTo>
                  <a:lnTo>
                    <a:pt x="1828800" y="3980382"/>
                  </a:lnTo>
                  <a:lnTo>
                    <a:pt x="1816100" y="3980503"/>
                  </a:lnTo>
                  <a:lnTo>
                    <a:pt x="1803400" y="3980624"/>
                  </a:lnTo>
                  <a:lnTo>
                    <a:pt x="1701800" y="3980676"/>
                  </a:lnTo>
                  <a:lnTo>
                    <a:pt x="1663700" y="3980011"/>
                  </a:lnTo>
                  <a:lnTo>
                    <a:pt x="1625600" y="3978799"/>
                  </a:lnTo>
                  <a:lnTo>
                    <a:pt x="1612900" y="3976954"/>
                  </a:lnTo>
                  <a:lnTo>
                    <a:pt x="1549400" y="3970499"/>
                  </a:lnTo>
                  <a:lnTo>
                    <a:pt x="1498600" y="3962484"/>
                  </a:lnTo>
                  <a:lnTo>
                    <a:pt x="1447800" y="3953380"/>
                  </a:lnTo>
                  <a:lnTo>
                    <a:pt x="1384300" y="3943659"/>
                  </a:lnTo>
                  <a:lnTo>
                    <a:pt x="1346200" y="3933795"/>
                  </a:lnTo>
                  <a:lnTo>
                    <a:pt x="1308100" y="3924260"/>
                  </a:lnTo>
                  <a:lnTo>
                    <a:pt x="1282700" y="3915526"/>
                  </a:lnTo>
                  <a:lnTo>
                    <a:pt x="1270000" y="3908067"/>
                  </a:lnTo>
                  <a:lnTo>
                    <a:pt x="1270000" y="5657862"/>
                  </a:lnTo>
                  <a:lnTo>
                    <a:pt x="1612899" y="5657862"/>
                  </a:lnTo>
                  <a:lnTo>
                    <a:pt x="1612900" y="4412664"/>
                  </a:lnTo>
                  <a:lnTo>
                    <a:pt x="1625600" y="4405033"/>
                  </a:lnTo>
                  <a:lnTo>
                    <a:pt x="1638300" y="4400880"/>
                  </a:lnTo>
                  <a:lnTo>
                    <a:pt x="1689100" y="4384461"/>
                  </a:lnTo>
                  <a:lnTo>
                    <a:pt x="1790700" y="4351079"/>
                  </a:lnTo>
                  <a:lnTo>
                    <a:pt x="1828800" y="4334550"/>
                  </a:lnTo>
                  <a:lnTo>
                    <a:pt x="1866900" y="4318420"/>
                  </a:lnTo>
                  <a:lnTo>
                    <a:pt x="1917700" y="4302906"/>
                  </a:lnTo>
                  <a:lnTo>
                    <a:pt x="1955800" y="4288226"/>
                  </a:lnTo>
                  <a:lnTo>
                    <a:pt x="1993900" y="4274597"/>
                  </a:lnTo>
                  <a:lnTo>
                    <a:pt x="2057400" y="4262237"/>
                  </a:lnTo>
                  <a:lnTo>
                    <a:pt x="2082800" y="4256800"/>
                  </a:lnTo>
                  <a:lnTo>
                    <a:pt x="2082800" y="4169422"/>
                  </a:lnTo>
                  <a:lnTo>
                    <a:pt x="2108200" y="4162421"/>
                  </a:lnTo>
                  <a:lnTo>
                    <a:pt x="2133600" y="4158448"/>
                  </a:lnTo>
                  <a:lnTo>
                    <a:pt x="2146300" y="4156672"/>
                  </a:lnTo>
                  <a:lnTo>
                    <a:pt x="2171700" y="4156265"/>
                  </a:lnTo>
                  <a:lnTo>
                    <a:pt x="2184400" y="4156303"/>
                  </a:lnTo>
                  <a:lnTo>
                    <a:pt x="2209800" y="4156417"/>
                  </a:lnTo>
                  <a:lnTo>
                    <a:pt x="2235200" y="4155838"/>
                  </a:lnTo>
                  <a:lnTo>
                    <a:pt x="2235200" y="4100588"/>
                  </a:lnTo>
                  <a:lnTo>
                    <a:pt x="2247900" y="4086750"/>
                  </a:lnTo>
                  <a:lnTo>
                    <a:pt x="2247900" y="4078409"/>
                  </a:lnTo>
                  <a:lnTo>
                    <a:pt x="2260600" y="4074319"/>
                  </a:lnTo>
                  <a:lnTo>
                    <a:pt x="2286000" y="4073232"/>
                  </a:lnTo>
                  <a:lnTo>
                    <a:pt x="2286000" y="4073398"/>
                  </a:lnTo>
                  <a:lnTo>
                    <a:pt x="2298700" y="4073815"/>
                  </a:lnTo>
                  <a:lnTo>
                    <a:pt x="2298700" y="4074363"/>
                  </a:lnTo>
                  <a:lnTo>
                    <a:pt x="2311400" y="4074922"/>
                  </a:lnTo>
                  <a:lnTo>
                    <a:pt x="2324100" y="4075532"/>
                  </a:lnTo>
                  <a:lnTo>
                    <a:pt x="2324100" y="4075960"/>
                  </a:lnTo>
                  <a:lnTo>
                    <a:pt x="2336800" y="4076211"/>
                  </a:lnTo>
                  <a:lnTo>
                    <a:pt x="2387600" y="4073268"/>
                  </a:lnTo>
                  <a:lnTo>
                    <a:pt x="2438400" y="4065217"/>
                  </a:lnTo>
                  <a:lnTo>
                    <a:pt x="2489200" y="4053682"/>
                  </a:lnTo>
                  <a:lnTo>
                    <a:pt x="2540000" y="4040200"/>
                  </a:lnTo>
                  <a:lnTo>
                    <a:pt x="2590800" y="4026311"/>
                  </a:lnTo>
                  <a:lnTo>
                    <a:pt x="2641600" y="4013555"/>
                  </a:lnTo>
                  <a:lnTo>
                    <a:pt x="2692400" y="4003471"/>
                  </a:lnTo>
                  <a:close/>
                </a:path>
                <a:path w="10058400" h="5658484">
                  <a:moveTo>
                    <a:pt x="1879600" y="3594430"/>
                  </a:moveTo>
                  <a:lnTo>
                    <a:pt x="1879600" y="3582377"/>
                  </a:lnTo>
                  <a:lnTo>
                    <a:pt x="1866900" y="3584071"/>
                  </a:lnTo>
                  <a:lnTo>
                    <a:pt x="1828800" y="3588537"/>
                  </a:lnTo>
                  <a:lnTo>
                    <a:pt x="1727200" y="3609323"/>
                  </a:lnTo>
                  <a:lnTo>
                    <a:pt x="1676400" y="3615632"/>
                  </a:lnTo>
                  <a:lnTo>
                    <a:pt x="1638300" y="3620094"/>
                  </a:lnTo>
                  <a:lnTo>
                    <a:pt x="1600200" y="3621786"/>
                  </a:lnTo>
                  <a:lnTo>
                    <a:pt x="1574800" y="3621418"/>
                  </a:lnTo>
                  <a:lnTo>
                    <a:pt x="1562100" y="3620262"/>
                  </a:lnTo>
                  <a:lnTo>
                    <a:pt x="1549400" y="3618239"/>
                  </a:lnTo>
                  <a:lnTo>
                    <a:pt x="1536700" y="3615270"/>
                  </a:lnTo>
                  <a:lnTo>
                    <a:pt x="1536700" y="3750644"/>
                  </a:lnTo>
                  <a:lnTo>
                    <a:pt x="1600200" y="3715235"/>
                  </a:lnTo>
                  <a:lnTo>
                    <a:pt x="1638300" y="3695483"/>
                  </a:lnTo>
                  <a:lnTo>
                    <a:pt x="1714500" y="3679454"/>
                  </a:lnTo>
                  <a:lnTo>
                    <a:pt x="1739900" y="3669300"/>
                  </a:lnTo>
                  <a:lnTo>
                    <a:pt x="1778000" y="3653388"/>
                  </a:lnTo>
                  <a:lnTo>
                    <a:pt x="1816100" y="3629252"/>
                  </a:lnTo>
                  <a:lnTo>
                    <a:pt x="1879600" y="3594430"/>
                  </a:lnTo>
                  <a:close/>
                </a:path>
                <a:path w="10058400" h="5658484">
                  <a:moveTo>
                    <a:pt x="2679700" y="4487532"/>
                  </a:moveTo>
                  <a:lnTo>
                    <a:pt x="2654300" y="4476122"/>
                  </a:lnTo>
                  <a:lnTo>
                    <a:pt x="2628900" y="4469818"/>
                  </a:lnTo>
                  <a:lnTo>
                    <a:pt x="2603500" y="4467129"/>
                  </a:lnTo>
                  <a:lnTo>
                    <a:pt x="2578100" y="4466564"/>
                  </a:lnTo>
                  <a:lnTo>
                    <a:pt x="2552700" y="4466640"/>
                  </a:lnTo>
                  <a:lnTo>
                    <a:pt x="2527300" y="4466290"/>
                  </a:lnTo>
                  <a:lnTo>
                    <a:pt x="2514600" y="4464689"/>
                  </a:lnTo>
                  <a:lnTo>
                    <a:pt x="2489200" y="4461009"/>
                  </a:lnTo>
                  <a:lnTo>
                    <a:pt x="2476500" y="4454423"/>
                  </a:lnTo>
                  <a:lnTo>
                    <a:pt x="2463800" y="4446464"/>
                  </a:lnTo>
                  <a:lnTo>
                    <a:pt x="2438400" y="4440520"/>
                  </a:lnTo>
                  <a:lnTo>
                    <a:pt x="2425700" y="4436799"/>
                  </a:lnTo>
                  <a:lnTo>
                    <a:pt x="2413000" y="4435513"/>
                  </a:lnTo>
                  <a:lnTo>
                    <a:pt x="2387600" y="4437249"/>
                  </a:lnTo>
                  <a:lnTo>
                    <a:pt x="2374900" y="4442663"/>
                  </a:lnTo>
                  <a:lnTo>
                    <a:pt x="2349500" y="4452058"/>
                  </a:lnTo>
                  <a:lnTo>
                    <a:pt x="2311400" y="4477126"/>
                  </a:lnTo>
                  <a:lnTo>
                    <a:pt x="2286000" y="4480560"/>
                  </a:lnTo>
                  <a:lnTo>
                    <a:pt x="2260600" y="4479839"/>
                  </a:lnTo>
                  <a:lnTo>
                    <a:pt x="2247900" y="4477804"/>
                  </a:lnTo>
                  <a:lnTo>
                    <a:pt x="2235200" y="4474644"/>
                  </a:lnTo>
                  <a:lnTo>
                    <a:pt x="2235200" y="4470552"/>
                  </a:lnTo>
                  <a:lnTo>
                    <a:pt x="2171700" y="4443279"/>
                  </a:lnTo>
                  <a:lnTo>
                    <a:pt x="2120900" y="4425465"/>
                  </a:lnTo>
                  <a:lnTo>
                    <a:pt x="2082800" y="4415765"/>
                  </a:lnTo>
                  <a:lnTo>
                    <a:pt x="2044700" y="4412830"/>
                  </a:lnTo>
                  <a:lnTo>
                    <a:pt x="2019300" y="4413534"/>
                  </a:lnTo>
                  <a:lnTo>
                    <a:pt x="1993900" y="4415518"/>
                  </a:lnTo>
                  <a:lnTo>
                    <a:pt x="1968500" y="4418590"/>
                  </a:lnTo>
                  <a:lnTo>
                    <a:pt x="1930400" y="4422559"/>
                  </a:lnTo>
                  <a:lnTo>
                    <a:pt x="1879600" y="4427934"/>
                  </a:lnTo>
                  <a:lnTo>
                    <a:pt x="1828800" y="4433643"/>
                  </a:lnTo>
                  <a:lnTo>
                    <a:pt x="1778000" y="4438809"/>
                  </a:lnTo>
                  <a:lnTo>
                    <a:pt x="1727200" y="4442553"/>
                  </a:lnTo>
                  <a:lnTo>
                    <a:pt x="1689100" y="4443996"/>
                  </a:lnTo>
                  <a:lnTo>
                    <a:pt x="1676400" y="4443895"/>
                  </a:lnTo>
                  <a:lnTo>
                    <a:pt x="1663700" y="4443795"/>
                  </a:lnTo>
                  <a:lnTo>
                    <a:pt x="1651000" y="4443166"/>
                  </a:lnTo>
                  <a:lnTo>
                    <a:pt x="1638300" y="4442073"/>
                  </a:lnTo>
                  <a:lnTo>
                    <a:pt x="1625600" y="4440478"/>
                  </a:lnTo>
                  <a:lnTo>
                    <a:pt x="1612900" y="4424302"/>
                  </a:lnTo>
                  <a:lnTo>
                    <a:pt x="1612899" y="5657862"/>
                  </a:lnTo>
                  <a:lnTo>
                    <a:pt x="2298700" y="5657862"/>
                  </a:lnTo>
                  <a:lnTo>
                    <a:pt x="2298700" y="4514138"/>
                  </a:lnTo>
                  <a:lnTo>
                    <a:pt x="2311400" y="4514371"/>
                  </a:lnTo>
                  <a:lnTo>
                    <a:pt x="2324100" y="4514466"/>
                  </a:lnTo>
                  <a:lnTo>
                    <a:pt x="2336800" y="4514561"/>
                  </a:lnTo>
                  <a:lnTo>
                    <a:pt x="2387600" y="4514626"/>
                  </a:lnTo>
                  <a:lnTo>
                    <a:pt x="2413000" y="4514409"/>
                  </a:lnTo>
                  <a:lnTo>
                    <a:pt x="2425700" y="4514300"/>
                  </a:lnTo>
                  <a:lnTo>
                    <a:pt x="2476500" y="4512737"/>
                  </a:lnTo>
                  <a:lnTo>
                    <a:pt x="2527300" y="4509663"/>
                  </a:lnTo>
                  <a:lnTo>
                    <a:pt x="2578100" y="4504694"/>
                  </a:lnTo>
                  <a:lnTo>
                    <a:pt x="2628900" y="4497445"/>
                  </a:lnTo>
                  <a:lnTo>
                    <a:pt x="2679700" y="4487532"/>
                  </a:lnTo>
                  <a:close/>
                </a:path>
                <a:path w="10058400" h="5658484">
                  <a:moveTo>
                    <a:pt x="2108200" y="4251363"/>
                  </a:moveTo>
                  <a:lnTo>
                    <a:pt x="2108200" y="4227831"/>
                  </a:lnTo>
                  <a:lnTo>
                    <a:pt x="2082800" y="4192718"/>
                  </a:lnTo>
                  <a:lnTo>
                    <a:pt x="2082800" y="4256800"/>
                  </a:lnTo>
                  <a:lnTo>
                    <a:pt x="2108200" y="4251363"/>
                  </a:lnTo>
                  <a:close/>
                </a:path>
                <a:path w="10058400" h="5658484">
                  <a:moveTo>
                    <a:pt x="2311400" y="4136847"/>
                  </a:moveTo>
                  <a:lnTo>
                    <a:pt x="2286000" y="4123827"/>
                  </a:lnTo>
                  <a:lnTo>
                    <a:pt x="2260600" y="4119384"/>
                  </a:lnTo>
                  <a:lnTo>
                    <a:pt x="2247900" y="4114608"/>
                  </a:lnTo>
                  <a:lnTo>
                    <a:pt x="2235200" y="4100588"/>
                  </a:lnTo>
                  <a:lnTo>
                    <a:pt x="2235200" y="4155838"/>
                  </a:lnTo>
                  <a:lnTo>
                    <a:pt x="2260600" y="4153242"/>
                  </a:lnTo>
                  <a:lnTo>
                    <a:pt x="2286000" y="4147341"/>
                  </a:lnTo>
                  <a:lnTo>
                    <a:pt x="2311400" y="4136847"/>
                  </a:lnTo>
                  <a:close/>
                </a:path>
                <a:path w="10058400" h="5658484">
                  <a:moveTo>
                    <a:pt x="4495800" y="4985080"/>
                  </a:moveTo>
                  <a:lnTo>
                    <a:pt x="4470400" y="4985675"/>
                  </a:lnTo>
                  <a:lnTo>
                    <a:pt x="4457700" y="4986154"/>
                  </a:lnTo>
                  <a:lnTo>
                    <a:pt x="4445000" y="4986314"/>
                  </a:lnTo>
                  <a:lnTo>
                    <a:pt x="4381500" y="4986440"/>
                  </a:lnTo>
                  <a:lnTo>
                    <a:pt x="4368800" y="4986243"/>
                  </a:lnTo>
                  <a:lnTo>
                    <a:pt x="4368800" y="4985956"/>
                  </a:lnTo>
                  <a:lnTo>
                    <a:pt x="4318000" y="4984444"/>
                  </a:lnTo>
                  <a:lnTo>
                    <a:pt x="4279900" y="4982792"/>
                  </a:lnTo>
                  <a:lnTo>
                    <a:pt x="4241800" y="4980993"/>
                  </a:lnTo>
                  <a:lnTo>
                    <a:pt x="4229100" y="4979037"/>
                  </a:lnTo>
                  <a:lnTo>
                    <a:pt x="4203700" y="4976916"/>
                  </a:lnTo>
                  <a:lnTo>
                    <a:pt x="4191000" y="4974621"/>
                  </a:lnTo>
                  <a:lnTo>
                    <a:pt x="4191000" y="4972143"/>
                  </a:lnTo>
                  <a:lnTo>
                    <a:pt x="4178300" y="4969473"/>
                  </a:lnTo>
                  <a:lnTo>
                    <a:pt x="4178300" y="4956702"/>
                  </a:lnTo>
                  <a:lnTo>
                    <a:pt x="4165600" y="4952942"/>
                  </a:lnTo>
                  <a:lnTo>
                    <a:pt x="4152900" y="4948938"/>
                  </a:lnTo>
                  <a:lnTo>
                    <a:pt x="4140200" y="4944681"/>
                  </a:lnTo>
                  <a:lnTo>
                    <a:pt x="4114800" y="4940162"/>
                  </a:lnTo>
                  <a:lnTo>
                    <a:pt x="4089400" y="4935372"/>
                  </a:lnTo>
                  <a:lnTo>
                    <a:pt x="4051300" y="4930303"/>
                  </a:lnTo>
                  <a:lnTo>
                    <a:pt x="4000500" y="4924945"/>
                  </a:lnTo>
                  <a:lnTo>
                    <a:pt x="3937000" y="4917507"/>
                  </a:lnTo>
                  <a:lnTo>
                    <a:pt x="3873500" y="4910466"/>
                  </a:lnTo>
                  <a:lnTo>
                    <a:pt x="3810000" y="4903728"/>
                  </a:lnTo>
                  <a:lnTo>
                    <a:pt x="3759200" y="4897196"/>
                  </a:lnTo>
                  <a:lnTo>
                    <a:pt x="3708400" y="4890775"/>
                  </a:lnTo>
                  <a:lnTo>
                    <a:pt x="3670300" y="4884368"/>
                  </a:lnTo>
                  <a:lnTo>
                    <a:pt x="3632200" y="4877881"/>
                  </a:lnTo>
                  <a:lnTo>
                    <a:pt x="3594100" y="4871217"/>
                  </a:lnTo>
                  <a:lnTo>
                    <a:pt x="3568700" y="4864281"/>
                  </a:lnTo>
                  <a:lnTo>
                    <a:pt x="3530600" y="4856976"/>
                  </a:lnTo>
                  <a:lnTo>
                    <a:pt x="3505200" y="4849206"/>
                  </a:lnTo>
                  <a:lnTo>
                    <a:pt x="3479800" y="4840877"/>
                  </a:lnTo>
                  <a:lnTo>
                    <a:pt x="3441700" y="4831892"/>
                  </a:lnTo>
                  <a:lnTo>
                    <a:pt x="3416300" y="4822155"/>
                  </a:lnTo>
                  <a:lnTo>
                    <a:pt x="3378200" y="4811571"/>
                  </a:lnTo>
                  <a:lnTo>
                    <a:pt x="3352800" y="4800043"/>
                  </a:lnTo>
                  <a:lnTo>
                    <a:pt x="3314700" y="4787477"/>
                  </a:lnTo>
                  <a:lnTo>
                    <a:pt x="3276600" y="4773775"/>
                  </a:lnTo>
                  <a:lnTo>
                    <a:pt x="3225800" y="4758843"/>
                  </a:lnTo>
                  <a:lnTo>
                    <a:pt x="3187700" y="4742584"/>
                  </a:lnTo>
                  <a:lnTo>
                    <a:pt x="3136900" y="4724903"/>
                  </a:lnTo>
                  <a:lnTo>
                    <a:pt x="3073400" y="4705703"/>
                  </a:lnTo>
                  <a:lnTo>
                    <a:pt x="3009900" y="4684890"/>
                  </a:lnTo>
                  <a:lnTo>
                    <a:pt x="2997200" y="4679107"/>
                  </a:lnTo>
                  <a:lnTo>
                    <a:pt x="2959100" y="4670307"/>
                  </a:lnTo>
                  <a:lnTo>
                    <a:pt x="2921000" y="4659187"/>
                  </a:lnTo>
                  <a:lnTo>
                    <a:pt x="2870200" y="4646444"/>
                  </a:lnTo>
                  <a:lnTo>
                    <a:pt x="2819400" y="4632773"/>
                  </a:lnTo>
                  <a:lnTo>
                    <a:pt x="2755900" y="4618872"/>
                  </a:lnTo>
                  <a:lnTo>
                    <a:pt x="2692400" y="4605438"/>
                  </a:lnTo>
                  <a:lnTo>
                    <a:pt x="2628900" y="4593166"/>
                  </a:lnTo>
                  <a:lnTo>
                    <a:pt x="2565400" y="4582755"/>
                  </a:lnTo>
                  <a:lnTo>
                    <a:pt x="2501900" y="4574900"/>
                  </a:lnTo>
                  <a:lnTo>
                    <a:pt x="2451100" y="4570298"/>
                  </a:lnTo>
                  <a:lnTo>
                    <a:pt x="2413000" y="4568066"/>
                  </a:lnTo>
                  <a:lnTo>
                    <a:pt x="2374900" y="4561630"/>
                  </a:lnTo>
                  <a:lnTo>
                    <a:pt x="2336800" y="4545487"/>
                  </a:lnTo>
                  <a:lnTo>
                    <a:pt x="2298700" y="4514138"/>
                  </a:lnTo>
                  <a:lnTo>
                    <a:pt x="2298700" y="5657862"/>
                  </a:lnTo>
                  <a:lnTo>
                    <a:pt x="4343399" y="5657862"/>
                  </a:lnTo>
                  <a:lnTo>
                    <a:pt x="4343400" y="5032565"/>
                  </a:lnTo>
                  <a:lnTo>
                    <a:pt x="4356100" y="5028698"/>
                  </a:lnTo>
                  <a:lnTo>
                    <a:pt x="4394200" y="5018295"/>
                  </a:lnTo>
                  <a:lnTo>
                    <a:pt x="4445000" y="5003156"/>
                  </a:lnTo>
                  <a:lnTo>
                    <a:pt x="4495800" y="4985080"/>
                  </a:lnTo>
                  <a:close/>
                </a:path>
                <a:path w="10058400" h="5658484">
                  <a:moveTo>
                    <a:pt x="3198591" y="806822"/>
                  </a:moveTo>
                  <a:lnTo>
                    <a:pt x="3187700" y="807026"/>
                  </a:lnTo>
                  <a:lnTo>
                    <a:pt x="3187700" y="807166"/>
                  </a:lnTo>
                  <a:lnTo>
                    <a:pt x="3175000" y="807212"/>
                  </a:lnTo>
                  <a:lnTo>
                    <a:pt x="3149600" y="806094"/>
                  </a:lnTo>
                  <a:lnTo>
                    <a:pt x="3111500" y="803148"/>
                  </a:lnTo>
                  <a:lnTo>
                    <a:pt x="3073400" y="798982"/>
                  </a:lnTo>
                  <a:lnTo>
                    <a:pt x="3048000" y="794207"/>
                  </a:lnTo>
                  <a:lnTo>
                    <a:pt x="3009900" y="789432"/>
                  </a:lnTo>
                  <a:lnTo>
                    <a:pt x="2984500" y="785266"/>
                  </a:lnTo>
                  <a:lnTo>
                    <a:pt x="2946400" y="782320"/>
                  </a:lnTo>
                  <a:lnTo>
                    <a:pt x="2921000" y="781202"/>
                  </a:lnTo>
                  <a:lnTo>
                    <a:pt x="2908300" y="781517"/>
                  </a:lnTo>
                  <a:lnTo>
                    <a:pt x="2882900" y="782513"/>
                  </a:lnTo>
                  <a:lnTo>
                    <a:pt x="2870200" y="784267"/>
                  </a:lnTo>
                  <a:lnTo>
                    <a:pt x="2857500" y="786853"/>
                  </a:lnTo>
                  <a:lnTo>
                    <a:pt x="2844800" y="787717"/>
                  </a:lnTo>
                  <a:lnTo>
                    <a:pt x="2844800" y="788123"/>
                  </a:lnTo>
                  <a:lnTo>
                    <a:pt x="2819400" y="784404"/>
                  </a:lnTo>
                  <a:lnTo>
                    <a:pt x="2794000" y="773961"/>
                  </a:lnTo>
                  <a:lnTo>
                    <a:pt x="2781300" y="757868"/>
                  </a:lnTo>
                  <a:lnTo>
                    <a:pt x="2768600" y="737196"/>
                  </a:lnTo>
                  <a:lnTo>
                    <a:pt x="2768600" y="895197"/>
                  </a:lnTo>
                  <a:lnTo>
                    <a:pt x="2882900" y="895197"/>
                  </a:lnTo>
                  <a:lnTo>
                    <a:pt x="2882900" y="869632"/>
                  </a:lnTo>
                  <a:lnTo>
                    <a:pt x="2933700" y="859124"/>
                  </a:lnTo>
                  <a:lnTo>
                    <a:pt x="3098800" y="827442"/>
                  </a:lnTo>
                  <a:lnTo>
                    <a:pt x="3149600" y="816915"/>
                  </a:lnTo>
                  <a:lnTo>
                    <a:pt x="3198591" y="806822"/>
                  </a:lnTo>
                  <a:close/>
                </a:path>
                <a:path w="10058400" h="5658484">
                  <a:moveTo>
                    <a:pt x="3492500" y="869012"/>
                  </a:moveTo>
                  <a:lnTo>
                    <a:pt x="3492500" y="836287"/>
                  </a:lnTo>
                  <a:lnTo>
                    <a:pt x="3479800" y="827157"/>
                  </a:lnTo>
                  <a:lnTo>
                    <a:pt x="3467100" y="822266"/>
                  </a:lnTo>
                  <a:lnTo>
                    <a:pt x="3454400" y="820813"/>
                  </a:lnTo>
                  <a:lnTo>
                    <a:pt x="3429000" y="823303"/>
                  </a:lnTo>
                  <a:lnTo>
                    <a:pt x="3403600" y="829014"/>
                  </a:lnTo>
                  <a:lnTo>
                    <a:pt x="3378200" y="835311"/>
                  </a:lnTo>
                  <a:lnTo>
                    <a:pt x="3352800" y="839558"/>
                  </a:lnTo>
                  <a:lnTo>
                    <a:pt x="3302000" y="845736"/>
                  </a:lnTo>
                  <a:lnTo>
                    <a:pt x="3251200" y="852378"/>
                  </a:lnTo>
                  <a:lnTo>
                    <a:pt x="3200400" y="858966"/>
                  </a:lnTo>
                  <a:lnTo>
                    <a:pt x="3136900" y="864988"/>
                  </a:lnTo>
                  <a:lnTo>
                    <a:pt x="3086100" y="869927"/>
                  </a:lnTo>
                  <a:lnTo>
                    <a:pt x="3035300" y="873268"/>
                  </a:lnTo>
                  <a:lnTo>
                    <a:pt x="2984500" y="874496"/>
                  </a:lnTo>
                  <a:lnTo>
                    <a:pt x="2959100" y="874217"/>
                  </a:lnTo>
                  <a:lnTo>
                    <a:pt x="2933700" y="873345"/>
                  </a:lnTo>
                  <a:lnTo>
                    <a:pt x="2908300" y="871833"/>
                  </a:lnTo>
                  <a:lnTo>
                    <a:pt x="2882900" y="869632"/>
                  </a:lnTo>
                  <a:lnTo>
                    <a:pt x="2882900" y="895197"/>
                  </a:lnTo>
                  <a:lnTo>
                    <a:pt x="3403600" y="895197"/>
                  </a:lnTo>
                  <a:lnTo>
                    <a:pt x="3441700" y="889356"/>
                  </a:lnTo>
                  <a:lnTo>
                    <a:pt x="3467100" y="881303"/>
                  </a:lnTo>
                  <a:lnTo>
                    <a:pt x="3492500" y="869012"/>
                  </a:lnTo>
                  <a:close/>
                </a:path>
                <a:path w="10058400" h="5658484">
                  <a:moveTo>
                    <a:pt x="3200400" y="806788"/>
                  </a:moveTo>
                  <a:lnTo>
                    <a:pt x="3200400" y="806450"/>
                  </a:lnTo>
                  <a:lnTo>
                    <a:pt x="3198591" y="806822"/>
                  </a:lnTo>
                  <a:lnTo>
                    <a:pt x="3200400" y="806788"/>
                  </a:lnTo>
                  <a:close/>
                </a:path>
                <a:path w="10058400" h="5658484">
                  <a:moveTo>
                    <a:pt x="8902700" y="5657862"/>
                  </a:moveTo>
                  <a:lnTo>
                    <a:pt x="8902700" y="3512908"/>
                  </a:lnTo>
                  <a:lnTo>
                    <a:pt x="8864600" y="3540063"/>
                  </a:lnTo>
                  <a:lnTo>
                    <a:pt x="8826500" y="3571019"/>
                  </a:lnTo>
                  <a:lnTo>
                    <a:pt x="8788400" y="3604511"/>
                  </a:lnTo>
                  <a:lnTo>
                    <a:pt x="8763000" y="3639273"/>
                  </a:lnTo>
                  <a:lnTo>
                    <a:pt x="8724900" y="3676202"/>
                  </a:lnTo>
                  <a:lnTo>
                    <a:pt x="8686800" y="3711344"/>
                  </a:lnTo>
                  <a:lnTo>
                    <a:pt x="8648700" y="3744853"/>
                  </a:lnTo>
                  <a:lnTo>
                    <a:pt x="8610600" y="3776879"/>
                  </a:lnTo>
                  <a:lnTo>
                    <a:pt x="8572500" y="3807574"/>
                  </a:lnTo>
                  <a:lnTo>
                    <a:pt x="8521700" y="3837089"/>
                  </a:lnTo>
                  <a:lnTo>
                    <a:pt x="8509000" y="3908396"/>
                  </a:lnTo>
                  <a:lnTo>
                    <a:pt x="8509000" y="3979605"/>
                  </a:lnTo>
                  <a:lnTo>
                    <a:pt x="8496300" y="4050199"/>
                  </a:lnTo>
                  <a:lnTo>
                    <a:pt x="8470900" y="4119662"/>
                  </a:lnTo>
                  <a:lnTo>
                    <a:pt x="8458200" y="4187479"/>
                  </a:lnTo>
                  <a:lnTo>
                    <a:pt x="8432800" y="4316105"/>
                  </a:lnTo>
                  <a:lnTo>
                    <a:pt x="8420100" y="4375883"/>
                  </a:lnTo>
                  <a:lnTo>
                    <a:pt x="8394700" y="4431948"/>
                  </a:lnTo>
                  <a:lnTo>
                    <a:pt x="8382000" y="4483786"/>
                  </a:lnTo>
                  <a:lnTo>
                    <a:pt x="8369300" y="4530878"/>
                  </a:lnTo>
                  <a:lnTo>
                    <a:pt x="8356600" y="4572710"/>
                  </a:lnTo>
                  <a:lnTo>
                    <a:pt x="8343900" y="4608765"/>
                  </a:lnTo>
                  <a:lnTo>
                    <a:pt x="8318500" y="4661479"/>
                  </a:lnTo>
                  <a:lnTo>
                    <a:pt x="8318500" y="4684890"/>
                  </a:lnTo>
                  <a:lnTo>
                    <a:pt x="8305800" y="4684776"/>
                  </a:lnTo>
                  <a:lnTo>
                    <a:pt x="8280400" y="4692978"/>
                  </a:lnTo>
                  <a:lnTo>
                    <a:pt x="8255000" y="4715092"/>
                  </a:lnTo>
                  <a:lnTo>
                    <a:pt x="8229600" y="4747380"/>
                  </a:lnTo>
                  <a:lnTo>
                    <a:pt x="8191500" y="4786104"/>
                  </a:lnTo>
                  <a:lnTo>
                    <a:pt x="8153400" y="4827526"/>
                  </a:lnTo>
                  <a:lnTo>
                    <a:pt x="8115300" y="4867908"/>
                  </a:lnTo>
                  <a:lnTo>
                    <a:pt x="8077200" y="4903511"/>
                  </a:lnTo>
                  <a:lnTo>
                    <a:pt x="8039100" y="4930598"/>
                  </a:lnTo>
                  <a:lnTo>
                    <a:pt x="8001000" y="4945430"/>
                  </a:lnTo>
                  <a:lnTo>
                    <a:pt x="7988300" y="4947483"/>
                  </a:lnTo>
                  <a:lnTo>
                    <a:pt x="7975600" y="4950161"/>
                  </a:lnTo>
                  <a:lnTo>
                    <a:pt x="7950200" y="4953432"/>
                  </a:lnTo>
                  <a:lnTo>
                    <a:pt x="7924800" y="4957263"/>
                  </a:lnTo>
                  <a:lnTo>
                    <a:pt x="7899400" y="4961619"/>
                  </a:lnTo>
                  <a:lnTo>
                    <a:pt x="7861300" y="4966469"/>
                  </a:lnTo>
                  <a:lnTo>
                    <a:pt x="7823200" y="4971777"/>
                  </a:lnTo>
                  <a:lnTo>
                    <a:pt x="7785100" y="4977512"/>
                  </a:lnTo>
                  <a:lnTo>
                    <a:pt x="7747000" y="4983639"/>
                  </a:lnTo>
                  <a:lnTo>
                    <a:pt x="7696200" y="4990125"/>
                  </a:lnTo>
                  <a:lnTo>
                    <a:pt x="7645400" y="4996938"/>
                  </a:lnTo>
                  <a:lnTo>
                    <a:pt x="7581900" y="5004042"/>
                  </a:lnTo>
                  <a:lnTo>
                    <a:pt x="7531100" y="5011406"/>
                  </a:lnTo>
                  <a:lnTo>
                    <a:pt x="7467600" y="5018996"/>
                  </a:lnTo>
                  <a:lnTo>
                    <a:pt x="7416800" y="5026778"/>
                  </a:lnTo>
                  <a:lnTo>
                    <a:pt x="7353300" y="5034719"/>
                  </a:lnTo>
                  <a:lnTo>
                    <a:pt x="7289800" y="5042786"/>
                  </a:lnTo>
                  <a:lnTo>
                    <a:pt x="7226300" y="5050945"/>
                  </a:lnTo>
                  <a:lnTo>
                    <a:pt x="7150100" y="5059162"/>
                  </a:lnTo>
                  <a:lnTo>
                    <a:pt x="7023100" y="5075642"/>
                  </a:lnTo>
                  <a:lnTo>
                    <a:pt x="6946900" y="5083836"/>
                  </a:lnTo>
                  <a:lnTo>
                    <a:pt x="6883400" y="5091957"/>
                  </a:lnTo>
                  <a:lnTo>
                    <a:pt x="6819900" y="5099969"/>
                  </a:lnTo>
                  <a:lnTo>
                    <a:pt x="6743700" y="5107840"/>
                  </a:lnTo>
                  <a:lnTo>
                    <a:pt x="6680200" y="5115536"/>
                  </a:lnTo>
                  <a:lnTo>
                    <a:pt x="6616700" y="5123025"/>
                  </a:lnTo>
                  <a:lnTo>
                    <a:pt x="6553200" y="5130272"/>
                  </a:lnTo>
                  <a:lnTo>
                    <a:pt x="6477000" y="5137244"/>
                  </a:lnTo>
                  <a:lnTo>
                    <a:pt x="6426200" y="5143909"/>
                  </a:lnTo>
                  <a:lnTo>
                    <a:pt x="6362700" y="5150231"/>
                  </a:lnTo>
                  <a:lnTo>
                    <a:pt x="6299200" y="5156180"/>
                  </a:lnTo>
                  <a:lnTo>
                    <a:pt x="6248400" y="5161720"/>
                  </a:lnTo>
                  <a:lnTo>
                    <a:pt x="6184900" y="5166818"/>
                  </a:lnTo>
                  <a:lnTo>
                    <a:pt x="6134100" y="5171442"/>
                  </a:lnTo>
                  <a:lnTo>
                    <a:pt x="6083300" y="5175557"/>
                  </a:lnTo>
                  <a:lnTo>
                    <a:pt x="6045200" y="5179131"/>
                  </a:lnTo>
                  <a:lnTo>
                    <a:pt x="6007100" y="5182130"/>
                  </a:lnTo>
                  <a:lnTo>
                    <a:pt x="5969000" y="5184520"/>
                  </a:lnTo>
                  <a:lnTo>
                    <a:pt x="5930900" y="5186269"/>
                  </a:lnTo>
                  <a:lnTo>
                    <a:pt x="5892800" y="5187343"/>
                  </a:lnTo>
                  <a:lnTo>
                    <a:pt x="5867400" y="5187708"/>
                  </a:lnTo>
                  <a:lnTo>
                    <a:pt x="5854700" y="5187543"/>
                  </a:lnTo>
                  <a:lnTo>
                    <a:pt x="5003800" y="5148303"/>
                  </a:lnTo>
                  <a:lnTo>
                    <a:pt x="4559300" y="5119212"/>
                  </a:lnTo>
                  <a:lnTo>
                    <a:pt x="4381500" y="5085467"/>
                  </a:lnTo>
                  <a:lnTo>
                    <a:pt x="4343400" y="5032565"/>
                  </a:lnTo>
                  <a:lnTo>
                    <a:pt x="4343399" y="5657862"/>
                  </a:lnTo>
                  <a:lnTo>
                    <a:pt x="8902700" y="5657862"/>
                  </a:lnTo>
                  <a:close/>
                </a:path>
                <a:path w="10058400" h="5658484">
                  <a:moveTo>
                    <a:pt x="7763331" y="809473"/>
                  </a:moveTo>
                  <a:lnTo>
                    <a:pt x="7759700" y="809078"/>
                  </a:lnTo>
                  <a:lnTo>
                    <a:pt x="7759700" y="809408"/>
                  </a:lnTo>
                  <a:lnTo>
                    <a:pt x="7763331" y="809473"/>
                  </a:lnTo>
                  <a:close/>
                </a:path>
                <a:path w="10058400" h="5658484">
                  <a:moveTo>
                    <a:pt x="8191500" y="895197"/>
                  </a:moveTo>
                  <a:lnTo>
                    <a:pt x="8191500" y="744105"/>
                  </a:lnTo>
                  <a:lnTo>
                    <a:pt x="8140700" y="751378"/>
                  </a:lnTo>
                  <a:lnTo>
                    <a:pt x="8089900" y="760911"/>
                  </a:lnTo>
                  <a:lnTo>
                    <a:pt x="8039100" y="771708"/>
                  </a:lnTo>
                  <a:lnTo>
                    <a:pt x="7988300" y="782775"/>
                  </a:lnTo>
                  <a:lnTo>
                    <a:pt x="7937500" y="793115"/>
                  </a:lnTo>
                  <a:lnTo>
                    <a:pt x="7886700" y="801732"/>
                  </a:lnTo>
                  <a:lnTo>
                    <a:pt x="7835900" y="807631"/>
                  </a:lnTo>
                  <a:lnTo>
                    <a:pt x="7785100" y="809815"/>
                  </a:lnTo>
                  <a:lnTo>
                    <a:pt x="7772400" y="809637"/>
                  </a:lnTo>
                  <a:lnTo>
                    <a:pt x="7763331" y="809473"/>
                  </a:lnTo>
                  <a:lnTo>
                    <a:pt x="7810500" y="814605"/>
                  </a:lnTo>
                  <a:lnTo>
                    <a:pt x="7861300" y="822322"/>
                  </a:lnTo>
                  <a:lnTo>
                    <a:pt x="7912100" y="831883"/>
                  </a:lnTo>
                  <a:lnTo>
                    <a:pt x="7962900" y="842941"/>
                  </a:lnTo>
                  <a:lnTo>
                    <a:pt x="8001000" y="855149"/>
                  </a:lnTo>
                  <a:lnTo>
                    <a:pt x="8051800" y="868159"/>
                  </a:lnTo>
                  <a:lnTo>
                    <a:pt x="8102600" y="881624"/>
                  </a:lnTo>
                  <a:lnTo>
                    <a:pt x="8140700" y="895197"/>
                  </a:lnTo>
                  <a:lnTo>
                    <a:pt x="8191500" y="895197"/>
                  </a:lnTo>
                  <a:close/>
                </a:path>
                <a:path w="10058400" h="5658484">
                  <a:moveTo>
                    <a:pt x="8356600" y="895197"/>
                  </a:moveTo>
                  <a:lnTo>
                    <a:pt x="8356600" y="653897"/>
                  </a:lnTo>
                  <a:lnTo>
                    <a:pt x="8305800" y="666235"/>
                  </a:lnTo>
                  <a:lnTo>
                    <a:pt x="8267700" y="671697"/>
                  </a:lnTo>
                  <a:lnTo>
                    <a:pt x="8216900" y="674826"/>
                  </a:lnTo>
                  <a:lnTo>
                    <a:pt x="8166100" y="680163"/>
                  </a:lnTo>
                  <a:lnTo>
                    <a:pt x="8128000" y="692251"/>
                  </a:lnTo>
                  <a:lnTo>
                    <a:pt x="8128000" y="703934"/>
                  </a:lnTo>
                  <a:lnTo>
                    <a:pt x="8140700" y="710936"/>
                  </a:lnTo>
                  <a:lnTo>
                    <a:pt x="8140700" y="715247"/>
                  </a:lnTo>
                  <a:lnTo>
                    <a:pt x="8153400" y="718858"/>
                  </a:lnTo>
                  <a:lnTo>
                    <a:pt x="8166100" y="720979"/>
                  </a:lnTo>
                  <a:lnTo>
                    <a:pt x="8178800" y="722999"/>
                  </a:lnTo>
                  <a:lnTo>
                    <a:pt x="8191500" y="729261"/>
                  </a:lnTo>
                  <a:lnTo>
                    <a:pt x="8191500" y="895197"/>
                  </a:lnTo>
                  <a:lnTo>
                    <a:pt x="8356600" y="895197"/>
                  </a:lnTo>
                  <a:close/>
                </a:path>
                <a:path w="10058400" h="5658484">
                  <a:moveTo>
                    <a:pt x="8483600" y="895197"/>
                  </a:moveTo>
                  <a:lnTo>
                    <a:pt x="8483600" y="558949"/>
                  </a:lnTo>
                  <a:lnTo>
                    <a:pt x="8470900" y="575985"/>
                  </a:lnTo>
                  <a:lnTo>
                    <a:pt x="8432800" y="586003"/>
                  </a:lnTo>
                  <a:lnTo>
                    <a:pt x="8394700" y="591778"/>
                  </a:lnTo>
                  <a:lnTo>
                    <a:pt x="8343900" y="596050"/>
                  </a:lnTo>
                  <a:lnTo>
                    <a:pt x="8293100" y="599753"/>
                  </a:lnTo>
                  <a:lnTo>
                    <a:pt x="8255000" y="603821"/>
                  </a:lnTo>
                  <a:lnTo>
                    <a:pt x="8267700" y="619912"/>
                  </a:lnTo>
                  <a:lnTo>
                    <a:pt x="8305800" y="625759"/>
                  </a:lnTo>
                  <a:lnTo>
                    <a:pt x="8331200" y="633155"/>
                  </a:lnTo>
                  <a:lnTo>
                    <a:pt x="8356600" y="653897"/>
                  </a:lnTo>
                  <a:lnTo>
                    <a:pt x="8356600" y="895197"/>
                  </a:lnTo>
                  <a:lnTo>
                    <a:pt x="8483600" y="895197"/>
                  </a:lnTo>
                  <a:close/>
                </a:path>
                <a:path w="10058400" h="5658484">
                  <a:moveTo>
                    <a:pt x="8826500" y="3463888"/>
                  </a:moveTo>
                  <a:lnTo>
                    <a:pt x="8826500" y="2030456"/>
                  </a:lnTo>
                  <a:lnTo>
                    <a:pt x="8801100" y="2049974"/>
                  </a:lnTo>
                  <a:lnTo>
                    <a:pt x="8750300" y="2067661"/>
                  </a:lnTo>
                  <a:lnTo>
                    <a:pt x="8750300" y="2655074"/>
                  </a:lnTo>
                  <a:lnTo>
                    <a:pt x="8775700" y="2684125"/>
                  </a:lnTo>
                  <a:lnTo>
                    <a:pt x="8788400" y="2715665"/>
                  </a:lnTo>
                  <a:lnTo>
                    <a:pt x="8788400" y="3251773"/>
                  </a:lnTo>
                  <a:lnTo>
                    <a:pt x="8801100" y="3298076"/>
                  </a:lnTo>
                  <a:lnTo>
                    <a:pt x="8801100" y="3451650"/>
                  </a:lnTo>
                  <a:lnTo>
                    <a:pt x="8826500" y="3463888"/>
                  </a:lnTo>
                  <a:close/>
                </a:path>
                <a:path w="10058400" h="5658484">
                  <a:moveTo>
                    <a:pt x="8788400" y="3251773"/>
                  </a:moveTo>
                  <a:lnTo>
                    <a:pt x="8788400" y="2750171"/>
                  </a:lnTo>
                  <a:lnTo>
                    <a:pt x="8775700" y="2788121"/>
                  </a:lnTo>
                  <a:lnTo>
                    <a:pt x="8750300" y="2829991"/>
                  </a:lnTo>
                  <a:lnTo>
                    <a:pt x="8750300" y="3171723"/>
                  </a:lnTo>
                  <a:lnTo>
                    <a:pt x="8775700" y="3208700"/>
                  </a:lnTo>
                  <a:lnTo>
                    <a:pt x="8788400" y="3251773"/>
                  </a:lnTo>
                  <a:close/>
                </a:path>
                <a:path w="10058400" h="5658484">
                  <a:moveTo>
                    <a:pt x="8801100" y="3451650"/>
                  </a:moveTo>
                  <a:lnTo>
                    <a:pt x="8801100" y="3378650"/>
                  </a:lnTo>
                  <a:lnTo>
                    <a:pt x="8788400" y="3396662"/>
                  </a:lnTo>
                  <a:lnTo>
                    <a:pt x="8763000" y="3408545"/>
                  </a:lnTo>
                  <a:lnTo>
                    <a:pt x="8750300" y="3424059"/>
                  </a:lnTo>
                  <a:lnTo>
                    <a:pt x="8788400" y="3445530"/>
                  </a:lnTo>
                  <a:lnTo>
                    <a:pt x="8801100" y="3451650"/>
                  </a:lnTo>
                  <a:close/>
                </a:path>
                <a:path w="10058400" h="5658484">
                  <a:moveTo>
                    <a:pt x="8928100" y="5657862"/>
                  </a:moveTo>
                  <a:lnTo>
                    <a:pt x="8928100" y="1536623"/>
                  </a:lnTo>
                  <a:lnTo>
                    <a:pt x="8915400" y="1565526"/>
                  </a:lnTo>
                  <a:lnTo>
                    <a:pt x="8902700" y="1586517"/>
                  </a:lnTo>
                  <a:lnTo>
                    <a:pt x="8877300" y="1601948"/>
                  </a:lnTo>
                  <a:lnTo>
                    <a:pt x="8851900" y="1614169"/>
                  </a:lnTo>
                  <a:lnTo>
                    <a:pt x="8813800" y="1632311"/>
                  </a:lnTo>
                  <a:lnTo>
                    <a:pt x="8801100" y="1654367"/>
                  </a:lnTo>
                  <a:lnTo>
                    <a:pt x="8801100" y="1708251"/>
                  </a:lnTo>
                  <a:lnTo>
                    <a:pt x="8813800" y="1723835"/>
                  </a:lnTo>
                  <a:lnTo>
                    <a:pt x="8826500" y="1738074"/>
                  </a:lnTo>
                  <a:lnTo>
                    <a:pt x="8826500" y="1751231"/>
                  </a:lnTo>
                  <a:lnTo>
                    <a:pt x="8851900" y="1763572"/>
                  </a:lnTo>
                  <a:lnTo>
                    <a:pt x="8890000" y="1797270"/>
                  </a:lnTo>
                  <a:lnTo>
                    <a:pt x="8902700" y="1821549"/>
                  </a:lnTo>
                  <a:lnTo>
                    <a:pt x="8902700" y="5657862"/>
                  </a:lnTo>
                  <a:lnTo>
                    <a:pt x="8928100" y="5657862"/>
                  </a:lnTo>
                  <a:close/>
                </a:path>
                <a:path w="10058400" h="5658484">
                  <a:moveTo>
                    <a:pt x="8902700" y="3512908"/>
                  </a:moveTo>
                  <a:lnTo>
                    <a:pt x="8902700" y="1821549"/>
                  </a:lnTo>
                  <a:lnTo>
                    <a:pt x="8890000" y="1847774"/>
                  </a:lnTo>
                  <a:lnTo>
                    <a:pt x="8851900" y="1887308"/>
                  </a:lnTo>
                  <a:lnTo>
                    <a:pt x="8839200" y="1899952"/>
                  </a:lnTo>
                  <a:lnTo>
                    <a:pt x="8826500" y="1912458"/>
                  </a:lnTo>
                  <a:lnTo>
                    <a:pt x="8813800" y="1927006"/>
                  </a:lnTo>
                  <a:lnTo>
                    <a:pt x="8813800" y="1945779"/>
                  </a:lnTo>
                  <a:lnTo>
                    <a:pt x="8826500" y="1999070"/>
                  </a:lnTo>
                  <a:lnTo>
                    <a:pt x="8826500" y="3463888"/>
                  </a:lnTo>
                  <a:lnTo>
                    <a:pt x="8877300" y="3484544"/>
                  </a:lnTo>
                  <a:lnTo>
                    <a:pt x="8902700" y="3512908"/>
                  </a:lnTo>
                  <a:close/>
                </a:path>
              </a:pathLst>
            </a:custGeom>
            <a:solidFill>
              <a:srgbClr val="F3F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8687" y="1954720"/>
              <a:ext cx="7621739" cy="26162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5455" y="1954720"/>
              <a:ext cx="2243696" cy="26162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00084" y="1954720"/>
              <a:ext cx="1002392" cy="30499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52155" y="1952472"/>
              <a:ext cx="598271" cy="34397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00084" y="3008820"/>
              <a:ext cx="203598" cy="3937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53341" y="3887266"/>
              <a:ext cx="97085" cy="34173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53040" y="3124923"/>
              <a:ext cx="97387" cy="587425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3796690" y="1730076"/>
            <a:ext cx="1814195" cy="629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1950" b="1" dirty="0">
                <a:solidFill>
                  <a:srgbClr val="231F20"/>
                </a:solidFill>
                <a:latin typeface="Candara"/>
                <a:cs typeface="Candara"/>
              </a:rPr>
              <a:t>BUSTER</a:t>
            </a:r>
            <a:r>
              <a:rPr sz="19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50" b="1" spc="-10" dirty="0">
                <a:solidFill>
                  <a:srgbClr val="231F20"/>
                </a:solidFill>
                <a:latin typeface="Candara"/>
                <a:cs typeface="Candara"/>
              </a:rPr>
              <a:t>BROWN</a:t>
            </a:r>
            <a:endParaRPr sz="1950">
              <a:latin typeface="Candara"/>
              <a:cs typeface="Candara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950" b="1" spc="-20" dirty="0">
                <a:solidFill>
                  <a:srgbClr val="231F20"/>
                </a:solidFill>
                <a:latin typeface="Candara"/>
                <a:cs typeface="Candara"/>
              </a:rPr>
              <a:t>1902</a:t>
            </a:r>
            <a:endParaRPr sz="195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" y="1057275"/>
            <a:ext cx="1636395" cy="5658485"/>
          </a:xfrm>
          <a:custGeom>
            <a:avLst/>
            <a:gdLst/>
            <a:ahLst/>
            <a:cxnLst/>
            <a:rect l="l" t="t" r="r" b="b"/>
            <a:pathLst>
              <a:path w="1636395" h="5658484">
                <a:moveTo>
                  <a:pt x="1636369" y="5657862"/>
                </a:moveTo>
                <a:lnTo>
                  <a:pt x="1592848" y="5632128"/>
                </a:lnTo>
                <a:lnTo>
                  <a:pt x="1506427" y="5579632"/>
                </a:lnTo>
                <a:lnTo>
                  <a:pt x="1462915" y="5554512"/>
                </a:lnTo>
                <a:lnTo>
                  <a:pt x="1418794" y="5531239"/>
                </a:lnTo>
                <a:lnTo>
                  <a:pt x="1373760" y="5510636"/>
                </a:lnTo>
                <a:lnTo>
                  <a:pt x="1290739" y="5480023"/>
                </a:lnTo>
                <a:lnTo>
                  <a:pt x="1256675" y="5461792"/>
                </a:lnTo>
                <a:lnTo>
                  <a:pt x="1227596" y="5437039"/>
                </a:lnTo>
                <a:lnTo>
                  <a:pt x="1205782" y="5403971"/>
                </a:lnTo>
                <a:lnTo>
                  <a:pt x="1193515" y="5360795"/>
                </a:lnTo>
                <a:lnTo>
                  <a:pt x="1193076" y="5305717"/>
                </a:lnTo>
                <a:lnTo>
                  <a:pt x="1191616" y="5284294"/>
                </a:lnTo>
                <a:lnTo>
                  <a:pt x="1184603" y="5266982"/>
                </a:lnTo>
                <a:lnTo>
                  <a:pt x="1172796" y="5255403"/>
                </a:lnTo>
                <a:lnTo>
                  <a:pt x="1156957" y="5251183"/>
                </a:lnTo>
                <a:lnTo>
                  <a:pt x="1153401" y="5251183"/>
                </a:lnTo>
                <a:lnTo>
                  <a:pt x="1149642" y="5251742"/>
                </a:lnTo>
                <a:lnTo>
                  <a:pt x="1137551" y="5255399"/>
                </a:lnTo>
                <a:lnTo>
                  <a:pt x="1130007" y="5256542"/>
                </a:lnTo>
                <a:lnTo>
                  <a:pt x="1122972" y="5256542"/>
                </a:lnTo>
                <a:lnTo>
                  <a:pt x="1094230" y="5249568"/>
                </a:lnTo>
                <a:lnTo>
                  <a:pt x="1070308" y="5231769"/>
                </a:lnTo>
                <a:lnTo>
                  <a:pt x="1049134" y="5207834"/>
                </a:lnTo>
                <a:lnTo>
                  <a:pt x="1028636" y="5182450"/>
                </a:lnTo>
                <a:lnTo>
                  <a:pt x="994242" y="5142103"/>
                </a:lnTo>
                <a:lnTo>
                  <a:pt x="958533" y="5104005"/>
                </a:lnTo>
                <a:lnTo>
                  <a:pt x="919597" y="5071115"/>
                </a:lnTo>
                <a:lnTo>
                  <a:pt x="875522" y="5046391"/>
                </a:lnTo>
                <a:lnTo>
                  <a:pt x="824395" y="5032794"/>
                </a:lnTo>
                <a:lnTo>
                  <a:pt x="833448" y="5012083"/>
                </a:lnTo>
                <a:lnTo>
                  <a:pt x="843992" y="4998800"/>
                </a:lnTo>
                <a:lnTo>
                  <a:pt x="855682" y="4991726"/>
                </a:lnTo>
                <a:lnTo>
                  <a:pt x="868172" y="4989639"/>
                </a:lnTo>
                <a:lnTo>
                  <a:pt x="875849" y="4990265"/>
                </a:lnTo>
                <a:lnTo>
                  <a:pt x="883612" y="4991969"/>
                </a:lnTo>
                <a:lnTo>
                  <a:pt x="891389" y="4994493"/>
                </a:lnTo>
                <a:lnTo>
                  <a:pt x="942451" y="5015491"/>
                </a:lnTo>
                <a:lnTo>
                  <a:pt x="1072492" y="5070644"/>
                </a:lnTo>
                <a:lnTo>
                  <a:pt x="1115847" y="5088559"/>
                </a:lnTo>
                <a:lnTo>
                  <a:pt x="1142240" y="5098903"/>
                </a:lnTo>
                <a:lnTo>
                  <a:pt x="1169217" y="5108930"/>
                </a:lnTo>
                <a:lnTo>
                  <a:pt x="1197345" y="5116509"/>
                </a:lnTo>
                <a:lnTo>
                  <a:pt x="1227188" y="5119509"/>
                </a:lnTo>
                <a:lnTo>
                  <a:pt x="1238093" y="5119087"/>
                </a:lnTo>
                <a:lnTo>
                  <a:pt x="1249299" y="5117761"/>
                </a:lnTo>
                <a:lnTo>
                  <a:pt x="1260828" y="5115443"/>
                </a:lnTo>
                <a:lnTo>
                  <a:pt x="1272705" y="5112042"/>
                </a:lnTo>
                <a:lnTo>
                  <a:pt x="1242449" y="5065860"/>
                </a:lnTo>
                <a:lnTo>
                  <a:pt x="1207497" y="5031172"/>
                </a:lnTo>
                <a:lnTo>
                  <a:pt x="1169366" y="5005289"/>
                </a:lnTo>
                <a:lnTo>
                  <a:pt x="1129577" y="4985520"/>
                </a:lnTo>
                <a:lnTo>
                  <a:pt x="1051102" y="4953571"/>
                </a:lnTo>
                <a:lnTo>
                  <a:pt x="1007887" y="4930203"/>
                </a:lnTo>
                <a:lnTo>
                  <a:pt x="969521" y="4901617"/>
                </a:lnTo>
                <a:lnTo>
                  <a:pt x="934618" y="4868467"/>
                </a:lnTo>
                <a:lnTo>
                  <a:pt x="901794" y="4831404"/>
                </a:lnTo>
                <a:lnTo>
                  <a:pt x="869663" y="4791080"/>
                </a:lnTo>
                <a:lnTo>
                  <a:pt x="836841" y="4748149"/>
                </a:lnTo>
                <a:lnTo>
                  <a:pt x="844520" y="4745811"/>
                </a:lnTo>
                <a:lnTo>
                  <a:pt x="851987" y="4744208"/>
                </a:lnTo>
                <a:lnTo>
                  <a:pt x="859256" y="4743287"/>
                </a:lnTo>
                <a:lnTo>
                  <a:pt x="866343" y="4742992"/>
                </a:lnTo>
                <a:lnTo>
                  <a:pt x="884443" y="4744857"/>
                </a:lnTo>
                <a:lnTo>
                  <a:pt x="901569" y="4749773"/>
                </a:lnTo>
                <a:lnTo>
                  <a:pt x="917967" y="4756724"/>
                </a:lnTo>
                <a:lnTo>
                  <a:pt x="949557" y="4772661"/>
                </a:lnTo>
                <a:lnTo>
                  <a:pt x="965239" y="4779610"/>
                </a:lnTo>
                <a:lnTo>
                  <a:pt x="981171" y="4784524"/>
                </a:lnTo>
                <a:lnTo>
                  <a:pt x="997597" y="4786388"/>
                </a:lnTo>
                <a:lnTo>
                  <a:pt x="1001242" y="4786287"/>
                </a:lnTo>
                <a:lnTo>
                  <a:pt x="1008710" y="4759883"/>
                </a:lnTo>
                <a:lnTo>
                  <a:pt x="967913" y="4733079"/>
                </a:lnTo>
                <a:lnTo>
                  <a:pt x="934726" y="4699998"/>
                </a:lnTo>
                <a:lnTo>
                  <a:pt x="908456" y="4661212"/>
                </a:lnTo>
                <a:lnTo>
                  <a:pt x="888413" y="4617292"/>
                </a:lnTo>
                <a:lnTo>
                  <a:pt x="873907" y="4568810"/>
                </a:lnTo>
                <a:lnTo>
                  <a:pt x="864247" y="4516335"/>
                </a:lnTo>
                <a:lnTo>
                  <a:pt x="855803" y="4480946"/>
                </a:lnTo>
                <a:lnTo>
                  <a:pt x="839652" y="4455448"/>
                </a:lnTo>
                <a:lnTo>
                  <a:pt x="818365" y="4435432"/>
                </a:lnTo>
                <a:lnTo>
                  <a:pt x="794512" y="4416488"/>
                </a:lnTo>
                <a:lnTo>
                  <a:pt x="757746" y="4386431"/>
                </a:lnTo>
                <a:lnTo>
                  <a:pt x="683620" y="4326630"/>
                </a:lnTo>
                <a:lnTo>
                  <a:pt x="646794" y="4296065"/>
                </a:lnTo>
                <a:lnTo>
                  <a:pt x="610480" y="4264511"/>
                </a:lnTo>
                <a:lnTo>
                  <a:pt x="574944" y="4231556"/>
                </a:lnTo>
                <a:lnTo>
                  <a:pt x="540455" y="4196790"/>
                </a:lnTo>
                <a:lnTo>
                  <a:pt x="507277" y="4159803"/>
                </a:lnTo>
                <a:lnTo>
                  <a:pt x="475678" y="4120184"/>
                </a:lnTo>
                <a:lnTo>
                  <a:pt x="520355" y="4130268"/>
                </a:lnTo>
                <a:lnTo>
                  <a:pt x="563158" y="4146613"/>
                </a:lnTo>
                <a:lnTo>
                  <a:pt x="604957" y="4167218"/>
                </a:lnTo>
                <a:lnTo>
                  <a:pt x="689031" y="4213199"/>
                </a:lnTo>
                <a:lnTo>
                  <a:pt x="733050" y="4234573"/>
                </a:lnTo>
                <a:lnTo>
                  <a:pt x="779551" y="4252201"/>
                </a:lnTo>
                <a:lnTo>
                  <a:pt x="748700" y="4209500"/>
                </a:lnTo>
                <a:lnTo>
                  <a:pt x="716126" y="4170946"/>
                </a:lnTo>
                <a:lnTo>
                  <a:pt x="682138" y="4135913"/>
                </a:lnTo>
                <a:lnTo>
                  <a:pt x="647042" y="4103775"/>
                </a:lnTo>
                <a:lnTo>
                  <a:pt x="611147" y="4073906"/>
                </a:lnTo>
                <a:lnTo>
                  <a:pt x="574759" y="4045680"/>
                </a:lnTo>
                <a:lnTo>
                  <a:pt x="501739" y="3991651"/>
                </a:lnTo>
                <a:lnTo>
                  <a:pt x="465721" y="3964597"/>
                </a:lnTo>
                <a:lnTo>
                  <a:pt x="392550" y="3905189"/>
                </a:lnTo>
                <a:lnTo>
                  <a:pt x="354682" y="3878786"/>
                </a:lnTo>
                <a:lnTo>
                  <a:pt x="313778" y="3858983"/>
                </a:lnTo>
                <a:lnTo>
                  <a:pt x="297082" y="3852658"/>
                </a:lnTo>
                <a:lnTo>
                  <a:pt x="281085" y="3841381"/>
                </a:lnTo>
                <a:lnTo>
                  <a:pt x="272095" y="3823504"/>
                </a:lnTo>
                <a:lnTo>
                  <a:pt x="276415" y="3797376"/>
                </a:lnTo>
                <a:lnTo>
                  <a:pt x="282805" y="3785969"/>
                </a:lnTo>
                <a:lnTo>
                  <a:pt x="290247" y="3778619"/>
                </a:lnTo>
                <a:lnTo>
                  <a:pt x="298548" y="3774682"/>
                </a:lnTo>
                <a:lnTo>
                  <a:pt x="307517" y="3773512"/>
                </a:lnTo>
                <a:lnTo>
                  <a:pt x="316330" y="3774351"/>
                </a:lnTo>
                <a:lnTo>
                  <a:pt x="325400" y="3776514"/>
                </a:lnTo>
                <a:lnTo>
                  <a:pt x="334569" y="3779476"/>
                </a:lnTo>
                <a:lnTo>
                  <a:pt x="343674" y="3782707"/>
                </a:lnTo>
                <a:lnTo>
                  <a:pt x="389631" y="3796276"/>
                </a:lnTo>
                <a:lnTo>
                  <a:pt x="438629" y="3803243"/>
                </a:lnTo>
                <a:lnTo>
                  <a:pt x="491832" y="3805810"/>
                </a:lnTo>
                <a:lnTo>
                  <a:pt x="550405" y="3806177"/>
                </a:lnTo>
                <a:lnTo>
                  <a:pt x="521811" y="3770630"/>
                </a:lnTo>
                <a:lnTo>
                  <a:pt x="489305" y="3745344"/>
                </a:lnTo>
                <a:lnTo>
                  <a:pt x="454346" y="3726808"/>
                </a:lnTo>
                <a:lnTo>
                  <a:pt x="418395" y="3711509"/>
                </a:lnTo>
                <a:lnTo>
                  <a:pt x="382910" y="3695936"/>
                </a:lnTo>
                <a:lnTo>
                  <a:pt x="349351" y="3676577"/>
                </a:lnTo>
                <a:lnTo>
                  <a:pt x="319179" y="3649919"/>
                </a:lnTo>
                <a:lnTo>
                  <a:pt x="293852" y="3612451"/>
                </a:lnTo>
                <a:lnTo>
                  <a:pt x="304711" y="3609864"/>
                </a:lnTo>
                <a:lnTo>
                  <a:pt x="315331" y="3608096"/>
                </a:lnTo>
                <a:lnTo>
                  <a:pt x="325728" y="3607084"/>
                </a:lnTo>
                <a:lnTo>
                  <a:pt x="335915" y="3606761"/>
                </a:lnTo>
                <a:lnTo>
                  <a:pt x="375841" y="3611238"/>
                </a:lnTo>
                <a:lnTo>
                  <a:pt x="413456" y="3621617"/>
                </a:lnTo>
                <a:lnTo>
                  <a:pt x="449731" y="3633325"/>
                </a:lnTo>
                <a:lnTo>
                  <a:pt x="485635" y="3641788"/>
                </a:lnTo>
                <a:lnTo>
                  <a:pt x="493572" y="3643058"/>
                </a:lnTo>
                <a:lnTo>
                  <a:pt x="500621" y="3643718"/>
                </a:lnTo>
                <a:lnTo>
                  <a:pt x="506831" y="3643718"/>
                </a:lnTo>
                <a:lnTo>
                  <a:pt x="529059" y="3639260"/>
                </a:lnTo>
                <a:lnTo>
                  <a:pt x="541388" y="3625311"/>
                </a:lnTo>
                <a:lnTo>
                  <a:pt x="544839" y="3601011"/>
                </a:lnTo>
                <a:lnTo>
                  <a:pt x="540435" y="3565499"/>
                </a:lnTo>
                <a:lnTo>
                  <a:pt x="534466" y="3510590"/>
                </a:lnTo>
                <a:lnTo>
                  <a:pt x="541097" y="3469670"/>
                </a:lnTo>
                <a:lnTo>
                  <a:pt x="560332" y="3444111"/>
                </a:lnTo>
                <a:lnTo>
                  <a:pt x="592175" y="3435286"/>
                </a:lnTo>
                <a:lnTo>
                  <a:pt x="600762" y="3435717"/>
                </a:lnTo>
                <a:lnTo>
                  <a:pt x="609947" y="3437020"/>
                </a:lnTo>
                <a:lnTo>
                  <a:pt x="619730" y="3439208"/>
                </a:lnTo>
                <a:lnTo>
                  <a:pt x="641968" y="3446107"/>
                </a:lnTo>
                <a:lnTo>
                  <a:pt x="652616" y="3448770"/>
                </a:lnTo>
                <a:lnTo>
                  <a:pt x="662094" y="3450333"/>
                </a:lnTo>
                <a:lnTo>
                  <a:pt x="670445" y="3450843"/>
                </a:lnTo>
                <a:lnTo>
                  <a:pt x="691385" y="3445057"/>
                </a:lnTo>
                <a:lnTo>
                  <a:pt x="700852" y="3429077"/>
                </a:lnTo>
                <a:lnTo>
                  <a:pt x="700599" y="3404975"/>
                </a:lnTo>
                <a:lnTo>
                  <a:pt x="692378" y="3374821"/>
                </a:lnTo>
                <a:lnTo>
                  <a:pt x="681341" y="3327404"/>
                </a:lnTo>
                <a:lnTo>
                  <a:pt x="681779" y="3283106"/>
                </a:lnTo>
                <a:lnTo>
                  <a:pt x="690227" y="3240797"/>
                </a:lnTo>
                <a:lnTo>
                  <a:pt x="703216" y="3199343"/>
                </a:lnTo>
                <a:lnTo>
                  <a:pt x="717283" y="3157613"/>
                </a:lnTo>
                <a:lnTo>
                  <a:pt x="732169" y="3099938"/>
                </a:lnTo>
                <a:lnTo>
                  <a:pt x="734740" y="3051119"/>
                </a:lnTo>
                <a:lnTo>
                  <a:pt x="724638" y="3007365"/>
                </a:lnTo>
                <a:lnTo>
                  <a:pt x="701506" y="2964884"/>
                </a:lnTo>
                <a:lnTo>
                  <a:pt x="664984" y="2919882"/>
                </a:lnTo>
                <a:lnTo>
                  <a:pt x="632950" y="2887886"/>
                </a:lnTo>
                <a:lnTo>
                  <a:pt x="599287" y="2857541"/>
                </a:lnTo>
                <a:lnTo>
                  <a:pt x="562357" y="2828295"/>
                </a:lnTo>
                <a:lnTo>
                  <a:pt x="520522" y="2799600"/>
                </a:lnTo>
                <a:lnTo>
                  <a:pt x="563519" y="2787968"/>
                </a:lnTo>
                <a:lnTo>
                  <a:pt x="580546" y="2771563"/>
                </a:lnTo>
                <a:lnTo>
                  <a:pt x="579797" y="2751720"/>
                </a:lnTo>
                <a:lnTo>
                  <a:pt x="569462" y="2729773"/>
                </a:lnTo>
                <a:lnTo>
                  <a:pt x="557734" y="2707056"/>
                </a:lnTo>
                <a:lnTo>
                  <a:pt x="552804" y="2684904"/>
                </a:lnTo>
                <a:lnTo>
                  <a:pt x="562864" y="2664650"/>
                </a:lnTo>
                <a:lnTo>
                  <a:pt x="568655" y="2663596"/>
                </a:lnTo>
                <a:lnTo>
                  <a:pt x="574370" y="2663101"/>
                </a:lnTo>
                <a:lnTo>
                  <a:pt x="580034" y="2663101"/>
                </a:lnTo>
                <a:lnTo>
                  <a:pt x="608580" y="2667021"/>
                </a:lnTo>
                <a:lnTo>
                  <a:pt x="636636" y="2677356"/>
                </a:lnTo>
                <a:lnTo>
                  <a:pt x="664671" y="2691968"/>
                </a:lnTo>
                <a:lnTo>
                  <a:pt x="693153" y="2708719"/>
                </a:lnTo>
                <a:lnTo>
                  <a:pt x="722561" y="2725470"/>
                </a:lnTo>
                <a:lnTo>
                  <a:pt x="753357" y="2740082"/>
                </a:lnTo>
                <a:lnTo>
                  <a:pt x="786011" y="2750417"/>
                </a:lnTo>
                <a:lnTo>
                  <a:pt x="820991" y="2754337"/>
                </a:lnTo>
                <a:lnTo>
                  <a:pt x="832592" y="2753900"/>
                </a:lnTo>
                <a:lnTo>
                  <a:pt x="844489" y="2752542"/>
                </a:lnTo>
                <a:lnTo>
                  <a:pt x="856695" y="2750196"/>
                </a:lnTo>
                <a:lnTo>
                  <a:pt x="869226" y="2746794"/>
                </a:lnTo>
                <a:lnTo>
                  <a:pt x="825318" y="2715847"/>
                </a:lnTo>
                <a:lnTo>
                  <a:pt x="780792" y="2688052"/>
                </a:lnTo>
                <a:lnTo>
                  <a:pt x="736020" y="2662483"/>
                </a:lnTo>
                <a:lnTo>
                  <a:pt x="647216" y="2614317"/>
                </a:lnTo>
                <a:lnTo>
                  <a:pt x="603926" y="2589869"/>
                </a:lnTo>
                <a:lnTo>
                  <a:pt x="561870" y="2563941"/>
                </a:lnTo>
                <a:lnTo>
                  <a:pt x="521420" y="2535609"/>
                </a:lnTo>
                <a:lnTo>
                  <a:pt x="482947" y="2503945"/>
                </a:lnTo>
                <a:lnTo>
                  <a:pt x="446820" y="2468024"/>
                </a:lnTo>
                <a:lnTo>
                  <a:pt x="413410" y="2426919"/>
                </a:lnTo>
                <a:lnTo>
                  <a:pt x="420838" y="2419005"/>
                </a:lnTo>
                <a:lnTo>
                  <a:pt x="428247" y="2414014"/>
                </a:lnTo>
                <a:lnTo>
                  <a:pt x="435613" y="2411411"/>
                </a:lnTo>
                <a:lnTo>
                  <a:pt x="442912" y="2410663"/>
                </a:lnTo>
                <a:lnTo>
                  <a:pt x="448894" y="2410663"/>
                </a:lnTo>
                <a:lnTo>
                  <a:pt x="471868" y="2416035"/>
                </a:lnTo>
                <a:lnTo>
                  <a:pt x="481876" y="2416035"/>
                </a:lnTo>
                <a:lnTo>
                  <a:pt x="486346" y="2415044"/>
                </a:lnTo>
                <a:lnTo>
                  <a:pt x="490626" y="2412250"/>
                </a:lnTo>
                <a:lnTo>
                  <a:pt x="490626" y="2411450"/>
                </a:lnTo>
                <a:lnTo>
                  <a:pt x="492760" y="2411183"/>
                </a:lnTo>
                <a:lnTo>
                  <a:pt x="540804" y="2412365"/>
                </a:lnTo>
                <a:lnTo>
                  <a:pt x="572117" y="2411305"/>
                </a:lnTo>
                <a:lnTo>
                  <a:pt x="607021" y="2407106"/>
                </a:lnTo>
                <a:lnTo>
                  <a:pt x="678691" y="2383166"/>
                </a:lnTo>
                <a:lnTo>
                  <a:pt x="711001" y="2360362"/>
                </a:lnTo>
                <a:lnTo>
                  <a:pt x="737993" y="2328295"/>
                </a:lnTo>
                <a:lnTo>
                  <a:pt x="757436" y="2285434"/>
                </a:lnTo>
                <a:lnTo>
                  <a:pt x="767105" y="2230246"/>
                </a:lnTo>
                <a:lnTo>
                  <a:pt x="777074" y="2230246"/>
                </a:lnTo>
                <a:lnTo>
                  <a:pt x="782053" y="2221433"/>
                </a:lnTo>
                <a:lnTo>
                  <a:pt x="794699" y="2190772"/>
                </a:lnTo>
                <a:lnTo>
                  <a:pt x="799174" y="2154329"/>
                </a:lnTo>
                <a:lnTo>
                  <a:pt x="806918" y="2122835"/>
                </a:lnTo>
                <a:lnTo>
                  <a:pt x="829373" y="2107018"/>
                </a:lnTo>
                <a:lnTo>
                  <a:pt x="858564" y="2101646"/>
                </a:lnTo>
                <a:lnTo>
                  <a:pt x="887520" y="2094309"/>
                </a:lnTo>
                <a:lnTo>
                  <a:pt x="916580" y="2087834"/>
                </a:lnTo>
                <a:lnTo>
                  <a:pt x="946086" y="2085047"/>
                </a:lnTo>
                <a:lnTo>
                  <a:pt x="954164" y="2085295"/>
                </a:lnTo>
                <a:lnTo>
                  <a:pt x="962307" y="2086073"/>
                </a:lnTo>
                <a:lnTo>
                  <a:pt x="970521" y="2087437"/>
                </a:lnTo>
                <a:lnTo>
                  <a:pt x="978814" y="2089442"/>
                </a:lnTo>
                <a:lnTo>
                  <a:pt x="1009144" y="2098510"/>
                </a:lnTo>
                <a:lnTo>
                  <a:pt x="1040177" y="2107033"/>
                </a:lnTo>
                <a:lnTo>
                  <a:pt x="1071672" y="2113357"/>
                </a:lnTo>
                <a:lnTo>
                  <a:pt x="1103388" y="2115832"/>
                </a:lnTo>
                <a:lnTo>
                  <a:pt x="1124630" y="2121478"/>
                </a:lnTo>
                <a:lnTo>
                  <a:pt x="1169934" y="2146318"/>
                </a:lnTo>
                <a:lnTo>
                  <a:pt x="1191869" y="2151964"/>
                </a:lnTo>
                <a:lnTo>
                  <a:pt x="1205403" y="2148662"/>
                </a:lnTo>
                <a:lnTo>
                  <a:pt x="1217795" y="2137470"/>
                </a:lnTo>
                <a:lnTo>
                  <a:pt x="1228736" y="2116424"/>
                </a:lnTo>
                <a:lnTo>
                  <a:pt x="1237919" y="2083562"/>
                </a:lnTo>
                <a:lnTo>
                  <a:pt x="1237919" y="2082609"/>
                </a:lnTo>
                <a:lnTo>
                  <a:pt x="1239926" y="2082190"/>
                </a:lnTo>
                <a:lnTo>
                  <a:pt x="1243482" y="2082190"/>
                </a:lnTo>
                <a:lnTo>
                  <a:pt x="1264067" y="2084003"/>
                </a:lnTo>
                <a:lnTo>
                  <a:pt x="1294044" y="2088364"/>
                </a:lnTo>
                <a:lnTo>
                  <a:pt x="1357464" y="2098243"/>
                </a:lnTo>
                <a:lnTo>
                  <a:pt x="1371471" y="2101375"/>
                </a:lnTo>
                <a:lnTo>
                  <a:pt x="1385927" y="2105283"/>
                </a:lnTo>
                <a:lnTo>
                  <a:pt x="1400489" y="2108617"/>
                </a:lnTo>
                <a:lnTo>
                  <a:pt x="1439135" y="2103285"/>
                </a:lnTo>
                <a:lnTo>
                  <a:pt x="1459509" y="2077681"/>
                </a:lnTo>
                <a:lnTo>
                  <a:pt x="1456570" y="2049767"/>
                </a:lnTo>
                <a:lnTo>
                  <a:pt x="1399300" y="1993939"/>
                </a:lnTo>
                <a:lnTo>
                  <a:pt x="1359877" y="1980869"/>
                </a:lnTo>
                <a:lnTo>
                  <a:pt x="1318988" y="1976218"/>
                </a:lnTo>
                <a:lnTo>
                  <a:pt x="1278432" y="1974100"/>
                </a:lnTo>
                <a:lnTo>
                  <a:pt x="1263738" y="1974461"/>
                </a:lnTo>
                <a:lnTo>
                  <a:pt x="1249159" y="1975627"/>
                </a:lnTo>
                <a:lnTo>
                  <a:pt x="1234713" y="1977722"/>
                </a:lnTo>
                <a:lnTo>
                  <a:pt x="1212512" y="1982766"/>
                </a:lnTo>
                <a:lnTo>
                  <a:pt x="1204960" y="1984114"/>
                </a:lnTo>
                <a:lnTo>
                  <a:pt x="1197755" y="1984920"/>
                </a:lnTo>
                <a:lnTo>
                  <a:pt x="1190891" y="1985187"/>
                </a:lnTo>
                <a:lnTo>
                  <a:pt x="1166257" y="1980848"/>
                </a:lnTo>
                <a:lnTo>
                  <a:pt x="1146684" y="1968114"/>
                </a:lnTo>
                <a:lnTo>
                  <a:pt x="1131686" y="1947409"/>
                </a:lnTo>
                <a:lnTo>
                  <a:pt x="1120775" y="1919160"/>
                </a:lnTo>
                <a:lnTo>
                  <a:pt x="1104962" y="1881939"/>
                </a:lnTo>
                <a:lnTo>
                  <a:pt x="1083762" y="1852418"/>
                </a:lnTo>
                <a:lnTo>
                  <a:pt x="1057411" y="1828399"/>
                </a:lnTo>
                <a:lnTo>
                  <a:pt x="1026147" y="1807679"/>
                </a:lnTo>
                <a:lnTo>
                  <a:pt x="985241" y="1783024"/>
                </a:lnTo>
                <a:lnTo>
                  <a:pt x="903900" y="1732750"/>
                </a:lnTo>
                <a:lnTo>
                  <a:pt x="862996" y="1708300"/>
                </a:lnTo>
                <a:lnTo>
                  <a:pt x="821626" y="1685089"/>
                </a:lnTo>
                <a:lnTo>
                  <a:pt x="779555" y="1663699"/>
                </a:lnTo>
                <a:lnTo>
                  <a:pt x="736551" y="1644716"/>
                </a:lnTo>
                <a:lnTo>
                  <a:pt x="692378" y="1628724"/>
                </a:lnTo>
                <a:lnTo>
                  <a:pt x="674983" y="1622717"/>
                </a:lnTo>
                <a:lnTo>
                  <a:pt x="657821" y="1611476"/>
                </a:lnTo>
                <a:lnTo>
                  <a:pt x="642993" y="1591964"/>
                </a:lnTo>
                <a:lnTo>
                  <a:pt x="632599" y="1561147"/>
                </a:lnTo>
                <a:lnTo>
                  <a:pt x="682028" y="1573758"/>
                </a:lnTo>
                <a:lnTo>
                  <a:pt x="731044" y="1587989"/>
                </a:lnTo>
                <a:lnTo>
                  <a:pt x="779702" y="1603578"/>
                </a:lnTo>
                <a:lnTo>
                  <a:pt x="828058" y="1620262"/>
                </a:lnTo>
                <a:lnTo>
                  <a:pt x="876170" y="1637776"/>
                </a:lnTo>
                <a:lnTo>
                  <a:pt x="924091" y="1655858"/>
                </a:lnTo>
                <a:lnTo>
                  <a:pt x="1067280" y="1710881"/>
                </a:lnTo>
                <a:lnTo>
                  <a:pt x="1115004" y="1728603"/>
                </a:lnTo>
                <a:lnTo>
                  <a:pt x="1162819" y="1745577"/>
                </a:lnTo>
                <a:lnTo>
                  <a:pt x="1210780" y="1761540"/>
                </a:lnTo>
                <a:lnTo>
                  <a:pt x="1258944" y="1776228"/>
                </a:lnTo>
                <a:lnTo>
                  <a:pt x="1307366" y="1789379"/>
                </a:lnTo>
                <a:lnTo>
                  <a:pt x="1356103" y="1800729"/>
                </a:lnTo>
                <a:lnTo>
                  <a:pt x="1405211" y="1810015"/>
                </a:lnTo>
                <a:lnTo>
                  <a:pt x="1454745" y="1816973"/>
                </a:lnTo>
                <a:lnTo>
                  <a:pt x="1504762" y="1821341"/>
                </a:lnTo>
                <a:lnTo>
                  <a:pt x="1555318" y="1822856"/>
                </a:lnTo>
                <a:lnTo>
                  <a:pt x="1584096" y="1822348"/>
                </a:lnTo>
                <a:lnTo>
                  <a:pt x="1537929" y="1795972"/>
                </a:lnTo>
                <a:lnTo>
                  <a:pt x="1489622" y="1776604"/>
                </a:lnTo>
                <a:lnTo>
                  <a:pt x="1439935" y="1761474"/>
                </a:lnTo>
                <a:lnTo>
                  <a:pt x="1389628" y="1747810"/>
                </a:lnTo>
                <a:lnTo>
                  <a:pt x="1339460" y="1732843"/>
                </a:lnTo>
                <a:lnTo>
                  <a:pt x="1290193" y="1713801"/>
                </a:lnTo>
                <a:lnTo>
                  <a:pt x="1305449" y="1707758"/>
                </a:lnTo>
                <a:lnTo>
                  <a:pt x="1320557" y="1703687"/>
                </a:lnTo>
                <a:lnTo>
                  <a:pt x="1335529" y="1701391"/>
                </a:lnTo>
                <a:lnTo>
                  <a:pt x="1350378" y="1700669"/>
                </a:lnTo>
                <a:lnTo>
                  <a:pt x="1385707" y="1704181"/>
                </a:lnTo>
                <a:lnTo>
                  <a:pt x="1420558" y="1712841"/>
                </a:lnTo>
                <a:lnTo>
                  <a:pt x="1455094" y="1723831"/>
                </a:lnTo>
                <a:lnTo>
                  <a:pt x="1489481" y="1734337"/>
                </a:lnTo>
                <a:lnTo>
                  <a:pt x="1501836" y="1737435"/>
                </a:lnTo>
                <a:lnTo>
                  <a:pt x="1513916" y="1739915"/>
                </a:lnTo>
                <a:lnTo>
                  <a:pt x="1525614" y="1741563"/>
                </a:lnTo>
                <a:lnTo>
                  <a:pt x="1536827" y="1742160"/>
                </a:lnTo>
                <a:lnTo>
                  <a:pt x="1560200" y="1738390"/>
                </a:lnTo>
                <a:lnTo>
                  <a:pt x="1579206" y="1725342"/>
                </a:lnTo>
                <a:lnTo>
                  <a:pt x="1592583" y="1700412"/>
                </a:lnTo>
                <a:lnTo>
                  <a:pt x="1599069" y="1660994"/>
                </a:lnTo>
                <a:lnTo>
                  <a:pt x="1599069" y="1637525"/>
                </a:lnTo>
                <a:lnTo>
                  <a:pt x="1563528" y="1593835"/>
                </a:lnTo>
                <a:lnTo>
                  <a:pt x="1516824" y="1569948"/>
                </a:lnTo>
                <a:lnTo>
                  <a:pt x="1501029" y="1564310"/>
                </a:lnTo>
                <a:lnTo>
                  <a:pt x="1485682" y="1555646"/>
                </a:lnTo>
                <a:lnTo>
                  <a:pt x="1474067" y="1543132"/>
                </a:lnTo>
                <a:lnTo>
                  <a:pt x="1469466" y="1525943"/>
                </a:lnTo>
                <a:lnTo>
                  <a:pt x="1463180" y="1473981"/>
                </a:lnTo>
                <a:lnTo>
                  <a:pt x="1443617" y="1435538"/>
                </a:lnTo>
                <a:lnTo>
                  <a:pt x="1414248" y="1407233"/>
                </a:lnTo>
                <a:lnTo>
                  <a:pt x="1378540" y="1385688"/>
                </a:lnTo>
                <a:lnTo>
                  <a:pt x="1339964" y="1367523"/>
                </a:lnTo>
                <a:lnTo>
                  <a:pt x="1350847" y="1354429"/>
                </a:lnTo>
                <a:lnTo>
                  <a:pt x="1361411" y="1346152"/>
                </a:lnTo>
                <a:lnTo>
                  <a:pt x="1371675" y="1341823"/>
                </a:lnTo>
                <a:lnTo>
                  <a:pt x="1381658" y="1340573"/>
                </a:lnTo>
                <a:lnTo>
                  <a:pt x="1390015" y="1340573"/>
                </a:lnTo>
                <a:lnTo>
                  <a:pt x="1421345" y="1350098"/>
                </a:lnTo>
                <a:lnTo>
                  <a:pt x="1431036" y="1350035"/>
                </a:lnTo>
                <a:lnTo>
                  <a:pt x="1444957" y="1347354"/>
                </a:lnTo>
                <a:lnTo>
                  <a:pt x="1456134" y="1342586"/>
                </a:lnTo>
                <a:lnTo>
                  <a:pt x="1464048" y="1333419"/>
                </a:lnTo>
                <a:lnTo>
                  <a:pt x="1467053" y="1317650"/>
                </a:lnTo>
                <a:lnTo>
                  <a:pt x="1465602" y="1301652"/>
                </a:lnTo>
                <a:lnTo>
                  <a:pt x="1461108" y="1286479"/>
                </a:lnTo>
                <a:lnTo>
                  <a:pt x="1453353" y="1275157"/>
                </a:lnTo>
                <a:lnTo>
                  <a:pt x="1442123" y="1270711"/>
                </a:lnTo>
                <a:lnTo>
                  <a:pt x="1397764" y="1261818"/>
                </a:lnTo>
                <a:lnTo>
                  <a:pt x="1357458" y="1240909"/>
                </a:lnTo>
                <a:lnTo>
                  <a:pt x="1319461" y="1212861"/>
                </a:lnTo>
                <a:lnTo>
                  <a:pt x="1282027" y="1182553"/>
                </a:lnTo>
                <a:lnTo>
                  <a:pt x="1243412" y="1154864"/>
                </a:lnTo>
                <a:lnTo>
                  <a:pt x="1201872" y="1134672"/>
                </a:lnTo>
                <a:lnTo>
                  <a:pt x="1155661" y="1126858"/>
                </a:lnTo>
                <a:lnTo>
                  <a:pt x="1132039" y="1118362"/>
                </a:lnTo>
                <a:lnTo>
                  <a:pt x="1134136" y="1096911"/>
                </a:lnTo>
                <a:lnTo>
                  <a:pt x="1145801" y="1068559"/>
                </a:lnTo>
                <a:lnTo>
                  <a:pt x="1150888" y="1039363"/>
                </a:lnTo>
                <a:lnTo>
                  <a:pt x="1133246" y="1015377"/>
                </a:lnTo>
                <a:lnTo>
                  <a:pt x="1132870" y="1009237"/>
                </a:lnTo>
                <a:lnTo>
                  <a:pt x="1144562" y="1003393"/>
                </a:lnTo>
                <a:lnTo>
                  <a:pt x="1162492" y="999023"/>
                </a:lnTo>
                <a:lnTo>
                  <a:pt x="1180833" y="997305"/>
                </a:lnTo>
                <a:lnTo>
                  <a:pt x="1183474" y="997305"/>
                </a:lnTo>
                <a:lnTo>
                  <a:pt x="1188046" y="997775"/>
                </a:lnTo>
                <a:lnTo>
                  <a:pt x="1198929" y="1000884"/>
                </a:lnTo>
                <a:lnTo>
                  <a:pt x="1209689" y="1005606"/>
                </a:lnTo>
                <a:lnTo>
                  <a:pt x="1220699" y="1009921"/>
                </a:lnTo>
                <a:lnTo>
                  <a:pt x="1232331" y="1011808"/>
                </a:lnTo>
                <a:lnTo>
                  <a:pt x="1237932" y="1011808"/>
                </a:lnTo>
                <a:lnTo>
                  <a:pt x="1243863" y="1010361"/>
                </a:lnTo>
                <a:lnTo>
                  <a:pt x="1250276" y="1006576"/>
                </a:lnTo>
                <a:lnTo>
                  <a:pt x="1251962" y="972609"/>
                </a:lnTo>
                <a:lnTo>
                  <a:pt x="1241269" y="948269"/>
                </a:lnTo>
                <a:lnTo>
                  <a:pt x="1200505" y="918565"/>
                </a:lnTo>
                <a:lnTo>
                  <a:pt x="1151827" y="891594"/>
                </a:lnTo>
                <a:lnTo>
                  <a:pt x="1102442" y="865701"/>
                </a:lnTo>
                <a:lnTo>
                  <a:pt x="1051647" y="844209"/>
                </a:lnTo>
                <a:lnTo>
                  <a:pt x="982047" y="825994"/>
                </a:lnTo>
                <a:lnTo>
                  <a:pt x="969791" y="816873"/>
                </a:lnTo>
                <a:lnTo>
                  <a:pt x="962668" y="802804"/>
                </a:lnTo>
                <a:lnTo>
                  <a:pt x="961377" y="783513"/>
                </a:lnTo>
                <a:lnTo>
                  <a:pt x="964732" y="769870"/>
                </a:lnTo>
                <a:lnTo>
                  <a:pt x="970151" y="761461"/>
                </a:lnTo>
                <a:lnTo>
                  <a:pt x="977177" y="757208"/>
                </a:lnTo>
                <a:lnTo>
                  <a:pt x="985354" y="756030"/>
                </a:lnTo>
                <a:lnTo>
                  <a:pt x="991707" y="756484"/>
                </a:lnTo>
                <a:lnTo>
                  <a:pt x="1011199" y="760031"/>
                </a:lnTo>
                <a:lnTo>
                  <a:pt x="1017435" y="761504"/>
                </a:lnTo>
                <a:lnTo>
                  <a:pt x="1023658" y="764438"/>
                </a:lnTo>
                <a:lnTo>
                  <a:pt x="1036116" y="764438"/>
                </a:lnTo>
                <a:lnTo>
                  <a:pt x="1042352" y="761504"/>
                </a:lnTo>
                <a:lnTo>
                  <a:pt x="1048588" y="751243"/>
                </a:lnTo>
                <a:lnTo>
                  <a:pt x="998517" y="716687"/>
                </a:lnTo>
                <a:lnTo>
                  <a:pt x="950913" y="686209"/>
                </a:lnTo>
                <a:lnTo>
                  <a:pt x="905399" y="659316"/>
                </a:lnTo>
                <a:lnTo>
                  <a:pt x="861598" y="635518"/>
                </a:lnTo>
                <a:lnTo>
                  <a:pt x="819132" y="614324"/>
                </a:lnTo>
                <a:lnTo>
                  <a:pt x="777625" y="595244"/>
                </a:lnTo>
                <a:lnTo>
                  <a:pt x="736699" y="577785"/>
                </a:lnTo>
                <a:lnTo>
                  <a:pt x="695977" y="561458"/>
                </a:lnTo>
                <a:lnTo>
                  <a:pt x="655082" y="545771"/>
                </a:lnTo>
                <a:lnTo>
                  <a:pt x="571262" y="514355"/>
                </a:lnTo>
                <a:lnTo>
                  <a:pt x="527584" y="497643"/>
                </a:lnTo>
                <a:lnTo>
                  <a:pt x="482223" y="479609"/>
                </a:lnTo>
                <a:lnTo>
                  <a:pt x="434803" y="459759"/>
                </a:lnTo>
                <a:lnTo>
                  <a:pt x="384947" y="437605"/>
                </a:lnTo>
                <a:lnTo>
                  <a:pt x="332276" y="412654"/>
                </a:lnTo>
                <a:lnTo>
                  <a:pt x="276415" y="384416"/>
                </a:lnTo>
                <a:lnTo>
                  <a:pt x="296943" y="376517"/>
                </a:lnTo>
                <a:lnTo>
                  <a:pt x="316436" y="371373"/>
                </a:lnTo>
                <a:lnTo>
                  <a:pt x="334990" y="368582"/>
                </a:lnTo>
                <a:lnTo>
                  <a:pt x="352704" y="367741"/>
                </a:lnTo>
                <a:lnTo>
                  <a:pt x="379050" y="369384"/>
                </a:lnTo>
                <a:lnTo>
                  <a:pt x="403929" y="373268"/>
                </a:lnTo>
                <a:lnTo>
                  <a:pt x="427713" y="377824"/>
                </a:lnTo>
                <a:lnTo>
                  <a:pt x="492974" y="388427"/>
                </a:lnTo>
                <a:lnTo>
                  <a:pt x="517527" y="396450"/>
                </a:lnTo>
                <a:lnTo>
                  <a:pt x="531490" y="405191"/>
                </a:lnTo>
                <a:lnTo>
                  <a:pt x="541923" y="414292"/>
                </a:lnTo>
                <a:lnTo>
                  <a:pt x="555884" y="423392"/>
                </a:lnTo>
                <a:lnTo>
                  <a:pt x="580433" y="432133"/>
                </a:lnTo>
                <a:lnTo>
                  <a:pt x="648408" y="444996"/>
                </a:lnTo>
                <a:lnTo>
                  <a:pt x="673876" y="450654"/>
                </a:lnTo>
                <a:lnTo>
                  <a:pt x="699355" y="455353"/>
                </a:lnTo>
                <a:lnTo>
                  <a:pt x="725170" y="457314"/>
                </a:lnTo>
                <a:lnTo>
                  <a:pt x="744182" y="456026"/>
                </a:lnTo>
                <a:lnTo>
                  <a:pt x="763657" y="451716"/>
                </a:lnTo>
                <a:lnTo>
                  <a:pt x="783713" y="443716"/>
                </a:lnTo>
                <a:lnTo>
                  <a:pt x="814458" y="425458"/>
                </a:lnTo>
                <a:lnTo>
                  <a:pt x="825182" y="421449"/>
                </a:lnTo>
                <a:lnTo>
                  <a:pt x="836544" y="419164"/>
                </a:lnTo>
                <a:lnTo>
                  <a:pt x="848448" y="418439"/>
                </a:lnTo>
                <a:lnTo>
                  <a:pt x="880056" y="422387"/>
                </a:lnTo>
                <a:lnTo>
                  <a:pt x="912931" y="432488"/>
                </a:lnTo>
                <a:lnTo>
                  <a:pt x="945537" y="446128"/>
                </a:lnTo>
                <a:lnTo>
                  <a:pt x="994107" y="469019"/>
                </a:lnTo>
                <a:lnTo>
                  <a:pt x="1012083" y="475267"/>
                </a:lnTo>
                <a:lnTo>
                  <a:pt x="1030471" y="479193"/>
                </a:lnTo>
                <a:lnTo>
                  <a:pt x="1049477" y="480555"/>
                </a:lnTo>
                <a:lnTo>
                  <a:pt x="1067196" y="479401"/>
                </a:lnTo>
                <a:lnTo>
                  <a:pt x="1085726" y="475824"/>
                </a:lnTo>
                <a:lnTo>
                  <a:pt x="1105212" y="469646"/>
                </a:lnTo>
                <a:lnTo>
                  <a:pt x="1125804" y="460692"/>
                </a:lnTo>
                <a:lnTo>
                  <a:pt x="1051377" y="436489"/>
                </a:lnTo>
                <a:lnTo>
                  <a:pt x="1018249" y="426038"/>
                </a:lnTo>
                <a:lnTo>
                  <a:pt x="986294" y="416687"/>
                </a:lnTo>
                <a:lnTo>
                  <a:pt x="963060" y="407702"/>
                </a:lnTo>
                <a:lnTo>
                  <a:pt x="946132" y="393217"/>
                </a:lnTo>
                <a:lnTo>
                  <a:pt x="936208" y="372131"/>
                </a:lnTo>
                <a:lnTo>
                  <a:pt x="933983" y="343344"/>
                </a:lnTo>
                <a:lnTo>
                  <a:pt x="933205" y="324550"/>
                </a:lnTo>
                <a:lnTo>
                  <a:pt x="933362" y="305206"/>
                </a:lnTo>
                <a:lnTo>
                  <a:pt x="938189" y="288062"/>
                </a:lnTo>
                <a:lnTo>
                  <a:pt x="951420" y="275869"/>
                </a:lnTo>
                <a:lnTo>
                  <a:pt x="956868" y="272668"/>
                </a:lnTo>
                <a:lnTo>
                  <a:pt x="962875" y="271208"/>
                </a:lnTo>
                <a:lnTo>
                  <a:pt x="968921" y="271208"/>
                </a:lnTo>
                <a:lnTo>
                  <a:pt x="1008710" y="296405"/>
                </a:lnTo>
                <a:lnTo>
                  <a:pt x="1018518" y="324000"/>
                </a:lnTo>
                <a:lnTo>
                  <a:pt x="1031124" y="347745"/>
                </a:lnTo>
                <a:lnTo>
                  <a:pt x="1049327" y="364888"/>
                </a:lnTo>
                <a:lnTo>
                  <a:pt x="1075931" y="372681"/>
                </a:lnTo>
                <a:lnTo>
                  <a:pt x="1086916" y="373583"/>
                </a:lnTo>
                <a:lnTo>
                  <a:pt x="1091069" y="373583"/>
                </a:lnTo>
                <a:lnTo>
                  <a:pt x="1107344" y="369803"/>
                </a:lnTo>
                <a:lnTo>
                  <a:pt x="1107709" y="359516"/>
                </a:lnTo>
                <a:lnTo>
                  <a:pt x="1099717" y="344302"/>
                </a:lnTo>
                <a:lnTo>
                  <a:pt x="1090917" y="325742"/>
                </a:lnTo>
                <a:lnTo>
                  <a:pt x="1089354" y="308940"/>
                </a:lnTo>
                <a:lnTo>
                  <a:pt x="1095122" y="297484"/>
                </a:lnTo>
                <a:lnTo>
                  <a:pt x="1105731" y="290934"/>
                </a:lnTo>
                <a:lnTo>
                  <a:pt x="1118692" y="288848"/>
                </a:lnTo>
                <a:lnTo>
                  <a:pt x="1122845" y="288848"/>
                </a:lnTo>
                <a:lnTo>
                  <a:pt x="1126959" y="289432"/>
                </a:lnTo>
                <a:lnTo>
                  <a:pt x="1144466" y="294598"/>
                </a:lnTo>
                <a:lnTo>
                  <a:pt x="1158252" y="297229"/>
                </a:lnTo>
                <a:lnTo>
                  <a:pt x="1172086" y="298647"/>
                </a:lnTo>
                <a:lnTo>
                  <a:pt x="1185964" y="299072"/>
                </a:lnTo>
                <a:lnTo>
                  <a:pt x="1198391" y="298788"/>
                </a:lnTo>
                <a:lnTo>
                  <a:pt x="1210849" y="298040"/>
                </a:lnTo>
                <a:lnTo>
                  <a:pt x="1260946" y="293500"/>
                </a:lnTo>
                <a:lnTo>
                  <a:pt x="1273527" y="292752"/>
                </a:lnTo>
                <a:lnTo>
                  <a:pt x="1322970" y="295746"/>
                </a:lnTo>
                <a:lnTo>
                  <a:pt x="1359877" y="308140"/>
                </a:lnTo>
                <a:lnTo>
                  <a:pt x="1345040" y="257928"/>
                </a:lnTo>
                <a:lnTo>
                  <a:pt x="1323625" y="219107"/>
                </a:lnTo>
                <a:lnTo>
                  <a:pt x="1294437" y="190421"/>
                </a:lnTo>
                <a:lnTo>
                  <a:pt x="1256276" y="170611"/>
                </a:lnTo>
                <a:lnTo>
                  <a:pt x="1207947" y="158419"/>
                </a:lnTo>
                <a:lnTo>
                  <a:pt x="1183314" y="157227"/>
                </a:lnTo>
                <a:lnTo>
                  <a:pt x="1158444" y="155486"/>
                </a:lnTo>
                <a:lnTo>
                  <a:pt x="1110818" y="134950"/>
                </a:lnTo>
                <a:lnTo>
                  <a:pt x="1084198" y="93282"/>
                </a:lnTo>
                <a:lnTo>
                  <a:pt x="1088402" y="73342"/>
                </a:lnTo>
                <a:lnTo>
                  <a:pt x="1092975" y="64875"/>
                </a:lnTo>
                <a:lnTo>
                  <a:pt x="1099154" y="59299"/>
                </a:lnTo>
                <a:lnTo>
                  <a:pt x="1106546" y="56233"/>
                </a:lnTo>
                <a:lnTo>
                  <a:pt x="1114755" y="55295"/>
                </a:lnTo>
                <a:lnTo>
                  <a:pt x="1120813" y="55295"/>
                </a:lnTo>
                <a:lnTo>
                  <a:pt x="1127188" y="56629"/>
                </a:lnTo>
                <a:lnTo>
                  <a:pt x="1133246" y="58674"/>
                </a:lnTo>
                <a:lnTo>
                  <a:pt x="1177102" y="75431"/>
                </a:lnTo>
                <a:lnTo>
                  <a:pt x="1221809" y="87823"/>
                </a:lnTo>
                <a:lnTo>
                  <a:pt x="1267009" y="97117"/>
                </a:lnTo>
                <a:lnTo>
                  <a:pt x="1312346" y="104580"/>
                </a:lnTo>
                <a:lnTo>
                  <a:pt x="1357464" y="111480"/>
                </a:lnTo>
                <a:lnTo>
                  <a:pt x="1361973" y="112547"/>
                </a:lnTo>
                <a:lnTo>
                  <a:pt x="1366494" y="114007"/>
                </a:lnTo>
                <a:lnTo>
                  <a:pt x="1371028" y="114007"/>
                </a:lnTo>
                <a:lnTo>
                  <a:pt x="1376955" y="113026"/>
                </a:lnTo>
                <a:lnTo>
                  <a:pt x="1382887" y="109467"/>
                </a:lnTo>
                <a:lnTo>
                  <a:pt x="1388823" y="102413"/>
                </a:lnTo>
                <a:lnTo>
                  <a:pt x="1394764" y="90944"/>
                </a:lnTo>
                <a:lnTo>
                  <a:pt x="1342722" y="74163"/>
                </a:lnTo>
                <a:lnTo>
                  <a:pt x="1291042" y="55974"/>
                </a:lnTo>
                <a:lnTo>
                  <a:pt x="1187803" y="18188"/>
                </a:lnTo>
                <a:lnTo>
                  <a:pt x="1135761" y="0"/>
                </a:lnTo>
                <a:lnTo>
                  <a:pt x="0" y="0"/>
                </a:lnTo>
                <a:lnTo>
                  <a:pt x="0" y="5657862"/>
                </a:lnTo>
                <a:lnTo>
                  <a:pt x="1636369" y="5657862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62564" y="2947569"/>
            <a:ext cx="8461375" cy="248539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indent="733425" algn="just">
              <a:lnSpc>
                <a:spcPct val="102699"/>
              </a:lnSpc>
              <a:spcBef>
                <a:spcPts val="60"/>
              </a:spcBef>
            </a:pP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75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1963,</a:t>
            </a:r>
            <a:r>
              <a:rPr sz="175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75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National</a:t>
            </a:r>
            <a:r>
              <a:rPr sz="175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Football</a:t>
            </a:r>
            <a:r>
              <a:rPr sz="175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League</a:t>
            </a:r>
            <a:r>
              <a:rPr sz="175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0" dirty="0">
                <a:solidFill>
                  <a:srgbClr val="231F20"/>
                </a:solidFill>
                <a:latin typeface="Candara"/>
                <a:cs typeface="Candara"/>
              </a:rPr>
              <a:t>formed</a:t>
            </a:r>
            <a:r>
              <a:rPr sz="1750" spc="-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75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0" dirty="0">
                <a:solidFill>
                  <a:srgbClr val="231F20"/>
                </a:solidFill>
                <a:latin typeface="Candara"/>
                <a:cs typeface="Candara"/>
              </a:rPr>
              <a:t>wholly</a:t>
            </a:r>
            <a:r>
              <a:rPr sz="175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owned</a:t>
            </a:r>
            <a:r>
              <a:rPr sz="1750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subsidiary</a:t>
            </a:r>
            <a:r>
              <a:rPr sz="175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called</a:t>
            </a:r>
            <a:r>
              <a:rPr sz="175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25" dirty="0">
                <a:solidFill>
                  <a:srgbClr val="231F20"/>
                </a:solidFill>
                <a:latin typeface="Candara"/>
                <a:cs typeface="Candara"/>
              </a:rPr>
              <a:t>NFL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Properties</a:t>
            </a:r>
            <a:r>
              <a:rPr sz="1750" spc="-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750" spc="-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charged</a:t>
            </a:r>
            <a:r>
              <a:rPr sz="1750" spc="-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75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75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75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responsibility</a:t>
            </a:r>
            <a:r>
              <a:rPr sz="1750" spc="-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750" spc="-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750" spc="-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75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0" dirty="0">
                <a:solidFill>
                  <a:srgbClr val="231F20"/>
                </a:solidFill>
                <a:latin typeface="Candara"/>
                <a:cs typeface="Candara"/>
              </a:rPr>
              <a:t>name</a:t>
            </a:r>
            <a:r>
              <a:rPr sz="175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25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endParaRPr sz="1750">
              <a:latin typeface="Candara"/>
              <a:cs typeface="Candara"/>
            </a:endParaRPr>
          </a:p>
          <a:p>
            <a:pPr marL="12700" algn="just">
              <a:lnSpc>
                <a:spcPct val="100000"/>
              </a:lnSpc>
              <a:spcBef>
                <a:spcPts val="55"/>
              </a:spcBef>
            </a:pP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logos</a:t>
            </a:r>
            <a:r>
              <a:rPr sz="175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75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its</a:t>
            </a:r>
            <a:r>
              <a:rPr sz="175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teams</a:t>
            </a:r>
            <a:r>
              <a:rPr sz="175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75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related</a:t>
            </a:r>
            <a:r>
              <a:rPr sz="175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properties,</a:t>
            </a:r>
            <a:r>
              <a:rPr sz="175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including</a:t>
            </a:r>
            <a:r>
              <a:rPr sz="175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75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soon</a:t>
            </a:r>
            <a:r>
              <a:rPr sz="175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75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be</a:t>
            </a:r>
            <a:r>
              <a:rPr sz="175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0" dirty="0">
                <a:solidFill>
                  <a:srgbClr val="231F20"/>
                </a:solidFill>
                <a:latin typeface="Candara"/>
                <a:cs typeface="Candara"/>
              </a:rPr>
              <a:t>created</a:t>
            </a:r>
            <a:endParaRPr sz="1750">
              <a:latin typeface="Candara"/>
              <a:cs typeface="Candara"/>
            </a:endParaRPr>
          </a:p>
          <a:p>
            <a:pPr marL="12700" marR="1441450" algn="just">
              <a:lnSpc>
                <a:spcPct val="102600"/>
              </a:lnSpc>
            </a:pP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SUPER</a:t>
            </a:r>
            <a:r>
              <a:rPr sz="175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BOWL.</a:t>
            </a:r>
            <a:r>
              <a:rPr sz="1750" spc="4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75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75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75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75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75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division</a:t>
            </a:r>
            <a:r>
              <a:rPr sz="175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75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any</a:t>
            </a:r>
            <a:r>
              <a:rPr sz="175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professional</a:t>
            </a:r>
            <a:r>
              <a:rPr sz="1750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0" dirty="0">
                <a:solidFill>
                  <a:srgbClr val="231F20"/>
                </a:solidFill>
                <a:latin typeface="Candara"/>
                <a:cs typeface="Candara"/>
              </a:rPr>
              <a:t>sports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league.</a:t>
            </a:r>
            <a:r>
              <a:rPr sz="1750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75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time,</a:t>
            </a:r>
            <a:r>
              <a:rPr sz="175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NFL</a:t>
            </a:r>
            <a:r>
              <a:rPr sz="175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Properties</a:t>
            </a:r>
            <a:r>
              <a:rPr sz="1750" spc="-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0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750" spc="-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become</a:t>
            </a:r>
            <a:r>
              <a:rPr sz="175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one</a:t>
            </a:r>
            <a:r>
              <a:rPr sz="175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750" spc="-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750" spc="-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most</a:t>
            </a:r>
            <a:r>
              <a:rPr sz="175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0" dirty="0">
                <a:solidFill>
                  <a:srgbClr val="231F20"/>
                </a:solidFill>
                <a:latin typeface="Candara"/>
                <a:cs typeface="Candara"/>
              </a:rPr>
              <a:t>dominating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sports</a:t>
            </a:r>
            <a:r>
              <a:rPr sz="175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75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groups</a:t>
            </a:r>
            <a:r>
              <a:rPr sz="1750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75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75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world,</a:t>
            </a:r>
            <a:r>
              <a:rPr sz="175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75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retail</a:t>
            </a:r>
            <a:r>
              <a:rPr sz="175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sales</a:t>
            </a:r>
            <a:r>
              <a:rPr sz="175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75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750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NFL</a:t>
            </a:r>
            <a:r>
              <a:rPr sz="175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0" dirty="0">
                <a:solidFill>
                  <a:srgbClr val="231F20"/>
                </a:solidFill>
                <a:latin typeface="Candara"/>
                <a:cs typeface="Candara"/>
              </a:rPr>
              <a:t>prod-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ucts</a:t>
            </a:r>
            <a:r>
              <a:rPr sz="1750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believed</a:t>
            </a:r>
            <a:r>
              <a:rPr sz="1750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750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top</a:t>
            </a:r>
            <a:r>
              <a:rPr sz="1750" spc="2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$3</a:t>
            </a:r>
            <a:r>
              <a:rPr sz="1750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billion.</a:t>
            </a:r>
            <a:r>
              <a:rPr sz="1750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750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other</a:t>
            </a:r>
            <a:r>
              <a:rPr sz="1750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sports</a:t>
            </a:r>
            <a:r>
              <a:rPr sz="1750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leagues</a:t>
            </a:r>
            <a:r>
              <a:rPr sz="1750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soon</a:t>
            </a:r>
            <a:r>
              <a:rPr sz="1750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0" dirty="0">
                <a:solidFill>
                  <a:srgbClr val="231F20"/>
                </a:solidFill>
                <a:latin typeface="Candara"/>
                <a:cs typeface="Candara"/>
              </a:rPr>
              <a:t>followed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suit—MLB</a:t>
            </a:r>
            <a:r>
              <a:rPr sz="175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Properties</a:t>
            </a:r>
            <a:r>
              <a:rPr sz="175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75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formed</a:t>
            </a:r>
            <a:r>
              <a:rPr sz="1750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75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1966</a:t>
            </a:r>
            <a:r>
              <a:rPr sz="175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and NBA</a:t>
            </a:r>
            <a:r>
              <a:rPr sz="175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Properties</a:t>
            </a:r>
            <a:r>
              <a:rPr sz="175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75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0" dirty="0">
                <a:solidFill>
                  <a:srgbClr val="231F20"/>
                </a:solidFill>
                <a:latin typeface="Candara"/>
                <a:cs typeface="Candara"/>
              </a:rPr>
              <a:t>formed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75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0" dirty="0">
                <a:solidFill>
                  <a:srgbClr val="231F20"/>
                </a:solidFill>
                <a:latin typeface="Candara"/>
                <a:cs typeface="Candara"/>
              </a:rPr>
              <a:t>1967.</a:t>
            </a:r>
            <a:endParaRPr sz="1750">
              <a:latin typeface="Candara"/>
              <a:cs typeface="Candar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38718" y="3369411"/>
            <a:ext cx="1211897" cy="159631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40962" y="1907823"/>
            <a:ext cx="330835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19225" marR="5080" indent="-1407160">
              <a:lnSpc>
                <a:spcPct val="101499"/>
              </a:lnSpc>
              <a:spcBef>
                <a:spcPts val="95"/>
              </a:spcBef>
            </a:pPr>
            <a:r>
              <a:rPr dirty="0"/>
              <a:t>NATIONAL</a:t>
            </a:r>
            <a:r>
              <a:rPr spc="65" dirty="0"/>
              <a:t> </a:t>
            </a:r>
            <a:r>
              <a:rPr dirty="0"/>
              <a:t>FOOTBALL</a:t>
            </a:r>
            <a:r>
              <a:rPr spc="50" dirty="0"/>
              <a:t> </a:t>
            </a:r>
            <a:r>
              <a:rPr spc="-10" dirty="0"/>
              <a:t>LEAGUE </a:t>
            </a:r>
            <a:r>
              <a:rPr spc="-20" dirty="0"/>
              <a:t>1963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39967" y="1536306"/>
            <a:ext cx="3371215" cy="4712970"/>
            <a:chOff x="6239967" y="1536306"/>
            <a:chExt cx="3371215" cy="47129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39967" y="1536306"/>
              <a:ext cx="3370833" cy="471237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266370" y="1560906"/>
              <a:ext cx="3309620" cy="4650740"/>
            </a:xfrm>
            <a:custGeom>
              <a:avLst/>
              <a:gdLst/>
              <a:ahLst/>
              <a:cxnLst/>
              <a:rect l="l" t="t" r="r" b="b"/>
              <a:pathLst>
                <a:path w="3309620" h="4650740">
                  <a:moveTo>
                    <a:pt x="3309010" y="4650562"/>
                  </a:moveTo>
                  <a:lnTo>
                    <a:pt x="3309010" y="0"/>
                  </a:lnTo>
                  <a:lnTo>
                    <a:pt x="0" y="0"/>
                  </a:lnTo>
                  <a:lnTo>
                    <a:pt x="0" y="4650562"/>
                  </a:lnTo>
                  <a:lnTo>
                    <a:pt x="3309010" y="46505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-25" y="1057275"/>
            <a:ext cx="6096000" cy="5658485"/>
          </a:xfrm>
          <a:custGeom>
            <a:avLst/>
            <a:gdLst/>
            <a:ahLst/>
            <a:cxnLst/>
            <a:rect l="l" t="t" r="r" b="b"/>
            <a:pathLst>
              <a:path w="6096000" h="5658484">
                <a:moveTo>
                  <a:pt x="5702300" y="0"/>
                </a:moveTo>
                <a:lnTo>
                  <a:pt x="0" y="0"/>
                </a:lnTo>
                <a:lnTo>
                  <a:pt x="0" y="5657862"/>
                </a:lnTo>
                <a:lnTo>
                  <a:pt x="5588000" y="5657862"/>
                </a:lnTo>
                <a:lnTo>
                  <a:pt x="5588000" y="1385289"/>
                </a:lnTo>
                <a:lnTo>
                  <a:pt x="5600700" y="1358823"/>
                </a:lnTo>
                <a:lnTo>
                  <a:pt x="5600700" y="692300"/>
                </a:lnTo>
                <a:lnTo>
                  <a:pt x="5613400" y="666186"/>
                </a:lnTo>
                <a:lnTo>
                  <a:pt x="5613400" y="493640"/>
                </a:lnTo>
                <a:lnTo>
                  <a:pt x="5626100" y="464412"/>
                </a:lnTo>
                <a:lnTo>
                  <a:pt x="5626100" y="434162"/>
                </a:lnTo>
                <a:lnTo>
                  <a:pt x="5638800" y="402437"/>
                </a:lnTo>
                <a:lnTo>
                  <a:pt x="5638800" y="367848"/>
                </a:lnTo>
                <a:lnTo>
                  <a:pt x="5651500" y="331128"/>
                </a:lnTo>
                <a:lnTo>
                  <a:pt x="5651500" y="204906"/>
                </a:lnTo>
                <a:lnTo>
                  <a:pt x="5664200" y="179057"/>
                </a:lnTo>
                <a:lnTo>
                  <a:pt x="5664200" y="60821"/>
                </a:lnTo>
                <a:lnTo>
                  <a:pt x="5676900" y="53234"/>
                </a:lnTo>
                <a:lnTo>
                  <a:pt x="5676900" y="11836"/>
                </a:lnTo>
                <a:lnTo>
                  <a:pt x="5702300" y="0"/>
                </a:lnTo>
                <a:close/>
              </a:path>
              <a:path w="6096000" h="5658484">
                <a:moveTo>
                  <a:pt x="5638800" y="1575777"/>
                </a:moveTo>
                <a:lnTo>
                  <a:pt x="5626100" y="1558448"/>
                </a:lnTo>
                <a:lnTo>
                  <a:pt x="5613400" y="1541710"/>
                </a:lnTo>
                <a:lnTo>
                  <a:pt x="5600700" y="1525206"/>
                </a:lnTo>
                <a:lnTo>
                  <a:pt x="5600700" y="1471283"/>
                </a:lnTo>
                <a:lnTo>
                  <a:pt x="5588000" y="1440967"/>
                </a:lnTo>
                <a:lnTo>
                  <a:pt x="5588000" y="5657862"/>
                </a:lnTo>
                <a:lnTo>
                  <a:pt x="5626100" y="5657862"/>
                </a:lnTo>
                <a:lnTo>
                  <a:pt x="5626100" y="1593672"/>
                </a:lnTo>
                <a:lnTo>
                  <a:pt x="5626307" y="1593755"/>
                </a:lnTo>
                <a:lnTo>
                  <a:pt x="5638800" y="1575777"/>
                </a:lnTo>
                <a:close/>
              </a:path>
              <a:path w="6096000" h="5658484">
                <a:moveTo>
                  <a:pt x="5613400" y="757516"/>
                </a:moveTo>
                <a:lnTo>
                  <a:pt x="5613400" y="729335"/>
                </a:lnTo>
                <a:lnTo>
                  <a:pt x="5600700" y="713069"/>
                </a:lnTo>
                <a:lnTo>
                  <a:pt x="5600700" y="784974"/>
                </a:lnTo>
                <a:lnTo>
                  <a:pt x="5613400" y="757516"/>
                </a:lnTo>
                <a:close/>
              </a:path>
              <a:path w="6096000" h="5658484">
                <a:moveTo>
                  <a:pt x="5613400" y="1236714"/>
                </a:moveTo>
                <a:lnTo>
                  <a:pt x="5613400" y="981849"/>
                </a:lnTo>
                <a:lnTo>
                  <a:pt x="5600700" y="962464"/>
                </a:lnTo>
                <a:lnTo>
                  <a:pt x="5600700" y="1310309"/>
                </a:lnTo>
                <a:lnTo>
                  <a:pt x="5613400" y="1236714"/>
                </a:lnTo>
                <a:close/>
              </a:path>
              <a:path w="6096000" h="5658484">
                <a:moveTo>
                  <a:pt x="5626100" y="1149908"/>
                </a:moveTo>
                <a:lnTo>
                  <a:pt x="5626100" y="1026548"/>
                </a:lnTo>
                <a:lnTo>
                  <a:pt x="5613400" y="1010580"/>
                </a:lnTo>
                <a:lnTo>
                  <a:pt x="5613400" y="1192182"/>
                </a:lnTo>
                <a:lnTo>
                  <a:pt x="5626100" y="1149908"/>
                </a:lnTo>
                <a:close/>
              </a:path>
              <a:path w="6096000" h="5658484">
                <a:moveTo>
                  <a:pt x="5626307" y="1593755"/>
                </a:moveTo>
                <a:lnTo>
                  <a:pt x="5626100" y="1593672"/>
                </a:lnTo>
                <a:lnTo>
                  <a:pt x="5626100" y="1594053"/>
                </a:lnTo>
                <a:lnTo>
                  <a:pt x="5626307" y="1593755"/>
                </a:lnTo>
                <a:close/>
              </a:path>
              <a:path w="6096000" h="5658484">
                <a:moveTo>
                  <a:pt x="5638800" y="2914230"/>
                </a:moveTo>
                <a:lnTo>
                  <a:pt x="5638800" y="1598765"/>
                </a:lnTo>
                <a:lnTo>
                  <a:pt x="5626307" y="1593755"/>
                </a:lnTo>
                <a:lnTo>
                  <a:pt x="5626100" y="1594053"/>
                </a:lnTo>
                <a:lnTo>
                  <a:pt x="5626100" y="2953410"/>
                </a:lnTo>
                <a:lnTo>
                  <a:pt x="5638800" y="2914230"/>
                </a:lnTo>
                <a:close/>
              </a:path>
              <a:path w="6096000" h="5658484">
                <a:moveTo>
                  <a:pt x="5638800" y="3009932"/>
                </a:moveTo>
                <a:lnTo>
                  <a:pt x="5638800" y="2966186"/>
                </a:lnTo>
                <a:lnTo>
                  <a:pt x="5626100" y="2954147"/>
                </a:lnTo>
                <a:lnTo>
                  <a:pt x="5626100" y="3033877"/>
                </a:lnTo>
                <a:lnTo>
                  <a:pt x="5638800" y="3009932"/>
                </a:lnTo>
                <a:close/>
              </a:path>
              <a:path w="6096000" h="5658484">
                <a:moveTo>
                  <a:pt x="5664200" y="3377958"/>
                </a:moveTo>
                <a:lnTo>
                  <a:pt x="5638800" y="3140329"/>
                </a:lnTo>
                <a:lnTo>
                  <a:pt x="5638800" y="3128911"/>
                </a:lnTo>
                <a:lnTo>
                  <a:pt x="5626307" y="3127774"/>
                </a:lnTo>
                <a:lnTo>
                  <a:pt x="5626100" y="3127755"/>
                </a:lnTo>
                <a:lnTo>
                  <a:pt x="5626100" y="5657862"/>
                </a:lnTo>
                <a:lnTo>
                  <a:pt x="5651500" y="5657862"/>
                </a:lnTo>
                <a:lnTo>
                  <a:pt x="5651500" y="3405517"/>
                </a:lnTo>
                <a:lnTo>
                  <a:pt x="5664200" y="3377958"/>
                </a:lnTo>
                <a:close/>
              </a:path>
              <a:path w="6096000" h="5658484">
                <a:moveTo>
                  <a:pt x="5676900" y="2847060"/>
                </a:moveTo>
                <a:lnTo>
                  <a:pt x="5676900" y="1704914"/>
                </a:lnTo>
                <a:lnTo>
                  <a:pt x="5664200" y="1677569"/>
                </a:lnTo>
                <a:lnTo>
                  <a:pt x="5651500" y="1661312"/>
                </a:lnTo>
                <a:lnTo>
                  <a:pt x="5651500" y="1638607"/>
                </a:lnTo>
                <a:lnTo>
                  <a:pt x="5638800" y="1633550"/>
                </a:lnTo>
                <a:lnTo>
                  <a:pt x="5638800" y="2908884"/>
                </a:lnTo>
                <a:lnTo>
                  <a:pt x="5651500" y="2883420"/>
                </a:lnTo>
                <a:lnTo>
                  <a:pt x="5664200" y="2870212"/>
                </a:lnTo>
                <a:lnTo>
                  <a:pt x="5676900" y="2847060"/>
                </a:lnTo>
                <a:close/>
              </a:path>
              <a:path w="6096000" h="5658484">
                <a:moveTo>
                  <a:pt x="5778500" y="4055643"/>
                </a:moveTo>
                <a:lnTo>
                  <a:pt x="5753100" y="4034586"/>
                </a:lnTo>
                <a:lnTo>
                  <a:pt x="5727700" y="3987850"/>
                </a:lnTo>
                <a:lnTo>
                  <a:pt x="5715000" y="3918813"/>
                </a:lnTo>
                <a:lnTo>
                  <a:pt x="5715000" y="3901277"/>
                </a:lnTo>
                <a:lnTo>
                  <a:pt x="5702300" y="3884804"/>
                </a:lnTo>
                <a:lnTo>
                  <a:pt x="5702300" y="3770051"/>
                </a:lnTo>
                <a:lnTo>
                  <a:pt x="5689600" y="3763632"/>
                </a:lnTo>
                <a:lnTo>
                  <a:pt x="5689600" y="3699633"/>
                </a:lnTo>
                <a:lnTo>
                  <a:pt x="5676900" y="3663784"/>
                </a:lnTo>
                <a:lnTo>
                  <a:pt x="5676900" y="3605949"/>
                </a:lnTo>
                <a:lnTo>
                  <a:pt x="5664200" y="3585197"/>
                </a:lnTo>
                <a:lnTo>
                  <a:pt x="5664200" y="3418814"/>
                </a:lnTo>
                <a:lnTo>
                  <a:pt x="5651500" y="3405517"/>
                </a:lnTo>
                <a:lnTo>
                  <a:pt x="5651500" y="5657862"/>
                </a:lnTo>
                <a:lnTo>
                  <a:pt x="5765800" y="5657862"/>
                </a:lnTo>
                <a:lnTo>
                  <a:pt x="5765800" y="4060990"/>
                </a:lnTo>
                <a:lnTo>
                  <a:pt x="5778500" y="4055643"/>
                </a:lnTo>
                <a:close/>
              </a:path>
              <a:path w="6096000" h="5658484">
                <a:moveTo>
                  <a:pt x="5676900" y="125945"/>
                </a:moveTo>
                <a:lnTo>
                  <a:pt x="5676900" y="66602"/>
                </a:lnTo>
                <a:lnTo>
                  <a:pt x="5664200" y="60821"/>
                </a:lnTo>
                <a:lnTo>
                  <a:pt x="5664200" y="141361"/>
                </a:lnTo>
                <a:lnTo>
                  <a:pt x="5676900" y="125945"/>
                </a:lnTo>
                <a:close/>
              </a:path>
              <a:path w="6096000" h="5658484">
                <a:moveTo>
                  <a:pt x="5689600" y="3534067"/>
                </a:moveTo>
                <a:lnTo>
                  <a:pt x="5689600" y="3502012"/>
                </a:lnTo>
                <a:lnTo>
                  <a:pt x="5676900" y="3494684"/>
                </a:lnTo>
                <a:lnTo>
                  <a:pt x="5676900" y="3443744"/>
                </a:lnTo>
                <a:lnTo>
                  <a:pt x="5664200" y="3438410"/>
                </a:lnTo>
                <a:lnTo>
                  <a:pt x="5664200" y="3583520"/>
                </a:lnTo>
                <a:lnTo>
                  <a:pt x="5689600" y="3534067"/>
                </a:lnTo>
                <a:close/>
              </a:path>
              <a:path w="6096000" h="5658484">
                <a:moveTo>
                  <a:pt x="5689600" y="2735694"/>
                </a:moveTo>
                <a:lnTo>
                  <a:pt x="5689600" y="1896285"/>
                </a:lnTo>
                <a:lnTo>
                  <a:pt x="5676900" y="1880120"/>
                </a:lnTo>
                <a:lnTo>
                  <a:pt x="5676900" y="2744597"/>
                </a:lnTo>
                <a:lnTo>
                  <a:pt x="5689600" y="2735694"/>
                </a:lnTo>
                <a:close/>
              </a:path>
              <a:path w="6096000" h="5658484">
                <a:moveTo>
                  <a:pt x="5702300" y="2018588"/>
                </a:moveTo>
                <a:lnTo>
                  <a:pt x="5702300" y="2001298"/>
                </a:lnTo>
                <a:lnTo>
                  <a:pt x="5689600" y="1983347"/>
                </a:lnTo>
                <a:lnTo>
                  <a:pt x="5689600" y="2059096"/>
                </a:lnTo>
                <a:lnTo>
                  <a:pt x="5702300" y="2018588"/>
                </a:lnTo>
                <a:close/>
              </a:path>
              <a:path w="6096000" h="5658484">
                <a:moveTo>
                  <a:pt x="5702300" y="2644114"/>
                </a:moveTo>
                <a:lnTo>
                  <a:pt x="5702300" y="2138605"/>
                </a:lnTo>
                <a:lnTo>
                  <a:pt x="5689600" y="2099235"/>
                </a:lnTo>
                <a:lnTo>
                  <a:pt x="5689600" y="2653855"/>
                </a:lnTo>
                <a:lnTo>
                  <a:pt x="5702300" y="2644114"/>
                </a:lnTo>
                <a:close/>
              </a:path>
              <a:path w="6096000" h="5658484">
                <a:moveTo>
                  <a:pt x="5702300" y="2714205"/>
                </a:moveTo>
                <a:lnTo>
                  <a:pt x="5702300" y="2690113"/>
                </a:lnTo>
                <a:lnTo>
                  <a:pt x="5689600" y="2682874"/>
                </a:lnTo>
                <a:lnTo>
                  <a:pt x="5689600" y="2726042"/>
                </a:lnTo>
                <a:lnTo>
                  <a:pt x="5702300" y="2714205"/>
                </a:lnTo>
                <a:close/>
              </a:path>
              <a:path w="6096000" h="5658484">
                <a:moveTo>
                  <a:pt x="5727700" y="2511276"/>
                </a:moveTo>
                <a:lnTo>
                  <a:pt x="5727700" y="2318156"/>
                </a:lnTo>
                <a:lnTo>
                  <a:pt x="5715000" y="2252963"/>
                </a:lnTo>
                <a:lnTo>
                  <a:pt x="5702300" y="2221634"/>
                </a:lnTo>
                <a:lnTo>
                  <a:pt x="5702300" y="2586218"/>
                </a:lnTo>
                <a:lnTo>
                  <a:pt x="5715000" y="2570287"/>
                </a:lnTo>
                <a:lnTo>
                  <a:pt x="5715000" y="2540914"/>
                </a:lnTo>
                <a:lnTo>
                  <a:pt x="5727700" y="2511276"/>
                </a:lnTo>
                <a:close/>
              </a:path>
              <a:path w="6096000" h="5658484">
                <a:moveTo>
                  <a:pt x="5715000" y="3867705"/>
                </a:moveTo>
                <a:lnTo>
                  <a:pt x="5715000" y="3793286"/>
                </a:lnTo>
                <a:lnTo>
                  <a:pt x="5702300" y="3784338"/>
                </a:lnTo>
                <a:lnTo>
                  <a:pt x="5702300" y="3884804"/>
                </a:lnTo>
                <a:lnTo>
                  <a:pt x="5715000" y="3867705"/>
                </a:lnTo>
                <a:close/>
              </a:path>
              <a:path w="6096000" h="5658484">
                <a:moveTo>
                  <a:pt x="5740400" y="2458351"/>
                </a:moveTo>
                <a:lnTo>
                  <a:pt x="5740400" y="2390178"/>
                </a:lnTo>
                <a:lnTo>
                  <a:pt x="5727700" y="2348445"/>
                </a:lnTo>
                <a:lnTo>
                  <a:pt x="5727700" y="2483275"/>
                </a:lnTo>
                <a:lnTo>
                  <a:pt x="5740400" y="2458351"/>
                </a:lnTo>
                <a:close/>
              </a:path>
              <a:path w="6096000" h="5658484">
                <a:moveTo>
                  <a:pt x="5778500" y="4081945"/>
                </a:moveTo>
                <a:lnTo>
                  <a:pt x="5765800" y="4078058"/>
                </a:lnTo>
                <a:lnTo>
                  <a:pt x="5765800" y="4082148"/>
                </a:lnTo>
                <a:lnTo>
                  <a:pt x="5778500" y="4081945"/>
                </a:lnTo>
                <a:close/>
              </a:path>
              <a:path w="6096000" h="5658484">
                <a:moveTo>
                  <a:pt x="5778500" y="4094403"/>
                </a:moveTo>
                <a:lnTo>
                  <a:pt x="5778500" y="4090847"/>
                </a:lnTo>
                <a:lnTo>
                  <a:pt x="5765800" y="4083824"/>
                </a:lnTo>
                <a:lnTo>
                  <a:pt x="5765800" y="4096613"/>
                </a:lnTo>
                <a:lnTo>
                  <a:pt x="5778500" y="4094403"/>
                </a:lnTo>
                <a:close/>
              </a:path>
              <a:path w="6096000" h="5658484">
                <a:moveTo>
                  <a:pt x="6096000" y="5657862"/>
                </a:moveTo>
                <a:lnTo>
                  <a:pt x="6096000" y="5656453"/>
                </a:lnTo>
                <a:lnTo>
                  <a:pt x="6083300" y="5650903"/>
                </a:lnTo>
                <a:lnTo>
                  <a:pt x="6083300" y="5643600"/>
                </a:lnTo>
                <a:lnTo>
                  <a:pt x="6070600" y="5613514"/>
                </a:lnTo>
                <a:lnTo>
                  <a:pt x="6070600" y="5595661"/>
                </a:lnTo>
                <a:lnTo>
                  <a:pt x="6057900" y="5578460"/>
                </a:lnTo>
                <a:lnTo>
                  <a:pt x="6057900" y="5266994"/>
                </a:lnTo>
                <a:lnTo>
                  <a:pt x="6045200" y="5260213"/>
                </a:lnTo>
                <a:lnTo>
                  <a:pt x="6045200" y="5147385"/>
                </a:lnTo>
                <a:lnTo>
                  <a:pt x="6032500" y="5128075"/>
                </a:lnTo>
                <a:lnTo>
                  <a:pt x="6019800" y="5109061"/>
                </a:lnTo>
                <a:lnTo>
                  <a:pt x="6007100" y="5095532"/>
                </a:lnTo>
                <a:lnTo>
                  <a:pt x="6007100" y="5060251"/>
                </a:lnTo>
                <a:lnTo>
                  <a:pt x="5994400" y="5036896"/>
                </a:lnTo>
                <a:lnTo>
                  <a:pt x="5994400" y="5025581"/>
                </a:lnTo>
                <a:lnTo>
                  <a:pt x="5981700" y="5009576"/>
                </a:lnTo>
                <a:lnTo>
                  <a:pt x="5969000" y="4994103"/>
                </a:lnTo>
                <a:lnTo>
                  <a:pt x="5969000" y="4984381"/>
                </a:lnTo>
                <a:lnTo>
                  <a:pt x="5943600" y="4924094"/>
                </a:lnTo>
                <a:lnTo>
                  <a:pt x="5905500" y="4880373"/>
                </a:lnTo>
                <a:lnTo>
                  <a:pt x="5892800" y="4845384"/>
                </a:lnTo>
                <a:lnTo>
                  <a:pt x="5880100" y="4813889"/>
                </a:lnTo>
                <a:lnTo>
                  <a:pt x="5880100" y="4726123"/>
                </a:lnTo>
                <a:lnTo>
                  <a:pt x="5867400" y="4703191"/>
                </a:lnTo>
                <a:lnTo>
                  <a:pt x="5867400" y="4666539"/>
                </a:lnTo>
                <a:lnTo>
                  <a:pt x="5854700" y="4658969"/>
                </a:lnTo>
                <a:lnTo>
                  <a:pt x="5854700" y="4583709"/>
                </a:lnTo>
                <a:lnTo>
                  <a:pt x="5829300" y="4535093"/>
                </a:lnTo>
                <a:lnTo>
                  <a:pt x="5829300" y="4499571"/>
                </a:lnTo>
                <a:lnTo>
                  <a:pt x="5803900" y="4478515"/>
                </a:lnTo>
                <a:lnTo>
                  <a:pt x="5803900" y="4450651"/>
                </a:lnTo>
                <a:lnTo>
                  <a:pt x="5791200" y="4440673"/>
                </a:lnTo>
                <a:lnTo>
                  <a:pt x="5791200" y="4255694"/>
                </a:lnTo>
                <a:lnTo>
                  <a:pt x="5778500" y="4242460"/>
                </a:lnTo>
                <a:lnTo>
                  <a:pt x="5778500" y="4147743"/>
                </a:lnTo>
                <a:lnTo>
                  <a:pt x="5765800" y="4143336"/>
                </a:lnTo>
                <a:lnTo>
                  <a:pt x="5765800" y="5657862"/>
                </a:lnTo>
                <a:lnTo>
                  <a:pt x="6096000" y="5657862"/>
                </a:lnTo>
                <a:close/>
              </a:path>
              <a:path w="6096000" h="5658484">
                <a:moveTo>
                  <a:pt x="5803900" y="4326382"/>
                </a:moveTo>
                <a:lnTo>
                  <a:pt x="5803900" y="4312999"/>
                </a:lnTo>
                <a:lnTo>
                  <a:pt x="5791200" y="4298619"/>
                </a:lnTo>
                <a:lnTo>
                  <a:pt x="5791200" y="4340078"/>
                </a:lnTo>
                <a:lnTo>
                  <a:pt x="5803900" y="4326382"/>
                </a:lnTo>
                <a:close/>
              </a:path>
              <a:path w="6096000" h="5658484">
                <a:moveTo>
                  <a:pt x="5803900" y="4355401"/>
                </a:moveTo>
                <a:lnTo>
                  <a:pt x="5791200" y="4340078"/>
                </a:lnTo>
                <a:lnTo>
                  <a:pt x="5791200" y="4382439"/>
                </a:lnTo>
                <a:lnTo>
                  <a:pt x="5803900" y="4355401"/>
                </a:lnTo>
                <a:close/>
              </a:path>
              <a:path w="6096000" h="5658484">
                <a:moveTo>
                  <a:pt x="6070600" y="5219230"/>
                </a:moveTo>
                <a:lnTo>
                  <a:pt x="6057900" y="5215648"/>
                </a:lnTo>
                <a:lnTo>
                  <a:pt x="6057900" y="5179250"/>
                </a:lnTo>
                <a:lnTo>
                  <a:pt x="6045200" y="5180063"/>
                </a:lnTo>
                <a:lnTo>
                  <a:pt x="6045200" y="5255806"/>
                </a:lnTo>
                <a:lnTo>
                  <a:pt x="6057900" y="5252478"/>
                </a:lnTo>
                <a:lnTo>
                  <a:pt x="6070600" y="5219230"/>
                </a:lnTo>
                <a:close/>
              </a:path>
              <a:path w="6096000" h="5658484">
                <a:moveTo>
                  <a:pt x="6070600" y="5185879"/>
                </a:moveTo>
                <a:lnTo>
                  <a:pt x="6070600" y="5185536"/>
                </a:lnTo>
                <a:lnTo>
                  <a:pt x="6057900" y="5184089"/>
                </a:lnTo>
                <a:lnTo>
                  <a:pt x="6057900" y="5215648"/>
                </a:lnTo>
                <a:lnTo>
                  <a:pt x="6070600" y="5185879"/>
                </a:lnTo>
                <a:close/>
              </a:path>
              <a:path w="6096000" h="5658484">
                <a:moveTo>
                  <a:pt x="6070600" y="5503506"/>
                </a:moveTo>
                <a:lnTo>
                  <a:pt x="6070600" y="5365343"/>
                </a:lnTo>
                <a:lnTo>
                  <a:pt x="6057900" y="5268468"/>
                </a:lnTo>
                <a:lnTo>
                  <a:pt x="6057900" y="5534545"/>
                </a:lnTo>
                <a:lnTo>
                  <a:pt x="6070600" y="5503506"/>
                </a:lnTo>
                <a:close/>
              </a:path>
              <a:path w="6096000" h="5658484">
                <a:moveTo>
                  <a:pt x="6069895" y="5551891"/>
                </a:moveTo>
                <a:lnTo>
                  <a:pt x="6057900" y="5547083"/>
                </a:lnTo>
                <a:lnTo>
                  <a:pt x="6057900" y="5578460"/>
                </a:lnTo>
                <a:lnTo>
                  <a:pt x="6069895" y="5551891"/>
                </a:lnTo>
                <a:close/>
              </a:path>
              <a:path w="6096000" h="5658484">
                <a:moveTo>
                  <a:pt x="6070600" y="5552173"/>
                </a:moveTo>
                <a:lnTo>
                  <a:pt x="6070600" y="5550331"/>
                </a:lnTo>
                <a:lnTo>
                  <a:pt x="6069895" y="5551891"/>
                </a:lnTo>
                <a:lnTo>
                  <a:pt x="6070600" y="5552173"/>
                </a:lnTo>
                <a:close/>
              </a:path>
            </a:pathLst>
          </a:custGeom>
          <a:solidFill>
            <a:srgbClr val="ECEB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11199" y="6111633"/>
            <a:ext cx="1129690" cy="35519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45692" y="3038928"/>
            <a:ext cx="4906645" cy="20631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77190" algn="just">
              <a:lnSpc>
                <a:spcPct val="102400"/>
              </a:lnSpc>
              <a:spcBef>
                <a:spcPts val="95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Scholastic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Books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published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what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would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become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CLIFFORD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BIG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RED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DOG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book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series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1963.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Written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William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Bridwell,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series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at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least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partially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responsible</a:t>
            </a:r>
            <a:r>
              <a:rPr sz="1450" b="1" spc="3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launching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Scholastic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major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publisher.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featured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character,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CLIFFORD,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entered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life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runt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of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litter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but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grow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over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25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feet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long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because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his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owner’s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love.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CLIFFORD</a:t>
            </a:r>
            <a:r>
              <a:rPr sz="1450" b="1" spc="3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450" b="1" spc="3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</a:t>
            </a:r>
            <a:r>
              <a:rPr sz="1450" b="1" spc="3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featured</a:t>
            </a:r>
            <a:r>
              <a:rPr sz="1450" b="1" spc="2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3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videos,</a:t>
            </a:r>
            <a:r>
              <a:rPr sz="1450" b="1" spc="3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50" b="1" spc="2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50" dirty="0">
                <a:solidFill>
                  <a:srgbClr val="231F20"/>
                </a:solidFill>
                <a:latin typeface="Candara"/>
                <a:cs typeface="Candara"/>
              </a:rPr>
              <a:t>a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television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series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host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different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licensed products.</a:t>
            </a:r>
            <a:endParaRPr sz="1450">
              <a:latin typeface="Candara"/>
              <a:cs typeface="Candara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10678" y="3103219"/>
            <a:ext cx="1339545" cy="153736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646995" y="1548959"/>
            <a:ext cx="305816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93495" marR="5080" indent="-1281430">
              <a:lnSpc>
                <a:spcPct val="101499"/>
              </a:lnSpc>
              <a:spcBef>
                <a:spcPts val="95"/>
              </a:spcBef>
            </a:pPr>
            <a:r>
              <a:rPr dirty="0"/>
              <a:t>CLIFFORD</a:t>
            </a:r>
            <a:r>
              <a:rPr spc="50" dirty="0"/>
              <a:t> </a:t>
            </a:r>
            <a:r>
              <a:rPr dirty="0"/>
              <a:t>THE</a:t>
            </a:r>
            <a:r>
              <a:rPr spc="30" dirty="0"/>
              <a:t> </a:t>
            </a:r>
            <a:r>
              <a:rPr dirty="0"/>
              <a:t>BIG</a:t>
            </a:r>
            <a:r>
              <a:rPr spc="35" dirty="0"/>
              <a:t> </a:t>
            </a:r>
            <a:r>
              <a:rPr dirty="0"/>
              <a:t>RED</a:t>
            </a:r>
            <a:r>
              <a:rPr spc="35" dirty="0"/>
              <a:t> </a:t>
            </a:r>
            <a:r>
              <a:rPr spc="-25" dirty="0"/>
              <a:t>DOG </a:t>
            </a:r>
            <a:r>
              <a:rPr spc="-20" dirty="0"/>
              <a:t>1963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5" y="1057275"/>
            <a:ext cx="10058400" cy="565786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07492" y="2960007"/>
            <a:ext cx="6332220" cy="153543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indent="675005" algn="just">
              <a:lnSpc>
                <a:spcPct val="103400"/>
              </a:lnSpc>
              <a:spcBef>
                <a:spcPts val="65"/>
              </a:spcBef>
            </a:pP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0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popularity</a:t>
            </a:r>
            <a:r>
              <a:rPr sz="16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60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American</a:t>
            </a:r>
            <a:r>
              <a:rPr sz="160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folk</a:t>
            </a:r>
            <a:r>
              <a:rPr sz="160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heroes</a:t>
            </a:r>
            <a:r>
              <a:rPr sz="160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continued</a:t>
            </a:r>
            <a:r>
              <a:rPr sz="16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throughout</a:t>
            </a:r>
            <a:r>
              <a:rPr sz="1600" spc="-25" dirty="0">
                <a:solidFill>
                  <a:srgbClr val="231F20"/>
                </a:solidFill>
                <a:latin typeface="Candara"/>
                <a:cs typeface="Candara"/>
              </a:rPr>
              <a:t> the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decade.</a:t>
            </a:r>
            <a:r>
              <a:rPr sz="1600" spc="229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600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1964,</a:t>
            </a:r>
            <a:r>
              <a:rPr sz="1600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00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television</a:t>
            </a:r>
            <a:r>
              <a:rPr sz="1600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series</a:t>
            </a:r>
            <a:r>
              <a:rPr sz="1600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i="1" dirty="0">
                <a:solidFill>
                  <a:srgbClr val="231F20"/>
                </a:solidFill>
                <a:latin typeface="Candara"/>
                <a:cs typeface="Candara"/>
              </a:rPr>
              <a:t>Daniel</a:t>
            </a:r>
            <a:r>
              <a:rPr sz="1600" i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i="1" dirty="0">
                <a:solidFill>
                  <a:srgbClr val="231F20"/>
                </a:solidFill>
                <a:latin typeface="Candara"/>
                <a:cs typeface="Candara"/>
              </a:rPr>
              <a:t>Boone</a:t>
            </a:r>
            <a:r>
              <a:rPr sz="1600" i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debuted,</a:t>
            </a:r>
            <a:r>
              <a:rPr sz="1600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0" dirty="0">
                <a:solidFill>
                  <a:srgbClr val="231F20"/>
                </a:solidFill>
                <a:latin typeface="Candara"/>
                <a:cs typeface="Candara"/>
              </a:rPr>
              <a:t>featuring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Fess</a:t>
            </a:r>
            <a:r>
              <a:rPr sz="16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Parker</a:t>
            </a:r>
            <a:r>
              <a:rPr sz="16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600" spc="-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main</a:t>
            </a:r>
            <a:r>
              <a:rPr sz="160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character,</a:t>
            </a:r>
            <a:r>
              <a:rPr sz="16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DANIEL</a:t>
            </a:r>
            <a:r>
              <a:rPr sz="16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BOONE.</a:t>
            </a:r>
            <a:r>
              <a:rPr sz="1600" spc="2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0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show</a:t>
            </a:r>
            <a:r>
              <a:rPr sz="1600" spc="-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also</a:t>
            </a:r>
            <a:r>
              <a:rPr sz="160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0" dirty="0">
                <a:solidFill>
                  <a:srgbClr val="231F20"/>
                </a:solidFill>
                <a:latin typeface="Candara"/>
                <a:cs typeface="Candara"/>
              </a:rPr>
              <a:t>starred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country</a:t>
            </a:r>
            <a:r>
              <a:rPr sz="160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western</a:t>
            </a:r>
            <a:r>
              <a:rPr sz="160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singer</a:t>
            </a:r>
            <a:r>
              <a:rPr sz="160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Jimmy</a:t>
            </a:r>
            <a:r>
              <a:rPr sz="1600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Dean</a:t>
            </a:r>
            <a:r>
              <a:rPr sz="160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60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former</a:t>
            </a:r>
            <a:r>
              <a:rPr sz="160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football</a:t>
            </a:r>
            <a:r>
              <a:rPr sz="160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star,</a:t>
            </a:r>
            <a:r>
              <a:rPr sz="1600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0" dirty="0">
                <a:solidFill>
                  <a:srgbClr val="231F20"/>
                </a:solidFill>
                <a:latin typeface="Candara"/>
                <a:cs typeface="Candara"/>
              </a:rPr>
              <a:t>Roosevelt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Grier</a:t>
            </a:r>
            <a:r>
              <a:rPr sz="1600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60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600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remain</a:t>
            </a:r>
            <a:r>
              <a:rPr sz="1600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600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00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air</a:t>
            </a:r>
            <a:r>
              <a:rPr sz="1600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through</a:t>
            </a:r>
            <a:r>
              <a:rPr sz="1600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1970.</a:t>
            </a:r>
            <a:r>
              <a:rPr sz="1600" spc="1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Like</a:t>
            </a:r>
            <a:r>
              <a:rPr sz="1600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00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other</a:t>
            </a:r>
            <a:r>
              <a:rPr sz="1600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0" dirty="0">
                <a:solidFill>
                  <a:srgbClr val="231F20"/>
                </a:solidFill>
                <a:latin typeface="Candara"/>
                <a:cs typeface="Candara"/>
              </a:rPr>
              <a:t>shows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involving</a:t>
            </a:r>
            <a:r>
              <a:rPr sz="160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folk</a:t>
            </a:r>
            <a:r>
              <a:rPr sz="160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heroes,</a:t>
            </a:r>
            <a:r>
              <a:rPr sz="160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60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60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heavily</a:t>
            </a:r>
            <a:r>
              <a:rPr sz="160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0" dirty="0">
                <a:solidFill>
                  <a:srgbClr val="231F20"/>
                </a:solidFill>
                <a:latin typeface="Candara"/>
                <a:cs typeface="Candara"/>
              </a:rPr>
              <a:t>licensed.</a:t>
            </a:r>
            <a:endParaRPr sz="1600">
              <a:latin typeface="Candara"/>
              <a:cs typeface="Candar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86485" y="2926842"/>
            <a:ext cx="1260030" cy="157040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41672" y="1802514"/>
            <a:ext cx="278447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48715" marR="5080" indent="-1136650">
              <a:lnSpc>
                <a:spcPct val="101499"/>
              </a:lnSpc>
              <a:spcBef>
                <a:spcPts val="95"/>
              </a:spcBef>
            </a:pPr>
            <a:r>
              <a:rPr dirty="0"/>
              <a:t>DANIEL</a:t>
            </a:r>
            <a:r>
              <a:rPr spc="50" dirty="0"/>
              <a:t> </a:t>
            </a:r>
            <a:r>
              <a:rPr dirty="0"/>
              <a:t>BOONE</a:t>
            </a:r>
            <a:r>
              <a:rPr spc="55" dirty="0"/>
              <a:t> </a:t>
            </a:r>
            <a:r>
              <a:rPr dirty="0"/>
              <a:t>TV</a:t>
            </a:r>
            <a:r>
              <a:rPr spc="45" dirty="0"/>
              <a:t> </a:t>
            </a:r>
            <a:r>
              <a:rPr spc="-20" dirty="0"/>
              <a:t>SHOW 1964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22017" y="1057275"/>
            <a:ext cx="1636395" cy="5658485"/>
          </a:xfrm>
          <a:custGeom>
            <a:avLst/>
            <a:gdLst/>
            <a:ahLst/>
            <a:cxnLst/>
            <a:rect l="l" t="t" r="r" b="b"/>
            <a:pathLst>
              <a:path w="1636395" h="5658484">
                <a:moveTo>
                  <a:pt x="1636382" y="5657862"/>
                </a:moveTo>
                <a:lnTo>
                  <a:pt x="1636382" y="0"/>
                </a:lnTo>
                <a:lnTo>
                  <a:pt x="500621" y="0"/>
                </a:lnTo>
                <a:lnTo>
                  <a:pt x="448579" y="18188"/>
                </a:lnTo>
                <a:lnTo>
                  <a:pt x="345339" y="55974"/>
                </a:lnTo>
                <a:lnTo>
                  <a:pt x="293659" y="74163"/>
                </a:lnTo>
                <a:lnTo>
                  <a:pt x="241617" y="90944"/>
                </a:lnTo>
                <a:lnTo>
                  <a:pt x="247558" y="102413"/>
                </a:lnTo>
                <a:lnTo>
                  <a:pt x="253495" y="109467"/>
                </a:lnTo>
                <a:lnTo>
                  <a:pt x="259426" y="113026"/>
                </a:lnTo>
                <a:lnTo>
                  <a:pt x="265353" y="114007"/>
                </a:lnTo>
                <a:lnTo>
                  <a:pt x="269887" y="114007"/>
                </a:lnTo>
                <a:lnTo>
                  <a:pt x="274408" y="112547"/>
                </a:lnTo>
                <a:lnTo>
                  <a:pt x="278917" y="111480"/>
                </a:lnTo>
                <a:lnTo>
                  <a:pt x="324035" y="104580"/>
                </a:lnTo>
                <a:lnTo>
                  <a:pt x="369372" y="97117"/>
                </a:lnTo>
                <a:lnTo>
                  <a:pt x="414573" y="87823"/>
                </a:lnTo>
                <a:lnTo>
                  <a:pt x="459279" y="75431"/>
                </a:lnTo>
                <a:lnTo>
                  <a:pt x="503135" y="58674"/>
                </a:lnTo>
                <a:lnTo>
                  <a:pt x="509193" y="56629"/>
                </a:lnTo>
                <a:lnTo>
                  <a:pt x="515569" y="55295"/>
                </a:lnTo>
                <a:lnTo>
                  <a:pt x="521627" y="55295"/>
                </a:lnTo>
                <a:lnTo>
                  <a:pt x="552183" y="93282"/>
                </a:lnTo>
                <a:lnTo>
                  <a:pt x="547966" y="109647"/>
                </a:lnTo>
                <a:lnTo>
                  <a:pt x="502333" y="149343"/>
                </a:lnTo>
                <a:lnTo>
                  <a:pt x="453067" y="157227"/>
                </a:lnTo>
                <a:lnTo>
                  <a:pt x="428434" y="158419"/>
                </a:lnTo>
                <a:lnTo>
                  <a:pt x="380105" y="170611"/>
                </a:lnTo>
                <a:lnTo>
                  <a:pt x="341945" y="190421"/>
                </a:lnTo>
                <a:lnTo>
                  <a:pt x="312756" y="219107"/>
                </a:lnTo>
                <a:lnTo>
                  <a:pt x="291341" y="257928"/>
                </a:lnTo>
                <a:lnTo>
                  <a:pt x="276504" y="308140"/>
                </a:lnTo>
                <a:lnTo>
                  <a:pt x="294962" y="300563"/>
                </a:lnTo>
                <a:lnTo>
                  <a:pt x="313412" y="295746"/>
                </a:lnTo>
                <a:lnTo>
                  <a:pt x="331845" y="293207"/>
                </a:lnTo>
                <a:lnTo>
                  <a:pt x="350253" y="292468"/>
                </a:lnTo>
                <a:lnTo>
                  <a:pt x="362847" y="292752"/>
                </a:lnTo>
                <a:lnTo>
                  <a:pt x="375424" y="293500"/>
                </a:lnTo>
                <a:lnTo>
                  <a:pt x="425519" y="298040"/>
                </a:lnTo>
                <a:lnTo>
                  <a:pt x="437978" y="298788"/>
                </a:lnTo>
                <a:lnTo>
                  <a:pt x="478128" y="297229"/>
                </a:lnTo>
                <a:lnTo>
                  <a:pt x="509409" y="289432"/>
                </a:lnTo>
                <a:lnTo>
                  <a:pt x="513537" y="288848"/>
                </a:lnTo>
                <a:lnTo>
                  <a:pt x="517690" y="288848"/>
                </a:lnTo>
                <a:lnTo>
                  <a:pt x="530648" y="290934"/>
                </a:lnTo>
                <a:lnTo>
                  <a:pt x="541254" y="297484"/>
                </a:lnTo>
                <a:lnTo>
                  <a:pt x="547022" y="308940"/>
                </a:lnTo>
                <a:lnTo>
                  <a:pt x="545464" y="325742"/>
                </a:lnTo>
                <a:lnTo>
                  <a:pt x="536665" y="344302"/>
                </a:lnTo>
                <a:lnTo>
                  <a:pt x="528672" y="359516"/>
                </a:lnTo>
                <a:lnTo>
                  <a:pt x="529037" y="369803"/>
                </a:lnTo>
                <a:lnTo>
                  <a:pt x="545312" y="373583"/>
                </a:lnTo>
                <a:lnTo>
                  <a:pt x="549465" y="373583"/>
                </a:lnTo>
                <a:lnTo>
                  <a:pt x="587064" y="364888"/>
                </a:lnTo>
                <a:lnTo>
                  <a:pt x="617892" y="324000"/>
                </a:lnTo>
                <a:lnTo>
                  <a:pt x="627710" y="296405"/>
                </a:lnTo>
                <a:lnTo>
                  <a:pt x="634710" y="286172"/>
                </a:lnTo>
                <a:lnTo>
                  <a:pt x="644258" y="278210"/>
                </a:lnTo>
                <a:lnTo>
                  <a:pt x="655463" y="273047"/>
                </a:lnTo>
                <a:lnTo>
                  <a:pt x="667435" y="271208"/>
                </a:lnTo>
                <a:lnTo>
                  <a:pt x="673480" y="271208"/>
                </a:lnTo>
                <a:lnTo>
                  <a:pt x="703016" y="305206"/>
                </a:lnTo>
                <a:lnTo>
                  <a:pt x="703184" y="324550"/>
                </a:lnTo>
                <a:lnTo>
                  <a:pt x="702411" y="343344"/>
                </a:lnTo>
                <a:lnTo>
                  <a:pt x="690262" y="393217"/>
                </a:lnTo>
                <a:lnTo>
                  <a:pt x="650138" y="416687"/>
                </a:lnTo>
                <a:lnTo>
                  <a:pt x="618136" y="426038"/>
                </a:lnTo>
                <a:lnTo>
                  <a:pt x="584992" y="436489"/>
                </a:lnTo>
                <a:lnTo>
                  <a:pt x="510578" y="460692"/>
                </a:lnTo>
                <a:lnTo>
                  <a:pt x="531171" y="469646"/>
                </a:lnTo>
                <a:lnTo>
                  <a:pt x="550662" y="475824"/>
                </a:lnTo>
                <a:lnTo>
                  <a:pt x="569196" y="479401"/>
                </a:lnTo>
                <a:lnTo>
                  <a:pt x="586917" y="480555"/>
                </a:lnTo>
                <a:lnTo>
                  <a:pt x="605931" y="479193"/>
                </a:lnTo>
                <a:lnTo>
                  <a:pt x="624324" y="475267"/>
                </a:lnTo>
                <a:lnTo>
                  <a:pt x="642305" y="469019"/>
                </a:lnTo>
                <a:lnTo>
                  <a:pt x="690878" y="446128"/>
                </a:lnTo>
                <a:lnTo>
                  <a:pt x="723474" y="432488"/>
                </a:lnTo>
                <a:lnTo>
                  <a:pt x="756337" y="422387"/>
                </a:lnTo>
                <a:lnTo>
                  <a:pt x="787933" y="418439"/>
                </a:lnTo>
                <a:lnTo>
                  <a:pt x="799845" y="419164"/>
                </a:lnTo>
                <a:lnTo>
                  <a:pt x="811209" y="421449"/>
                </a:lnTo>
                <a:lnTo>
                  <a:pt x="821930" y="425458"/>
                </a:lnTo>
                <a:lnTo>
                  <a:pt x="852676" y="443716"/>
                </a:lnTo>
                <a:lnTo>
                  <a:pt x="872736" y="451716"/>
                </a:lnTo>
                <a:lnTo>
                  <a:pt x="892212" y="456026"/>
                </a:lnTo>
                <a:lnTo>
                  <a:pt x="911224" y="457314"/>
                </a:lnTo>
                <a:lnTo>
                  <a:pt x="937029" y="455353"/>
                </a:lnTo>
                <a:lnTo>
                  <a:pt x="962496" y="450654"/>
                </a:lnTo>
                <a:lnTo>
                  <a:pt x="987947" y="444996"/>
                </a:lnTo>
                <a:lnTo>
                  <a:pt x="1055916" y="432133"/>
                </a:lnTo>
                <a:lnTo>
                  <a:pt x="1080479" y="423392"/>
                </a:lnTo>
                <a:lnTo>
                  <a:pt x="1094451" y="414292"/>
                </a:lnTo>
                <a:lnTo>
                  <a:pt x="1104892" y="405191"/>
                </a:lnTo>
                <a:lnTo>
                  <a:pt x="1118863" y="396450"/>
                </a:lnTo>
                <a:lnTo>
                  <a:pt x="1143423" y="388427"/>
                </a:lnTo>
                <a:lnTo>
                  <a:pt x="1208677" y="377824"/>
                </a:lnTo>
                <a:lnTo>
                  <a:pt x="1232449" y="373268"/>
                </a:lnTo>
                <a:lnTo>
                  <a:pt x="1257321" y="369384"/>
                </a:lnTo>
                <a:lnTo>
                  <a:pt x="1283665" y="367741"/>
                </a:lnTo>
                <a:lnTo>
                  <a:pt x="1301373" y="368582"/>
                </a:lnTo>
                <a:lnTo>
                  <a:pt x="1319931" y="371373"/>
                </a:lnTo>
                <a:lnTo>
                  <a:pt x="1339434" y="376517"/>
                </a:lnTo>
                <a:lnTo>
                  <a:pt x="1359979" y="384416"/>
                </a:lnTo>
                <a:lnTo>
                  <a:pt x="1304124" y="412654"/>
                </a:lnTo>
                <a:lnTo>
                  <a:pt x="1251459" y="437605"/>
                </a:lnTo>
                <a:lnTo>
                  <a:pt x="1201606" y="459759"/>
                </a:lnTo>
                <a:lnTo>
                  <a:pt x="1154190" y="479609"/>
                </a:lnTo>
                <a:lnTo>
                  <a:pt x="1108831" y="497643"/>
                </a:lnTo>
                <a:lnTo>
                  <a:pt x="1065154" y="514355"/>
                </a:lnTo>
                <a:lnTo>
                  <a:pt x="981335" y="545771"/>
                </a:lnTo>
                <a:lnTo>
                  <a:pt x="940439" y="561458"/>
                </a:lnTo>
                <a:lnTo>
                  <a:pt x="899715" y="577785"/>
                </a:lnTo>
                <a:lnTo>
                  <a:pt x="858786" y="595244"/>
                </a:lnTo>
                <a:lnTo>
                  <a:pt x="817276" y="614324"/>
                </a:lnTo>
                <a:lnTo>
                  <a:pt x="774806" y="635518"/>
                </a:lnTo>
                <a:lnTo>
                  <a:pt x="731000" y="659316"/>
                </a:lnTo>
                <a:lnTo>
                  <a:pt x="685481" y="686209"/>
                </a:lnTo>
                <a:lnTo>
                  <a:pt x="637871" y="716687"/>
                </a:lnTo>
                <a:lnTo>
                  <a:pt x="587794" y="751243"/>
                </a:lnTo>
                <a:lnTo>
                  <a:pt x="594029" y="761504"/>
                </a:lnTo>
                <a:lnTo>
                  <a:pt x="600265" y="764438"/>
                </a:lnTo>
                <a:lnTo>
                  <a:pt x="612724" y="764438"/>
                </a:lnTo>
                <a:lnTo>
                  <a:pt x="618959" y="761504"/>
                </a:lnTo>
                <a:lnTo>
                  <a:pt x="625195" y="760031"/>
                </a:lnTo>
                <a:lnTo>
                  <a:pt x="644687" y="756484"/>
                </a:lnTo>
                <a:lnTo>
                  <a:pt x="651040" y="756030"/>
                </a:lnTo>
                <a:lnTo>
                  <a:pt x="659209" y="757208"/>
                </a:lnTo>
                <a:lnTo>
                  <a:pt x="666227" y="761461"/>
                </a:lnTo>
                <a:lnTo>
                  <a:pt x="671633" y="769870"/>
                </a:lnTo>
                <a:lnTo>
                  <a:pt x="674966" y="783513"/>
                </a:lnTo>
                <a:lnTo>
                  <a:pt x="673691" y="802804"/>
                </a:lnTo>
                <a:lnTo>
                  <a:pt x="666570" y="816873"/>
                </a:lnTo>
                <a:lnTo>
                  <a:pt x="654323" y="825994"/>
                </a:lnTo>
                <a:lnTo>
                  <a:pt x="584739" y="844209"/>
                </a:lnTo>
                <a:lnTo>
                  <a:pt x="533936" y="865701"/>
                </a:lnTo>
                <a:lnTo>
                  <a:pt x="484547" y="891594"/>
                </a:lnTo>
                <a:lnTo>
                  <a:pt x="435863" y="918565"/>
                </a:lnTo>
                <a:lnTo>
                  <a:pt x="395111" y="948269"/>
                </a:lnTo>
                <a:lnTo>
                  <a:pt x="384420" y="972609"/>
                </a:lnTo>
                <a:lnTo>
                  <a:pt x="386105" y="1006576"/>
                </a:lnTo>
                <a:lnTo>
                  <a:pt x="392518" y="1010361"/>
                </a:lnTo>
                <a:lnTo>
                  <a:pt x="398449" y="1011808"/>
                </a:lnTo>
                <a:lnTo>
                  <a:pt x="404050" y="1011808"/>
                </a:lnTo>
                <a:lnTo>
                  <a:pt x="415683" y="1009921"/>
                </a:lnTo>
                <a:lnTo>
                  <a:pt x="426693" y="1005606"/>
                </a:lnTo>
                <a:lnTo>
                  <a:pt x="437452" y="1000884"/>
                </a:lnTo>
                <a:lnTo>
                  <a:pt x="448335" y="997775"/>
                </a:lnTo>
                <a:lnTo>
                  <a:pt x="450468" y="997457"/>
                </a:lnTo>
                <a:lnTo>
                  <a:pt x="455548" y="997305"/>
                </a:lnTo>
                <a:lnTo>
                  <a:pt x="473889" y="999023"/>
                </a:lnTo>
                <a:lnTo>
                  <a:pt x="491820" y="1003393"/>
                </a:lnTo>
                <a:lnTo>
                  <a:pt x="503512" y="1009237"/>
                </a:lnTo>
                <a:lnTo>
                  <a:pt x="503135" y="1015377"/>
                </a:lnTo>
                <a:lnTo>
                  <a:pt x="485493" y="1039363"/>
                </a:lnTo>
                <a:lnTo>
                  <a:pt x="490579" y="1068559"/>
                </a:lnTo>
                <a:lnTo>
                  <a:pt x="502243" y="1096911"/>
                </a:lnTo>
                <a:lnTo>
                  <a:pt x="504335" y="1118362"/>
                </a:lnTo>
                <a:lnTo>
                  <a:pt x="480707" y="1126858"/>
                </a:lnTo>
                <a:lnTo>
                  <a:pt x="434501" y="1134672"/>
                </a:lnTo>
                <a:lnTo>
                  <a:pt x="392964" y="1154864"/>
                </a:lnTo>
                <a:lnTo>
                  <a:pt x="354352" y="1182553"/>
                </a:lnTo>
                <a:lnTo>
                  <a:pt x="316919" y="1212861"/>
                </a:lnTo>
                <a:lnTo>
                  <a:pt x="278923" y="1240909"/>
                </a:lnTo>
                <a:lnTo>
                  <a:pt x="238617" y="1261818"/>
                </a:lnTo>
                <a:lnTo>
                  <a:pt x="194259" y="1270711"/>
                </a:lnTo>
                <a:lnTo>
                  <a:pt x="183023" y="1275157"/>
                </a:lnTo>
                <a:lnTo>
                  <a:pt x="175269" y="1286479"/>
                </a:lnTo>
                <a:lnTo>
                  <a:pt x="170777" y="1301652"/>
                </a:lnTo>
                <a:lnTo>
                  <a:pt x="169329" y="1317650"/>
                </a:lnTo>
                <a:lnTo>
                  <a:pt x="172333" y="1333419"/>
                </a:lnTo>
                <a:lnTo>
                  <a:pt x="180247" y="1342586"/>
                </a:lnTo>
                <a:lnTo>
                  <a:pt x="191424" y="1347354"/>
                </a:lnTo>
                <a:lnTo>
                  <a:pt x="204215" y="1349921"/>
                </a:lnTo>
                <a:lnTo>
                  <a:pt x="215036" y="1350098"/>
                </a:lnTo>
                <a:lnTo>
                  <a:pt x="246367" y="1340573"/>
                </a:lnTo>
                <a:lnTo>
                  <a:pt x="254711" y="1340573"/>
                </a:lnTo>
                <a:lnTo>
                  <a:pt x="264701" y="1341823"/>
                </a:lnTo>
                <a:lnTo>
                  <a:pt x="274969" y="1346152"/>
                </a:lnTo>
                <a:lnTo>
                  <a:pt x="285534" y="1354429"/>
                </a:lnTo>
                <a:lnTo>
                  <a:pt x="296417" y="1367523"/>
                </a:lnTo>
                <a:lnTo>
                  <a:pt x="257841" y="1385688"/>
                </a:lnTo>
                <a:lnTo>
                  <a:pt x="222133" y="1407233"/>
                </a:lnTo>
                <a:lnTo>
                  <a:pt x="192764" y="1435538"/>
                </a:lnTo>
                <a:lnTo>
                  <a:pt x="173201" y="1473981"/>
                </a:lnTo>
                <a:lnTo>
                  <a:pt x="166916" y="1525943"/>
                </a:lnTo>
                <a:lnTo>
                  <a:pt x="162314" y="1543132"/>
                </a:lnTo>
                <a:lnTo>
                  <a:pt x="150699" y="1555646"/>
                </a:lnTo>
                <a:lnTo>
                  <a:pt x="135353" y="1564310"/>
                </a:lnTo>
                <a:lnTo>
                  <a:pt x="119557" y="1569948"/>
                </a:lnTo>
                <a:lnTo>
                  <a:pt x="94801" y="1580094"/>
                </a:lnTo>
                <a:lnTo>
                  <a:pt x="72851" y="1593835"/>
                </a:lnTo>
                <a:lnTo>
                  <a:pt x="53690" y="1612527"/>
                </a:lnTo>
                <a:lnTo>
                  <a:pt x="37299" y="1637525"/>
                </a:lnTo>
                <a:lnTo>
                  <a:pt x="37299" y="1660994"/>
                </a:lnTo>
                <a:lnTo>
                  <a:pt x="43792" y="1700412"/>
                </a:lnTo>
                <a:lnTo>
                  <a:pt x="57172" y="1725342"/>
                </a:lnTo>
                <a:lnTo>
                  <a:pt x="76176" y="1738390"/>
                </a:lnTo>
                <a:lnTo>
                  <a:pt x="99542" y="1742160"/>
                </a:lnTo>
                <a:lnTo>
                  <a:pt x="110762" y="1741563"/>
                </a:lnTo>
                <a:lnTo>
                  <a:pt x="181287" y="1723831"/>
                </a:lnTo>
                <a:lnTo>
                  <a:pt x="215823" y="1712841"/>
                </a:lnTo>
                <a:lnTo>
                  <a:pt x="250674" y="1704181"/>
                </a:lnTo>
                <a:lnTo>
                  <a:pt x="286003" y="1700669"/>
                </a:lnTo>
                <a:lnTo>
                  <a:pt x="300851" y="1701391"/>
                </a:lnTo>
                <a:lnTo>
                  <a:pt x="315818" y="1703687"/>
                </a:lnTo>
                <a:lnTo>
                  <a:pt x="330922" y="1707758"/>
                </a:lnTo>
                <a:lnTo>
                  <a:pt x="346176" y="1713801"/>
                </a:lnTo>
                <a:lnTo>
                  <a:pt x="296914" y="1732843"/>
                </a:lnTo>
                <a:lnTo>
                  <a:pt x="246750" y="1747810"/>
                </a:lnTo>
                <a:lnTo>
                  <a:pt x="196445" y="1761474"/>
                </a:lnTo>
                <a:lnTo>
                  <a:pt x="146759" y="1776604"/>
                </a:lnTo>
                <a:lnTo>
                  <a:pt x="98452" y="1795972"/>
                </a:lnTo>
                <a:lnTo>
                  <a:pt x="52285" y="1822348"/>
                </a:lnTo>
                <a:lnTo>
                  <a:pt x="81064" y="1822856"/>
                </a:lnTo>
                <a:lnTo>
                  <a:pt x="131619" y="1821341"/>
                </a:lnTo>
                <a:lnTo>
                  <a:pt x="181636" y="1816973"/>
                </a:lnTo>
                <a:lnTo>
                  <a:pt x="231171" y="1810015"/>
                </a:lnTo>
                <a:lnTo>
                  <a:pt x="280279" y="1800729"/>
                </a:lnTo>
                <a:lnTo>
                  <a:pt x="329016" y="1789379"/>
                </a:lnTo>
                <a:lnTo>
                  <a:pt x="377439" y="1776228"/>
                </a:lnTo>
                <a:lnTo>
                  <a:pt x="425603" y="1761540"/>
                </a:lnTo>
                <a:lnTo>
                  <a:pt x="473564" y="1745577"/>
                </a:lnTo>
                <a:lnTo>
                  <a:pt x="521378" y="1728603"/>
                </a:lnTo>
                <a:lnTo>
                  <a:pt x="569101" y="1710881"/>
                </a:lnTo>
                <a:lnTo>
                  <a:pt x="712283" y="1655858"/>
                </a:lnTo>
                <a:lnTo>
                  <a:pt x="760202" y="1637776"/>
                </a:lnTo>
                <a:lnTo>
                  <a:pt x="808309" y="1620262"/>
                </a:lnTo>
                <a:lnTo>
                  <a:pt x="856661" y="1603578"/>
                </a:lnTo>
                <a:lnTo>
                  <a:pt x="905314" y="1587989"/>
                </a:lnTo>
                <a:lnTo>
                  <a:pt x="954323" y="1573758"/>
                </a:lnTo>
                <a:lnTo>
                  <a:pt x="1003744" y="1561147"/>
                </a:lnTo>
                <a:lnTo>
                  <a:pt x="993370" y="1591964"/>
                </a:lnTo>
                <a:lnTo>
                  <a:pt x="978563" y="1611476"/>
                </a:lnTo>
                <a:lnTo>
                  <a:pt x="961417" y="1622717"/>
                </a:lnTo>
                <a:lnTo>
                  <a:pt x="944029" y="1628724"/>
                </a:lnTo>
                <a:lnTo>
                  <a:pt x="899858" y="1644716"/>
                </a:lnTo>
                <a:lnTo>
                  <a:pt x="856849" y="1663699"/>
                </a:lnTo>
                <a:lnTo>
                  <a:pt x="814770" y="1685089"/>
                </a:lnTo>
                <a:lnTo>
                  <a:pt x="773390" y="1708300"/>
                </a:lnTo>
                <a:lnTo>
                  <a:pt x="732475" y="1732750"/>
                </a:lnTo>
                <a:lnTo>
                  <a:pt x="651117" y="1783024"/>
                </a:lnTo>
                <a:lnTo>
                  <a:pt x="610209" y="1807679"/>
                </a:lnTo>
                <a:lnTo>
                  <a:pt x="552611" y="1852418"/>
                </a:lnTo>
                <a:lnTo>
                  <a:pt x="515607" y="1919160"/>
                </a:lnTo>
                <a:lnTo>
                  <a:pt x="504696" y="1947406"/>
                </a:lnTo>
                <a:lnTo>
                  <a:pt x="489696" y="1968104"/>
                </a:lnTo>
                <a:lnTo>
                  <a:pt x="470119" y="1980837"/>
                </a:lnTo>
                <a:lnTo>
                  <a:pt x="445477" y="1985187"/>
                </a:lnTo>
                <a:lnTo>
                  <a:pt x="438615" y="1984920"/>
                </a:lnTo>
                <a:lnTo>
                  <a:pt x="431415" y="1984114"/>
                </a:lnTo>
                <a:lnTo>
                  <a:pt x="423868" y="1982766"/>
                </a:lnTo>
                <a:lnTo>
                  <a:pt x="401669" y="1977722"/>
                </a:lnTo>
                <a:lnTo>
                  <a:pt x="387222" y="1975627"/>
                </a:lnTo>
                <a:lnTo>
                  <a:pt x="372643" y="1974461"/>
                </a:lnTo>
                <a:lnTo>
                  <a:pt x="357949" y="1974100"/>
                </a:lnTo>
                <a:lnTo>
                  <a:pt x="337733" y="1974683"/>
                </a:lnTo>
                <a:lnTo>
                  <a:pt x="296963" y="1978386"/>
                </a:lnTo>
                <a:lnTo>
                  <a:pt x="237082" y="1993939"/>
                </a:lnTo>
                <a:lnTo>
                  <a:pt x="202364" y="2019379"/>
                </a:lnTo>
                <a:lnTo>
                  <a:pt x="176860" y="2077681"/>
                </a:lnTo>
                <a:lnTo>
                  <a:pt x="186433" y="2093344"/>
                </a:lnTo>
                <a:lnTo>
                  <a:pt x="197245" y="2103285"/>
                </a:lnTo>
                <a:lnTo>
                  <a:pt x="209041" y="2108510"/>
                </a:lnTo>
                <a:lnTo>
                  <a:pt x="221564" y="2110028"/>
                </a:lnTo>
                <a:lnTo>
                  <a:pt x="235890" y="2108617"/>
                </a:lnTo>
                <a:lnTo>
                  <a:pt x="250450" y="2105283"/>
                </a:lnTo>
                <a:lnTo>
                  <a:pt x="264905" y="2101375"/>
                </a:lnTo>
                <a:lnTo>
                  <a:pt x="278917" y="2098243"/>
                </a:lnTo>
                <a:lnTo>
                  <a:pt x="342338" y="2088364"/>
                </a:lnTo>
                <a:lnTo>
                  <a:pt x="372314" y="2084003"/>
                </a:lnTo>
                <a:lnTo>
                  <a:pt x="392899" y="2082190"/>
                </a:lnTo>
                <a:lnTo>
                  <a:pt x="396455" y="2082190"/>
                </a:lnTo>
                <a:lnTo>
                  <a:pt x="398462" y="2082609"/>
                </a:lnTo>
                <a:lnTo>
                  <a:pt x="398462" y="2083562"/>
                </a:lnTo>
                <a:lnTo>
                  <a:pt x="407645" y="2116425"/>
                </a:lnTo>
                <a:lnTo>
                  <a:pt x="418587" y="2137475"/>
                </a:lnTo>
                <a:lnTo>
                  <a:pt x="430979" y="2148668"/>
                </a:lnTo>
                <a:lnTo>
                  <a:pt x="444512" y="2151964"/>
                </a:lnTo>
                <a:lnTo>
                  <a:pt x="466447" y="2146318"/>
                </a:lnTo>
                <a:lnTo>
                  <a:pt x="511751" y="2121478"/>
                </a:lnTo>
                <a:lnTo>
                  <a:pt x="532993" y="2115832"/>
                </a:lnTo>
                <a:lnTo>
                  <a:pt x="564702" y="2113357"/>
                </a:lnTo>
                <a:lnTo>
                  <a:pt x="596185" y="2107033"/>
                </a:lnTo>
                <a:lnTo>
                  <a:pt x="627216" y="2098510"/>
                </a:lnTo>
                <a:lnTo>
                  <a:pt x="657567" y="2089442"/>
                </a:lnTo>
                <a:lnTo>
                  <a:pt x="665860" y="2087437"/>
                </a:lnTo>
                <a:lnTo>
                  <a:pt x="674074" y="2086073"/>
                </a:lnTo>
                <a:lnTo>
                  <a:pt x="682217" y="2085295"/>
                </a:lnTo>
                <a:lnTo>
                  <a:pt x="690295" y="2085047"/>
                </a:lnTo>
                <a:lnTo>
                  <a:pt x="719802" y="2087834"/>
                </a:lnTo>
                <a:lnTo>
                  <a:pt x="748863" y="2094309"/>
                </a:lnTo>
                <a:lnTo>
                  <a:pt x="777812" y="2101646"/>
                </a:lnTo>
                <a:lnTo>
                  <a:pt x="806983" y="2107018"/>
                </a:lnTo>
                <a:lnTo>
                  <a:pt x="829440" y="2122835"/>
                </a:lnTo>
                <a:lnTo>
                  <a:pt x="837182" y="2154329"/>
                </a:lnTo>
                <a:lnTo>
                  <a:pt x="841664" y="2190772"/>
                </a:lnTo>
                <a:lnTo>
                  <a:pt x="854341" y="2221433"/>
                </a:lnTo>
                <a:lnTo>
                  <a:pt x="859269" y="2230246"/>
                </a:lnTo>
                <a:lnTo>
                  <a:pt x="869327" y="2230246"/>
                </a:lnTo>
                <a:lnTo>
                  <a:pt x="878978" y="2285434"/>
                </a:lnTo>
                <a:lnTo>
                  <a:pt x="898406" y="2328295"/>
                </a:lnTo>
                <a:lnTo>
                  <a:pt x="925384" y="2360362"/>
                </a:lnTo>
                <a:lnTo>
                  <a:pt x="957683" y="2383166"/>
                </a:lnTo>
                <a:lnTo>
                  <a:pt x="993076" y="2398237"/>
                </a:lnTo>
                <a:lnTo>
                  <a:pt x="1064232" y="2411305"/>
                </a:lnTo>
                <a:lnTo>
                  <a:pt x="1095540" y="2412365"/>
                </a:lnTo>
                <a:lnTo>
                  <a:pt x="1102893" y="2412314"/>
                </a:lnTo>
                <a:lnTo>
                  <a:pt x="1135633" y="2411183"/>
                </a:lnTo>
                <a:lnTo>
                  <a:pt x="1143596" y="2411183"/>
                </a:lnTo>
                <a:lnTo>
                  <a:pt x="1145717" y="2411450"/>
                </a:lnTo>
                <a:lnTo>
                  <a:pt x="1145717" y="2412250"/>
                </a:lnTo>
                <a:lnTo>
                  <a:pt x="1149997" y="2415044"/>
                </a:lnTo>
                <a:lnTo>
                  <a:pt x="1154468" y="2416035"/>
                </a:lnTo>
                <a:lnTo>
                  <a:pt x="1164488" y="2416035"/>
                </a:lnTo>
                <a:lnTo>
                  <a:pt x="1187475" y="2410663"/>
                </a:lnTo>
                <a:lnTo>
                  <a:pt x="1193457" y="2410663"/>
                </a:lnTo>
                <a:lnTo>
                  <a:pt x="1200754" y="2411411"/>
                </a:lnTo>
                <a:lnTo>
                  <a:pt x="1208114" y="2414014"/>
                </a:lnTo>
                <a:lnTo>
                  <a:pt x="1215515" y="2419005"/>
                </a:lnTo>
                <a:lnTo>
                  <a:pt x="1222933" y="2426919"/>
                </a:lnTo>
                <a:lnTo>
                  <a:pt x="1189532" y="2468024"/>
                </a:lnTo>
                <a:lnTo>
                  <a:pt x="1153411" y="2503945"/>
                </a:lnTo>
                <a:lnTo>
                  <a:pt x="1114940" y="2535609"/>
                </a:lnTo>
                <a:lnTo>
                  <a:pt x="1074492" y="2563941"/>
                </a:lnTo>
                <a:lnTo>
                  <a:pt x="1032438" y="2589869"/>
                </a:lnTo>
                <a:lnTo>
                  <a:pt x="989148" y="2614317"/>
                </a:lnTo>
                <a:lnTo>
                  <a:pt x="900349" y="2662483"/>
                </a:lnTo>
                <a:lnTo>
                  <a:pt x="855582" y="2688052"/>
                </a:lnTo>
                <a:lnTo>
                  <a:pt x="811064" y="2715847"/>
                </a:lnTo>
                <a:lnTo>
                  <a:pt x="767168" y="2746794"/>
                </a:lnTo>
                <a:lnTo>
                  <a:pt x="779693" y="2750196"/>
                </a:lnTo>
                <a:lnTo>
                  <a:pt x="791900" y="2752542"/>
                </a:lnTo>
                <a:lnTo>
                  <a:pt x="803800" y="2753900"/>
                </a:lnTo>
                <a:lnTo>
                  <a:pt x="815403" y="2754337"/>
                </a:lnTo>
                <a:lnTo>
                  <a:pt x="850383" y="2750417"/>
                </a:lnTo>
                <a:lnTo>
                  <a:pt x="883037" y="2740082"/>
                </a:lnTo>
                <a:lnTo>
                  <a:pt x="913833" y="2725470"/>
                </a:lnTo>
                <a:lnTo>
                  <a:pt x="943241" y="2708719"/>
                </a:lnTo>
                <a:lnTo>
                  <a:pt x="971728" y="2691968"/>
                </a:lnTo>
                <a:lnTo>
                  <a:pt x="999761" y="2677356"/>
                </a:lnTo>
                <a:lnTo>
                  <a:pt x="1027811" y="2667021"/>
                </a:lnTo>
                <a:lnTo>
                  <a:pt x="1056347" y="2663101"/>
                </a:lnTo>
                <a:lnTo>
                  <a:pt x="1062012" y="2663101"/>
                </a:lnTo>
                <a:lnTo>
                  <a:pt x="1067739" y="2663596"/>
                </a:lnTo>
                <a:lnTo>
                  <a:pt x="1073530" y="2664650"/>
                </a:lnTo>
                <a:lnTo>
                  <a:pt x="1083600" y="2684904"/>
                </a:lnTo>
                <a:lnTo>
                  <a:pt x="1078678" y="2707056"/>
                </a:lnTo>
                <a:lnTo>
                  <a:pt x="1066953" y="2729773"/>
                </a:lnTo>
                <a:lnTo>
                  <a:pt x="1056619" y="2751720"/>
                </a:lnTo>
                <a:lnTo>
                  <a:pt x="1055864" y="2771563"/>
                </a:lnTo>
                <a:lnTo>
                  <a:pt x="1072881" y="2787968"/>
                </a:lnTo>
                <a:lnTo>
                  <a:pt x="1115860" y="2799600"/>
                </a:lnTo>
                <a:lnTo>
                  <a:pt x="1073995" y="2828295"/>
                </a:lnTo>
                <a:lnTo>
                  <a:pt x="1037053" y="2857541"/>
                </a:lnTo>
                <a:lnTo>
                  <a:pt x="1003392" y="2887886"/>
                </a:lnTo>
                <a:lnTo>
                  <a:pt x="971372" y="2919882"/>
                </a:lnTo>
                <a:lnTo>
                  <a:pt x="934865" y="2964884"/>
                </a:lnTo>
                <a:lnTo>
                  <a:pt x="911735" y="3007365"/>
                </a:lnTo>
                <a:lnTo>
                  <a:pt x="901629" y="3051119"/>
                </a:lnTo>
                <a:lnTo>
                  <a:pt x="904197" y="3099938"/>
                </a:lnTo>
                <a:lnTo>
                  <a:pt x="919086" y="3157613"/>
                </a:lnTo>
                <a:lnTo>
                  <a:pt x="933159" y="3199343"/>
                </a:lnTo>
                <a:lnTo>
                  <a:pt x="946154" y="3240797"/>
                </a:lnTo>
                <a:lnTo>
                  <a:pt x="954607" y="3283106"/>
                </a:lnTo>
                <a:lnTo>
                  <a:pt x="955053" y="3327404"/>
                </a:lnTo>
                <a:lnTo>
                  <a:pt x="944029" y="3374821"/>
                </a:lnTo>
                <a:lnTo>
                  <a:pt x="935813" y="3404975"/>
                </a:lnTo>
                <a:lnTo>
                  <a:pt x="935558" y="3429077"/>
                </a:lnTo>
                <a:lnTo>
                  <a:pt x="945018" y="3445057"/>
                </a:lnTo>
                <a:lnTo>
                  <a:pt x="965949" y="3450843"/>
                </a:lnTo>
                <a:lnTo>
                  <a:pt x="974298" y="3450333"/>
                </a:lnTo>
                <a:lnTo>
                  <a:pt x="983772" y="3448770"/>
                </a:lnTo>
                <a:lnTo>
                  <a:pt x="994415" y="3446107"/>
                </a:lnTo>
                <a:lnTo>
                  <a:pt x="1016651" y="3439208"/>
                </a:lnTo>
                <a:lnTo>
                  <a:pt x="1026436" y="3437020"/>
                </a:lnTo>
                <a:lnTo>
                  <a:pt x="1035625" y="3435717"/>
                </a:lnTo>
                <a:lnTo>
                  <a:pt x="1044219" y="3435286"/>
                </a:lnTo>
                <a:lnTo>
                  <a:pt x="1076060" y="3444111"/>
                </a:lnTo>
                <a:lnTo>
                  <a:pt x="1095290" y="3469670"/>
                </a:lnTo>
                <a:lnTo>
                  <a:pt x="1101917" y="3510590"/>
                </a:lnTo>
                <a:lnTo>
                  <a:pt x="1095946" y="3565499"/>
                </a:lnTo>
                <a:lnTo>
                  <a:pt x="1091544" y="3601011"/>
                </a:lnTo>
                <a:lnTo>
                  <a:pt x="1095000" y="3625311"/>
                </a:lnTo>
                <a:lnTo>
                  <a:pt x="1107333" y="3639260"/>
                </a:lnTo>
                <a:lnTo>
                  <a:pt x="1129563" y="3643718"/>
                </a:lnTo>
                <a:lnTo>
                  <a:pt x="1135773" y="3643718"/>
                </a:lnTo>
                <a:lnTo>
                  <a:pt x="1142809" y="3643058"/>
                </a:lnTo>
                <a:lnTo>
                  <a:pt x="1150746" y="3641788"/>
                </a:lnTo>
                <a:lnTo>
                  <a:pt x="1186631" y="3633325"/>
                </a:lnTo>
                <a:lnTo>
                  <a:pt x="1222897" y="3621617"/>
                </a:lnTo>
                <a:lnTo>
                  <a:pt x="1260508" y="3611238"/>
                </a:lnTo>
                <a:lnTo>
                  <a:pt x="1300429" y="3606761"/>
                </a:lnTo>
                <a:lnTo>
                  <a:pt x="1310621" y="3607084"/>
                </a:lnTo>
                <a:lnTo>
                  <a:pt x="1321017" y="3608096"/>
                </a:lnTo>
                <a:lnTo>
                  <a:pt x="1331634" y="3609864"/>
                </a:lnTo>
                <a:lnTo>
                  <a:pt x="1342491" y="3612451"/>
                </a:lnTo>
                <a:lnTo>
                  <a:pt x="1317179" y="3649919"/>
                </a:lnTo>
                <a:lnTo>
                  <a:pt x="1287015" y="3676577"/>
                </a:lnTo>
                <a:lnTo>
                  <a:pt x="1253459" y="3695936"/>
                </a:lnTo>
                <a:lnTo>
                  <a:pt x="1217976" y="3711509"/>
                </a:lnTo>
                <a:lnTo>
                  <a:pt x="1182026" y="3726808"/>
                </a:lnTo>
                <a:lnTo>
                  <a:pt x="1147072" y="3745344"/>
                </a:lnTo>
                <a:lnTo>
                  <a:pt x="1114577" y="3770630"/>
                </a:lnTo>
                <a:lnTo>
                  <a:pt x="1086002" y="3806177"/>
                </a:lnTo>
                <a:lnTo>
                  <a:pt x="1144542" y="3805810"/>
                </a:lnTo>
                <a:lnTo>
                  <a:pt x="1197729" y="3803243"/>
                </a:lnTo>
                <a:lnTo>
                  <a:pt x="1246731" y="3796276"/>
                </a:lnTo>
                <a:lnTo>
                  <a:pt x="1292720" y="3782707"/>
                </a:lnTo>
                <a:lnTo>
                  <a:pt x="1301830" y="3779476"/>
                </a:lnTo>
                <a:lnTo>
                  <a:pt x="1310998" y="3776514"/>
                </a:lnTo>
                <a:lnTo>
                  <a:pt x="1320066" y="3774351"/>
                </a:lnTo>
                <a:lnTo>
                  <a:pt x="1328877" y="3773512"/>
                </a:lnTo>
                <a:lnTo>
                  <a:pt x="1337839" y="3774682"/>
                </a:lnTo>
                <a:lnTo>
                  <a:pt x="1346138" y="3778619"/>
                </a:lnTo>
                <a:lnTo>
                  <a:pt x="1353582" y="3785969"/>
                </a:lnTo>
                <a:lnTo>
                  <a:pt x="1359979" y="3797376"/>
                </a:lnTo>
                <a:lnTo>
                  <a:pt x="1364276" y="3823504"/>
                </a:lnTo>
                <a:lnTo>
                  <a:pt x="1355270" y="3841381"/>
                </a:lnTo>
                <a:lnTo>
                  <a:pt x="1339269" y="3852658"/>
                </a:lnTo>
                <a:lnTo>
                  <a:pt x="1322577" y="3858983"/>
                </a:lnTo>
                <a:lnTo>
                  <a:pt x="1281658" y="3878786"/>
                </a:lnTo>
                <a:lnTo>
                  <a:pt x="1243785" y="3905189"/>
                </a:lnTo>
                <a:lnTo>
                  <a:pt x="1170660" y="3964597"/>
                </a:lnTo>
                <a:lnTo>
                  <a:pt x="1134644" y="3991651"/>
                </a:lnTo>
                <a:lnTo>
                  <a:pt x="1061617" y="4045680"/>
                </a:lnTo>
                <a:lnTo>
                  <a:pt x="1025225" y="4073906"/>
                </a:lnTo>
                <a:lnTo>
                  <a:pt x="989327" y="4103775"/>
                </a:lnTo>
                <a:lnTo>
                  <a:pt x="954231" y="4135913"/>
                </a:lnTo>
                <a:lnTo>
                  <a:pt x="920248" y="4170946"/>
                </a:lnTo>
                <a:lnTo>
                  <a:pt x="887686" y="4209500"/>
                </a:lnTo>
                <a:lnTo>
                  <a:pt x="856856" y="4252201"/>
                </a:lnTo>
                <a:lnTo>
                  <a:pt x="903333" y="4234573"/>
                </a:lnTo>
                <a:lnTo>
                  <a:pt x="947342" y="4213199"/>
                </a:lnTo>
                <a:lnTo>
                  <a:pt x="1031421" y="4167218"/>
                </a:lnTo>
                <a:lnTo>
                  <a:pt x="1073227" y="4146613"/>
                </a:lnTo>
                <a:lnTo>
                  <a:pt x="1116032" y="4130268"/>
                </a:lnTo>
                <a:lnTo>
                  <a:pt x="1160703" y="4120184"/>
                </a:lnTo>
                <a:lnTo>
                  <a:pt x="1129094" y="4159803"/>
                </a:lnTo>
                <a:lnTo>
                  <a:pt x="1095911" y="4196790"/>
                </a:lnTo>
                <a:lnTo>
                  <a:pt x="1061420" y="4231556"/>
                </a:lnTo>
                <a:lnTo>
                  <a:pt x="1025886" y="4264511"/>
                </a:lnTo>
                <a:lnTo>
                  <a:pt x="989575" y="4296065"/>
                </a:lnTo>
                <a:lnTo>
                  <a:pt x="952753" y="4326630"/>
                </a:lnTo>
                <a:lnTo>
                  <a:pt x="878634" y="4386431"/>
                </a:lnTo>
                <a:lnTo>
                  <a:pt x="841870" y="4416488"/>
                </a:lnTo>
                <a:lnTo>
                  <a:pt x="796729" y="4455448"/>
                </a:lnTo>
                <a:lnTo>
                  <a:pt x="772096" y="4516335"/>
                </a:lnTo>
                <a:lnTo>
                  <a:pt x="762454" y="4568810"/>
                </a:lnTo>
                <a:lnTo>
                  <a:pt x="747955" y="4617292"/>
                </a:lnTo>
                <a:lnTo>
                  <a:pt x="727916" y="4661212"/>
                </a:lnTo>
                <a:lnTo>
                  <a:pt x="701651" y="4699998"/>
                </a:lnTo>
                <a:lnTo>
                  <a:pt x="668478" y="4733079"/>
                </a:lnTo>
                <a:lnTo>
                  <a:pt x="627710" y="4759883"/>
                </a:lnTo>
                <a:lnTo>
                  <a:pt x="635152" y="4786287"/>
                </a:lnTo>
                <a:lnTo>
                  <a:pt x="686826" y="4772661"/>
                </a:lnTo>
                <a:lnTo>
                  <a:pt x="718414" y="4756724"/>
                </a:lnTo>
                <a:lnTo>
                  <a:pt x="734812" y="4749773"/>
                </a:lnTo>
                <a:lnTo>
                  <a:pt x="751938" y="4744857"/>
                </a:lnTo>
                <a:lnTo>
                  <a:pt x="770039" y="4742992"/>
                </a:lnTo>
                <a:lnTo>
                  <a:pt x="777125" y="4743287"/>
                </a:lnTo>
                <a:lnTo>
                  <a:pt x="784394" y="4744208"/>
                </a:lnTo>
                <a:lnTo>
                  <a:pt x="791861" y="4745811"/>
                </a:lnTo>
                <a:lnTo>
                  <a:pt x="799541" y="4748149"/>
                </a:lnTo>
                <a:lnTo>
                  <a:pt x="766718" y="4791080"/>
                </a:lnTo>
                <a:lnTo>
                  <a:pt x="734588" y="4831404"/>
                </a:lnTo>
                <a:lnTo>
                  <a:pt x="701763" y="4868467"/>
                </a:lnTo>
                <a:lnTo>
                  <a:pt x="666861" y="4901617"/>
                </a:lnTo>
                <a:lnTo>
                  <a:pt x="628494" y="4930203"/>
                </a:lnTo>
                <a:lnTo>
                  <a:pt x="585279" y="4953571"/>
                </a:lnTo>
                <a:lnTo>
                  <a:pt x="506804" y="4985520"/>
                </a:lnTo>
                <a:lnTo>
                  <a:pt x="467015" y="5005289"/>
                </a:lnTo>
                <a:lnTo>
                  <a:pt x="428885" y="5031172"/>
                </a:lnTo>
                <a:lnTo>
                  <a:pt x="393932" y="5065860"/>
                </a:lnTo>
                <a:lnTo>
                  <a:pt x="363677" y="5112042"/>
                </a:lnTo>
                <a:lnTo>
                  <a:pt x="375553" y="5115443"/>
                </a:lnTo>
                <a:lnTo>
                  <a:pt x="387081" y="5117761"/>
                </a:lnTo>
                <a:lnTo>
                  <a:pt x="398283" y="5119087"/>
                </a:lnTo>
                <a:lnTo>
                  <a:pt x="409181" y="5119509"/>
                </a:lnTo>
                <a:lnTo>
                  <a:pt x="439031" y="5116509"/>
                </a:lnTo>
                <a:lnTo>
                  <a:pt x="494136" y="5098903"/>
                </a:lnTo>
                <a:lnTo>
                  <a:pt x="563890" y="5070644"/>
                </a:lnTo>
                <a:lnTo>
                  <a:pt x="693942" y="5015491"/>
                </a:lnTo>
                <a:lnTo>
                  <a:pt x="745014" y="4994493"/>
                </a:lnTo>
                <a:lnTo>
                  <a:pt x="752778" y="4991969"/>
                </a:lnTo>
                <a:lnTo>
                  <a:pt x="760530" y="4990265"/>
                </a:lnTo>
                <a:lnTo>
                  <a:pt x="768197" y="4989639"/>
                </a:lnTo>
                <a:lnTo>
                  <a:pt x="780680" y="4991726"/>
                </a:lnTo>
                <a:lnTo>
                  <a:pt x="792372" y="4998800"/>
                </a:lnTo>
                <a:lnTo>
                  <a:pt x="802930" y="5012083"/>
                </a:lnTo>
                <a:lnTo>
                  <a:pt x="812012" y="5032794"/>
                </a:lnTo>
                <a:lnTo>
                  <a:pt x="760860" y="5046391"/>
                </a:lnTo>
                <a:lnTo>
                  <a:pt x="716769" y="5071115"/>
                </a:lnTo>
                <a:lnTo>
                  <a:pt x="677823" y="5104005"/>
                </a:lnTo>
                <a:lnTo>
                  <a:pt x="642108" y="5142103"/>
                </a:lnTo>
                <a:lnTo>
                  <a:pt x="607707" y="5182450"/>
                </a:lnTo>
                <a:lnTo>
                  <a:pt x="587224" y="5207833"/>
                </a:lnTo>
                <a:lnTo>
                  <a:pt x="566059" y="5231765"/>
                </a:lnTo>
                <a:lnTo>
                  <a:pt x="542144" y="5249562"/>
                </a:lnTo>
                <a:lnTo>
                  <a:pt x="513410" y="5256542"/>
                </a:lnTo>
                <a:lnTo>
                  <a:pt x="506361" y="5256542"/>
                </a:lnTo>
                <a:lnTo>
                  <a:pt x="498817" y="5255399"/>
                </a:lnTo>
                <a:lnTo>
                  <a:pt x="486740" y="5251742"/>
                </a:lnTo>
                <a:lnTo>
                  <a:pt x="482980" y="5251183"/>
                </a:lnTo>
                <a:lnTo>
                  <a:pt x="479424" y="5251183"/>
                </a:lnTo>
                <a:lnTo>
                  <a:pt x="463585" y="5255403"/>
                </a:lnTo>
                <a:lnTo>
                  <a:pt x="451778" y="5266982"/>
                </a:lnTo>
                <a:lnTo>
                  <a:pt x="444765" y="5284294"/>
                </a:lnTo>
                <a:lnTo>
                  <a:pt x="443306" y="5305717"/>
                </a:lnTo>
                <a:lnTo>
                  <a:pt x="442867" y="5360795"/>
                </a:lnTo>
                <a:lnTo>
                  <a:pt x="430600" y="5403971"/>
                </a:lnTo>
                <a:lnTo>
                  <a:pt x="408786" y="5437039"/>
                </a:lnTo>
                <a:lnTo>
                  <a:pt x="379706" y="5461792"/>
                </a:lnTo>
                <a:lnTo>
                  <a:pt x="345642" y="5480023"/>
                </a:lnTo>
                <a:lnTo>
                  <a:pt x="262622" y="5510636"/>
                </a:lnTo>
                <a:lnTo>
                  <a:pt x="217587" y="5531239"/>
                </a:lnTo>
                <a:lnTo>
                  <a:pt x="173465" y="5554512"/>
                </a:lnTo>
                <a:lnTo>
                  <a:pt x="129952" y="5579632"/>
                </a:lnTo>
                <a:lnTo>
                  <a:pt x="43525" y="5632128"/>
                </a:lnTo>
                <a:lnTo>
                  <a:pt x="0" y="5657862"/>
                </a:lnTo>
                <a:lnTo>
                  <a:pt x="1636382" y="5657862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48714" y="3813161"/>
            <a:ext cx="2039620" cy="60769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65"/>
              </a:spcBef>
              <a:tabLst>
                <a:tab pos="1176020" algn="l"/>
                <a:tab pos="1743075" algn="l"/>
              </a:tabLst>
            </a:pPr>
            <a:r>
              <a:rPr sz="1900" spc="-10" dirty="0">
                <a:solidFill>
                  <a:srgbClr val="231F20"/>
                </a:solidFill>
                <a:latin typeface="Candara"/>
                <a:cs typeface="Candara"/>
              </a:rPr>
              <a:t>characters</a:t>
            </a:r>
            <a:r>
              <a:rPr sz="1900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900" spc="-25" dirty="0">
                <a:solidFill>
                  <a:srgbClr val="231F20"/>
                </a:solidFill>
                <a:latin typeface="Candara"/>
                <a:cs typeface="Candara"/>
              </a:rPr>
              <a:t>are</a:t>
            </a:r>
            <a:r>
              <a:rPr sz="1900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900" spc="-200" dirty="0">
                <a:solidFill>
                  <a:srgbClr val="231F20"/>
                </a:solidFill>
                <a:latin typeface="Candara"/>
                <a:cs typeface="Candara"/>
              </a:rPr>
              <a:t>not </a:t>
            </a:r>
            <a:r>
              <a:rPr sz="1900" spc="-55" dirty="0">
                <a:solidFill>
                  <a:srgbClr val="231F20"/>
                </a:solidFill>
                <a:latin typeface="Candara"/>
                <a:cs typeface="Candara"/>
              </a:rPr>
              <a:t>all</a:t>
            </a:r>
            <a:r>
              <a:rPr sz="1900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45" dirty="0">
                <a:solidFill>
                  <a:srgbClr val="231F20"/>
                </a:solidFill>
                <a:latin typeface="Candara"/>
                <a:cs typeface="Candara"/>
              </a:rPr>
              <a:t>have</a:t>
            </a:r>
            <a:r>
              <a:rPr sz="190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35" dirty="0">
                <a:solidFill>
                  <a:srgbClr val="231F20"/>
                </a:solidFill>
                <a:latin typeface="Candara"/>
                <a:cs typeface="Candara"/>
              </a:rPr>
              <a:t>special</a:t>
            </a:r>
            <a:r>
              <a:rPr sz="190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00" dirty="0">
                <a:solidFill>
                  <a:srgbClr val="231F20"/>
                </a:solidFill>
                <a:latin typeface="Candara"/>
                <a:cs typeface="Candara"/>
              </a:rPr>
              <a:t>skills</a:t>
            </a:r>
            <a:r>
              <a:rPr sz="190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endParaRPr sz="1900">
              <a:latin typeface="Candara"/>
              <a:cs typeface="Candar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56570" y="3813161"/>
            <a:ext cx="2226310" cy="60769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65"/>
              </a:spcBef>
            </a:pPr>
            <a:r>
              <a:rPr sz="1900" spc="-165" dirty="0">
                <a:solidFill>
                  <a:srgbClr val="231F20"/>
                </a:solidFill>
                <a:latin typeface="Candara"/>
                <a:cs typeface="Candara"/>
              </a:rPr>
              <a:t>superheroes,</a:t>
            </a:r>
            <a:r>
              <a:rPr sz="190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i="1" spc="-110" dirty="0">
                <a:solidFill>
                  <a:srgbClr val="231F20"/>
                </a:solidFill>
                <a:latin typeface="Candara"/>
                <a:cs typeface="Candara"/>
              </a:rPr>
              <a:t>per</a:t>
            </a:r>
            <a:r>
              <a:rPr sz="1900" i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i="1" spc="-65" dirty="0">
                <a:solidFill>
                  <a:srgbClr val="231F20"/>
                </a:solidFill>
                <a:latin typeface="Candara"/>
                <a:cs typeface="Candara"/>
              </a:rPr>
              <a:t>se</a:t>
            </a:r>
            <a:r>
              <a:rPr sz="1900" spc="-65" dirty="0">
                <a:solidFill>
                  <a:srgbClr val="231F20"/>
                </a:solidFill>
                <a:latin typeface="Candara"/>
                <a:cs typeface="Candara"/>
              </a:rPr>
              <a:t>,</a:t>
            </a:r>
            <a:r>
              <a:rPr sz="19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50" dirty="0">
                <a:solidFill>
                  <a:srgbClr val="231F20"/>
                </a:solidFill>
                <a:latin typeface="Candara"/>
                <a:cs typeface="Candara"/>
              </a:rPr>
              <a:t>they </a:t>
            </a:r>
            <a:r>
              <a:rPr sz="1900" spc="-160" dirty="0">
                <a:solidFill>
                  <a:srgbClr val="231F20"/>
                </a:solidFill>
                <a:latin typeface="Candara"/>
                <a:cs typeface="Candara"/>
              </a:rPr>
              <a:t>martial</a:t>
            </a:r>
            <a:r>
              <a:rPr sz="190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25" dirty="0">
                <a:solidFill>
                  <a:srgbClr val="231F20"/>
                </a:solidFill>
                <a:latin typeface="Candara"/>
                <a:cs typeface="Candara"/>
              </a:rPr>
              <a:t>arts,</a:t>
            </a:r>
            <a:r>
              <a:rPr sz="19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15" dirty="0">
                <a:solidFill>
                  <a:srgbClr val="231F20"/>
                </a:solidFill>
                <a:latin typeface="Candara"/>
                <a:cs typeface="Candara"/>
              </a:rPr>
              <a:t>weapons</a:t>
            </a:r>
            <a:r>
              <a:rPr sz="190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7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endParaRPr sz="1900">
              <a:latin typeface="Candara"/>
              <a:cs typeface="Candar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8714" y="4399089"/>
            <a:ext cx="7328534" cy="60769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65"/>
              </a:spcBef>
            </a:pPr>
            <a:r>
              <a:rPr sz="1900" spc="-150" dirty="0">
                <a:solidFill>
                  <a:srgbClr val="231F20"/>
                </a:solidFill>
                <a:latin typeface="Candara"/>
                <a:cs typeface="Candara"/>
              </a:rPr>
              <a:t>explosives.</a:t>
            </a:r>
            <a:r>
              <a:rPr sz="190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90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70" dirty="0">
                <a:solidFill>
                  <a:srgbClr val="231F20"/>
                </a:solidFill>
                <a:latin typeface="Candara"/>
                <a:cs typeface="Candara"/>
              </a:rPr>
              <a:t>character</a:t>
            </a:r>
            <a:r>
              <a:rPr sz="190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14" dirty="0">
                <a:solidFill>
                  <a:srgbClr val="231F20"/>
                </a:solidFill>
                <a:latin typeface="Candara"/>
                <a:cs typeface="Candara"/>
              </a:rPr>
              <a:t>has</a:t>
            </a:r>
            <a:r>
              <a:rPr sz="1900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70" dirty="0">
                <a:solidFill>
                  <a:srgbClr val="231F20"/>
                </a:solidFill>
                <a:latin typeface="Candara"/>
                <a:cs typeface="Candara"/>
              </a:rPr>
              <a:t>been</a:t>
            </a:r>
            <a:r>
              <a:rPr sz="1900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65" dirty="0">
                <a:solidFill>
                  <a:srgbClr val="231F20"/>
                </a:solidFill>
                <a:latin typeface="Candara"/>
                <a:cs typeface="Candara"/>
              </a:rPr>
              <a:t>used</a:t>
            </a:r>
            <a:r>
              <a:rPr sz="1900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45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900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60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900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55" dirty="0">
                <a:solidFill>
                  <a:srgbClr val="231F20"/>
                </a:solidFill>
                <a:latin typeface="Candara"/>
                <a:cs typeface="Candara"/>
              </a:rPr>
              <a:t>extensively</a:t>
            </a:r>
            <a:r>
              <a:rPr sz="1900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90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900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75" dirty="0">
                <a:solidFill>
                  <a:srgbClr val="231F20"/>
                </a:solidFill>
                <a:latin typeface="Candara"/>
                <a:cs typeface="Candara"/>
              </a:rPr>
              <a:t>Hasbro</a:t>
            </a:r>
            <a:r>
              <a:rPr sz="1900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55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900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5" dirty="0">
                <a:solidFill>
                  <a:srgbClr val="231F20"/>
                </a:solidFill>
                <a:latin typeface="Candara"/>
                <a:cs typeface="Candara"/>
              </a:rPr>
              <a:t>has </a:t>
            </a:r>
            <a:r>
              <a:rPr sz="1900" spc="-190" dirty="0">
                <a:solidFill>
                  <a:srgbClr val="231F20"/>
                </a:solidFill>
                <a:latin typeface="Candara"/>
                <a:cs typeface="Candara"/>
              </a:rPr>
              <a:t>evolved</a:t>
            </a:r>
            <a:r>
              <a:rPr sz="1900" spc="-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65" dirty="0">
                <a:solidFill>
                  <a:srgbClr val="231F20"/>
                </a:solidFill>
                <a:latin typeface="Candara"/>
                <a:cs typeface="Candara"/>
              </a:rPr>
              <a:t>into</a:t>
            </a:r>
            <a:r>
              <a:rPr sz="19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95" dirty="0">
                <a:solidFill>
                  <a:srgbClr val="231F20"/>
                </a:solidFill>
                <a:latin typeface="Candara"/>
                <a:cs typeface="Candara"/>
              </a:rPr>
              <a:t>comic</a:t>
            </a:r>
            <a:r>
              <a:rPr sz="1900" spc="-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85" dirty="0">
                <a:solidFill>
                  <a:srgbClr val="231F20"/>
                </a:solidFill>
                <a:latin typeface="Candara"/>
                <a:cs typeface="Candara"/>
              </a:rPr>
              <a:t>books,</a:t>
            </a:r>
            <a:r>
              <a:rPr sz="190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00" dirty="0">
                <a:solidFill>
                  <a:srgbClr val="231F20"/>
                </a:solidFill>
                <a:latin typeface="Candara"/>
                <a:cs typeface="Candara"/>
              </a:rPr>
              <a:t>motion</a:t>
            </a:r>
            <a:r>
              <a:rPr sz="19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70" dirty="0">
                <a:solidFill>
                  <a:srgbClr val="231F20"/>
                </a:solidFill>
                <a:latin typeface="Candara"/>
                <a:cs typeface="Candara"/>
              </a:rPr>
              <a:t>pictures</a:t>
            </a:r>
            <a:r>
              <a:rPr sz="1900" spc="-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1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900" spc="-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85" dirty="0">
                <a:solidFill>
                  <a:srgbClr val="231F20"/>
                </a:solidFill>
                <a:latin typeface="Candara"/>
                <a:cs typeface="Candara"/>
              </a:rPr>
              <a:t>video</a:t>
            </a:r>
            <a:r>
              <a:rPr sz="1900" spc="-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0" dirty="0">
                <a:solidFill>
                  <a:srgbClr val="231F20"/>
                </a:solidFill>
                <a:latin typeface="Candara"/>
                <a:cs typeface="Candara"/>
              </a:rPr>
              <a:t>games.</a:t>
            </a:r>
            <a:endParaRPr sz="1900">
              <a:latin typeface="Candara"/>
              <a:cs typeface="Candar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33407" y="3641013"/>
            <a:ext cx="2790139" cy="55352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48714" y="1709169"/>
            <a:ext cx="7334884" cy="2125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95725" marR="2192655" indent="-753745">
              <a:lnSpc>
                <a:spcPct val="101499"/>
              </a:lnSpc>
              <a:spcBef>
                <a:spcPts val="95"/>
              </a:spcBef>
            </a:pPr>
            <a:r>
              <a:rPr sz="1950" b="1" dirty="0">
                <a:solidFill>
                  <a:srgbClr val="231F20"/>
                </a:solidFill>
                <a:latin typeface="Candara"/>
                <a:cs typeface="Candara"/>
              </a:rPr>
              <a:t>HASBRO’S</a:t>
            </a:r>
            <a:r>
              <a:rPr sz="1950" b="1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50" b="1" dirty="0">
                <a:solidFill>
                  <a:srgbClr val="231F20"/>
                </a:solidFill>
                <a:latin typeface="Candara"/>
                <a:cs typeface="Candara"/>
              </a:rPr>
              <a:t>G.I.</a:t>
            </a:r>
            <a:r>
              <a:rPr sz="19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50" b="1" spc="-25" dirty="0">
                <a:solidFill>
                  <a:srgbClr val="231F20"/>
                </a:solidFill>
                <a:latin typeface="Candara"/>
                <a:cs typeface="Candara"/>
              </a:rPr>
              <a:t>JOE </a:t>
            </a:r>
            <a:r>
              <a:rPr sz="1950" b="1" spc="-20" dirty="0">
                <a:solidFill>
                  <a:srgbClr val="231F20"/>
                </a:solidFill>
                <a:latin typeface="Candara"/>
                <a:cs typeface="Candara"/>
              </a:rPr>
              <a:t>1964</a:t>
            </a:r>
            <a:endParaRPr sz="1950">
              <a:latin typeface="Candara"/>
              <a:cs typeface="Candara"/>
            </a:endParaRPr>
          </a:p>
          <a:p>
            <a:pPr>
              <a:lnSpc>
                <a:spcPct val="100000"/>
              </a:lnSpc>
            </a:pPr>
            <a:endParaRPr sz="1950">
              <a:latin typeface="Candara"/>
              <a:cs typeface="Candara"/>
            </a:endParaRPr>
          </a:p>
          <a:p>
            <a:pPr>
              <a:lnSpc>
                <a:spcPct val="100000"/>
              </a:lnSpc>
              <a:spcBef>
                <a:spcPts val="110"/>
              </a:spcBef>
            </a:pPr>
            <a:endParaRPr sz="1950">
              <a:latin typeface="Candara"/>
              <a:cs typeface="Candara"/>
            </a:endParaRPr>
          </a:p>
          <a:p>
            <a:pPr marL="12700" marR="5080" indent="635000" algn="just">
              <a:lnSpc>
                <a:spcPct val="101200"/>
              </a:lnSpc>
              <a:tabLst>
                <a:tab pos="5121275" algn="l"/>
              </a:tabLst>
            </a:pPr>
            <a:r>
              <a:rPr sz="1900" spc="-160" dirty="0">
                <a:solidFill>
                  <a:srgbClr val="231F20"/>
                </a:solidFill>
                <a:latin typeface="Candara"/>
                <a:cs typeface="Candara"/>
              </a:rPr>
              <a:t>G.I.</a:t>
            </a:r>
            <a:r>
              <a:rPr sz="190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85" dirty="0">
                <a:solidFill>
                  <a:srgbClr val="231F20"/>
                </a:solidFill>
                <a:latin typeface="Candara"/>
                <a:cs typeface="Candara"/>
              </a:rPr>
              <a:t>JOE</a:t>
            </a:r>
            <a:r>
              <a:rPr sz="1900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30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900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00" dirty="0">
                <a:solidFill>
                  <a:srgbClr val="231F20"/>
                </a:solidFill>
                <a:latin typeface="Candara"/>
                <a:cs typeface="Candara"/>
              </a:rPr>
              <a:t>introduced</a:t>
            </a:r>
            <a:r>
              <a:rPr sz="190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330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900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40" dirty="0">
                <a:solidFill>
                  <a:srgbClr val="231F20"/>
                </a:solidFill>
                <a:latin typeface="Candara"/>
                <a:cs typeface="Candara"/>
              </a:rPr>
              <a:t>Hasbro</a:t>
            </a:r>
            <a:r>
              <a:rPr sz="1900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2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900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10" dirty="0">
                <a:solidFill>
                  <a:srgbClr val="231F20"/>
                </a:solidFill>
                <a:latin typeface="Candara"/>
                <a:cs typeface="Candara"/>
              </a:rPr>
              <a:t>1964,</a:t>
            </a:r>
            <a:r>
              <a:rPr sz="1900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70" dirty="0">
                <a:solidFill>
                  <a:srgbClr val="231F20"/>
                </a:solidFill>
                <a:latin typeface="Candara"/>
                <a:cs typeface="Candara"/>
              </a:rPr>
              <a:t>originally</a:t>
            </a:r>
            <a:r>
              <a:rPr sz="190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300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900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54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900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i="1" spc="-195" dirty="0">
                <a:solidFill>
                  <a:srgbClr val="231F20"/>
                </a:solidFill>
                <a:latin typeface="Candara"/>
                <a:cs typeface="Candara"/>
              </a:rPr>
              <a:t>Adventures</a:t>
            </a:r>
            <a:r>
              <a:rPr sz="1900" i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i="1" spc="-295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900" i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i="1" spc="-165" dirty="0">
                <a:solidFill>
                  <a:srgbClr val="231F20"/>
                </a:solidFill>
                <a:latin typeface="Candara"/>
                <a:cs typeface="Candara"/>
              </a:rPr>
              <a:t>G.I.</a:t>
            </a:r>
            <a:r>
              <a:rPr sz="1900" i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i="1" spc="-65" dirty="0">
                <a:solidFill>
                  <a:srgbClr val="231F20"/>
                </a:solidFill>
                <a:latin typeface="Candara"/>
                <a:cs typeface="Candara"/>
              </a:rPr>
              <a:t>Joe</a:t>
            </a:r>
            <a:r>
              <a:rPr sz="1900" spc="-65" dirty="0">
                <a:solidFill>
                  <a:srgbClr val="231F20"/>
                </a:solidFill>
                <a:latin typeface="Candara"/>
                <a:cs typeface="Candara"/>
              </a:rPr>
              <a:t>, </a:t>
            </a:r>
            <a:r>
              <a:rPr sz="1900" spc="-265" dirty="0">
                <a:solidFill>
                  <a:srgbClr val="231F20"/>
                </a:solidFill>
                <a:latin typeface="Candara"/>
                <a:cs typeface="Candara"/>
              </a:rPr>
              <a:t>but</a:t>
            </a:r>
            <a:r>
              <a:rPr sz="1900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90" dirty="0">
                <a:solidFill>
                  <a:srgbClr val="231F20"/>
                </a:solidFill>
                <a:latin typeface="Candara"/>
                <a:cs typeface="Candara"/>
              </a:rPr>
              <a:t>later</a:t>
            </a:r>
            <a:r>
              <a:rPr sz="1900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330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900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10" dirty="0">
                <a:solidFill>
                  <a:srgbClr val="231F20"/>
                </a:solidFill>
                <a:latin typeface="Candara"/>
                <a:cs typeface="Candara"/>
              </a:rPr>
              <a:t>simply</a:t>
            </a:r>
            <a:r>
              <a:rPr sz="190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70" dirty="0">
                <a:solidFill>
                  <a:srgbClr val="231F20"/>
                </a:solidFill>
                <a:latin typeface="Candara"/>
                <a:cs typeface="Candara"/>
              </a:rPr>
              <a:t>G.I.</a:t>
            </a:r>
            <a:r>
              <a:rPr sz="1900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95" dirty="0">
                <a:solidFill>
                  <a:srgbClr val="231F20"/>
                </a:solidFill>
                <a:latin typeface="Candara"/>
                <a:cs typeface="Candara"/>
              </a:rPr>
              <a:t>JOE</a:t>
            </a:r>
            <a:r>
              <a:rPr sz="1900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325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900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35" dirty="0">
                <a:solidFill>
                  <a:srgbClr val="231F20"/>
                </a:solidFill>
                <a:latin typeface="Candara"/>
                <a:cs typeface="Candara"/>
              </a:rPr>
              <a:t>downplay</a:t>
            </a:r>
            <a:r>
              <a:rPr sz="190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80" dirty="0">
                <a:solidFill>
                  <a:srgbClr val="231F20"/>
                </a:solidFill>
                <a:latin typeface="Candara"/>
                <a:cs typeface="Candara"/>
              </a:rPr>
              <a:t>its</a:t>
            </a:r>
            <a:r>
              <a:rPr sz="1900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320" dirty="0">
                <a:solidFill>
                  <a:srgbClr val="231F20"/>
                </a:solidFill>
                <a:latin typeface="Candara"/>
                <a:cs typeface="Candara"/>
              </a:rPr>
              <a:t>war</a:t>
            </a:r>
            <a:r>
              <a:rPr sz="1900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55" dirty="0">
                <a:solidFill>
                  <a:srgbClr val="231F20"/>
                </a:solidFill>
                <a:latin typeface="Candara"/>
                <a:cs typeface="Candara"/>
              </a:rPr>
              <a:t>theme.</a:t>
            </a:r>
            <a:r>
              <a:rPr sz="1900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3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900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60" dirty="0">
                <a:solidFill>
                  <a:srgbClr val="231F20"/>
                </a:solidFill>
                <a:latin typeface="Candara"/>
                <a:cs typeface="Candara"/>
              </a:rPr>
              <a:t>toy</a:t>
            </a:r>
            <a:r>
              <a:rPr sz="1900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65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900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385" dirty="0">
                <a:solidFill>
                  <a:srgbClr val="231F20"/>
                </a:solidFill>
                <a:latin typeface="Candara"/>
                <a:cs typeface="Candara"/>
              </a:rPr>
              <a:t>go</a:t>
            </a:r>
            <a:r>
              <a:rPr sz="1900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409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900" spc="3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345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900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10" dirty="0">
                <a:solidFill>
                  <a:srgbClr val="231F20"/>
                </a:solidFill>
                <a:latin typeface="Candara"/>
                <a:cs typeface="Candara"/>
              </a:rPr>
              <a:t>create</a:t>
            </a:r>
            <a:r>
              <a:rPr sz="1900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40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900" spc="-180" dirty="0">
                <a:solidFill>
                  <a:srgbClr val="231F20"/>
                </a:solidFill>
                <a:latin typeface="Candara"/>
                <a:cs typeface="Candara"/>
              </a:rPr>
              <a:t>“action</a:t>
            </a:r>
            <a:r>
              <a:rPr sz="190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70" dirty="0">
                <a:solidFill>
                  <a:srgbClr val="231F20"/>
                </a:solidFill>
                <a:latin typeface="Candara"/>
                <a:cs typeface="Candara"/>
              </a:rPr>
              <a:t>figure”</a:t>
            </a:r>
            <a:r>
              <a:rPr sz="190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0" dirty="0">
                <a:solidFill>
                  <a:srgbClr val="231F20"/>
                </a:solidFill>
                <a:latin typeface="Candara"/>
                <a:cs typeface="Candara"/>
              </a:rPr>
              <a:t>category</a:t>
            </a:r>
            <a:r>
              <a:rPr sz="1900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900" spc="-1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900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45" dirty="0">
                <a:solidFill>
                  <a:srgbClr val="231F20"/>
                </a:solidFill>
                <a:latin typeface="Candara"/>
                <a:cs typeface="Candara"/>
              </a:rPr>
              <a:t>toys.</a:t>
            </a:r>
            <a:r>
              <a:rPr sz="1900" spc="1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900" spc="-130" dirty="0">
                <a:solidFill>
                  <a:srgbClr val="231F20"/>
                </a:solidFill>
                <a:latin typeface="Candara"/>
                <a:cs typeface="Candara"/>
              </a:rPr>
              <a:t>While</a:t>
            </a:r>
            <a:r>
              <a:rPr sz="1900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55" dirty="0">
                <a:solidFill>
                  <a:srgbClr val="231F20"/>
                </a:solidFill>
                <a:latin typeface="Candara"/>
                <a:cs typeface="Candara"/>
              </a:rPr>
              <a:t>G.I.</a:t>
            </a:r>
            <a:r>
              <a:rPr sz="1900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80" dirty="0">
                <a:solidFill>
                  <a:srgbClr val="231F20"/>
                </a:solidFill>
                <a:latin typeface="Candara"/>
                <a:cs typeface="Candara"/>
              </a:rPr>
              <a:t>JOE</a:t>
            </a:r>
            <a:endParaRPr sz="19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" y="1057275"/>
            <a:ext cx="10059035" cy="5658485"/>
            <a:chOff x="-12" y="1057275"/>
            <a:chExt cx="10059035" cy="5658485"/>
          </a:xfrm>
        </p:grpSpPr>
        <p:sp>
          <p:nvSpPr>
            <p:cNvPr id="3" name="object 3"/>
            <p:cNvSpPr/>
            <p:nvPr/>
          </p:nvSpPr>
          <p:spPr>
            <a:xfrm>
              <a:off x="-12" y="1057275"/>
              <a:ext cx="9005570" cy="1857375"/>
            </a:xfrm>
            <a:custGeom>
              <a:avLst/>
              <a:gdLst/>
              <a:ahLst/>
              <a:cxnLst/>
              <a:rect l="l" t="t" r="r" b="b"/>
              <a:pathLst>
                <a:path w="9005570" h="1857375">
                  <a:moveTo>
                    <a:pt x="9005011" y="0"/>
                  </a:moveTo>
                  <a:lnTo>
                    <a:pt x="0" y="0"/>
                  </a:lnTo>
                  <a:lnTo>
                    <a:pt x="0" y="1750796"/>
                  </a:lnTo>
                  <a:lnTo>
                    <a:pt x="10096" y="1750263"/>
                  </a:lnTo>
                  <a:lnTo>
                    <a:pt x="24923" y="1752066"/>
                  </a:lnTo>
                  <a:lnTo>
                    <a:pt x="55536" y="1758812"/>
                  </a:lnTo>
                  <a:lnTo>
                    <a:pt x="75285" y="1761794"/>
                  </a:lnTo>
                  <a:lnTo>
                    <a:pt x="95868" y="1756970"/>
                  </a:lnTo>
                  <a:lnTo>
                    <a:pt x="121135" y="1750655"/>
                  </a:lnTo>
                  <a:lnTo>
                    <a:pt x="150112" y="1745165"/>
                  </a:lnTo>
                  <a:lnTo>
                    <a:pt x="181825" y="1742820"/>
                  </a:lnTo>
                  <a:lnTo>
                    <a:pt x="189701" y="1742983"/>
                  </a:lnTo>
                  <a:lnTo>
                    <a:pt x="197661" y="1743489"/>
                  </a:lnTo>
                  <a:lnTo>
                    <a:pt x="205694" y="1744369"/>
                  </a:lnTo>
                  <a:lnTo>
                    <a:pt x="213791" y="1745653"/>
                  </a:lnTo>
                  <a:lnTo>
                    <a:pt x="231521" y="1745369"/>
                  </a:lnTo>
                  <a:lnTo>
                    <a:pt x="245078" y="1744252"/>
                  </a:lnTo>
                  <a:lnTo>
                    <a:pt x="302796" y="1737477"/>
                  </a:lnTo>
                  <a:lnTo>
                    <a:pt x="315460" y="1736361"/>
                  </a:lnTo>
                  <a:lnTo>
                    <a:pt x="330733" y="1735937"/>
                  </a:lnTo>
                  <a:lnTo>
                    <a:pt x="334441" y="1736217"/>
                  </a:lnTo>
                  <a:lnTo>
                    <a:pt x="337248" y="1736852"/>
                  </a:lnTo>
                  <a:lnTo>
                    <a:pt x="343611" y="1733410"/>
                  </a:lnTo>
                  <a:lnTo>
                    <a:pt x="351155" y="1732152"/>
                  </a:lnTo>
                  <a:lnTo>
                    <a:pt x="359384" y="1732152"/>
                  </a:lnTo>
                  <a:lnTo>
                    <a:pt x="373680" y="1733162"/>
                  </a:lnTo>
                  <a:lnTo>
                    <a:pt x="388742" y="1735550"/>
                  </a:lnTo>
                  <a:lnTo>
                    <a:pt x="404063" y="1738357"/>
                  </a:lnTo>
                  <a:lnTo>
                    <a:pt x="419138" y="1740623"/>
                  </a:lnTo>
                  <a:lnTo>
                    <a:pt x="427990" y="1743710"/>
                  </a:lnTo>
                  <a:lnTo>
                    <a:pt x="435444" y="1744903"/>
                  </a:lnTo>
                  <a:lnTo>
                    <a:pt x="441934" y="1744903"/>
                  </a:lnTo>
                  <a:lnTo>
                    <a:pt x="484098" y="1730895"/>
                  </a:lnTo>
                  <a:lnTo>
                    <a:pt x="493039" y="1730895"/>
                  </a:lnTo>
                  <a:lnTo>
                    <a:pt x="498545" y="1731332"/>
                  </a:lnTo>
                  <a:lnTo>
                    <a:pt x="504558" y="1732748"/>
                  </a:lnTo>
                  <a:lnTo>
                    <a:pt x="511180" y="1735305"/>
                  </a:lnTo>
                  <a:lnTo>
                    <a:pt x="518515" y="1739163"/>
                  </a:lnTo>
                  <a:lnTo>
                    <a:pt x="544821" y="1733936"/>
                  </a:lnTo>
                  <a:lnTo>
                    <a:pt x="566026" y="1729174"/>
                  </a:lnTo>
                  <a:lnTo>
                    <a:pt x="583402" y="1725708"/>
                  </a:lnTo>
                  <a:lnTo>
                    <a:pt x="598220" y="1724367"/>
                  </a:lnTo>
                  <a:lnTo>
                    <a:pt x="602221" y="1724367"/>
                  </a:lnTo>
                  <a:lnTo>
                    <a:pt x="606056" y="1724723"/>
                  </a:lnTo>
                  <a:lnTo>
                    <a:pt x="609866" y="1725536"/>
                  </a:lnTo>
                  <a:lnTo>
                    <a:pt x="633707" y="1717047"/>
                  </a:lnTo>
                  <a:lnTo>
                    <a:pt x="658402" y="1710928"/>
                  </a:lnTo>
                  <a:lnTo>
                    <a:pt x="683722" y="1707223"/>
                  </a:lnTo>
                  <a:lnTo>
                    <a:pt x="709434" y="1705978"/>
                  </a:lnTo>
                  <a:lnTo>
                    <a:pt x="714781" y="1705978"/>
                  </a:lnTo>
                  <a:lnTo>
                    <a:pt x="725500" y="1706473"/>
                  </a:lnTo>
                  <a:lnTo>
                    <a:pt x="725982" y="1710220"/>
                  </a:lnTo>
                  <a:lnTo>
                    <a:pt x="727989" y="1711591"/>
                  </a:lnTo>
                  <a:lnTo>
                    <a:pt x="730770" y="1711591"/>
                  </a:lnTo>
                  <a:lnTo>
                    <a:pt x="736484" y="1710332"/>
                  </a:lnTo>
                  <a:lnTo>
                    <a:pt x="742950" y="1707438"/>
                  </a:lnTo>
                  <a:lnTo>
                    <a:pt x="749215" y="1704240"/>
                  </a:lnTo>
                  <a:lnTo>
                    <a:pt x="754329" y="1702066"/>
                  </a:lnTo>
                  <a:lnTo>
                    <a:pt x="753084" y="1707883"/>
                  </a:lnTo>
                  <a:lnTo>
                    <a:pt x="760806" y="1712747"/>
                  </a:lnTo>
                  <a:lnTo>
                    <a:pt x="770445" y="1712747"/>
                  </a:lnTo>
                  <a:lnTo>
                    <a:pt x="772960" y="1712087"/>
                  </a:lnTo>
                  <a:lnTo>
                    <a:pt x="774877" y="1710550"/>
                  </a:lnTo>
                  <a:lnTo>
                    <a:pt x="800461" y="1708932"/>
                  </a:lnTo>
                  <a:lnTo>
                    <a:pt x="821207" y="1708429"/>
                  </a:lnTo>
                  <a:lnTo>
                    <a:pt x="858864" y="1711670"/>
                  </a:lnTo>
                  <a:lnTo>
                    <a:pt x="875434" y="1718933"/>
                  </a:lnTo>
                  <a:lnTo>
                    <a:pt x="884134" y="1726533"/>
                  </a:lnTo>
                  <a:lnTo>
                    <a:pt x="898182" y="1730781"/>
                  </a:lnTo>
                  <a:lnTo>
                    <a:pt x="947941" y="1735010"/>
                  </a:lnTo>
                  <a:lnTo>
                    <a:pt x="983980" y="1742276"/>
                  </a:lnTo>
                  <a:lnTo>
                    <a:pt x="994154" y="1743840"/>
                  </a:lnTo>
                  <a:lnTo>
                    <a:pt x="1003312" y="1744433"/>
                  </a:lnTo>
                  <a:lnTo>
                    <a:pt x="1006678" y="1744433"/>
                  </a:lnTo>
                  <a:lnTo>
                    <a:pt x="1009802" y="1744129"/>
                  </a:lnTo>
                  <a:lnTo>
                    <a:pt x="1012659" y="1743456"/>
                  </a:lnTo>
                  <a:lnTo>
                    <a:pt x="1040038" y="1748361"/>
                  </a:lnTo>
                  <a:lnTo>
                    <a:pt x="1061597" y="1753755"/>
                  </a:lnTo>
                  <a:lnTo>
                    <a:pt x="1080545" y="1758111"/>
                  </a:lnTo>
                  <a:lnTo>
                    <a:pt x="1100086" y="1759902"/>
                  </a:lnTo>
                  <a:lnTo>
                    <a:pt x="1109202" y="1759526"/>
                  </a:lnTo>
                  <a:lnTo>
                    <a:pt x="1119219" y="1758324"/>
                  </a:lnTo>
                  <a:lnTo>
                    <a:pt x="1130369" y="1756184"/>
                  </a:lnTo>
                  <a:lnTo>
                    <a:pt x="1142885" y="1752993"/>
                  </a:lnTo>
                  <a:lnTo>
                    <a:pt x="1165990" y="1755782"/>
                  </a:lnTo>
                  <a:lnTo>
                    <a:pt x="1187450" y="1757719"/>
                  </a:lnTo>
                  <a:lnTo>
                    <a:pt x="1207775" y="1758849"/>
                  </a:lnTo>
                  <a:lnTo>
                    <a:pt x="1227480" y="1759216"/>
                  </a:lnTo>
                  <a:lnTo>
                    <a:pt x="1241733" y="1759028"/>
                  </a:lnTo>
                  <a:lnTo>
                    <a:pt x="1256126" y="1758476"/>
                  </a:lnTo>
                  <a:lnTo>
                    <a:pt x="1270855" y="1757577"/>
                  </a:lnTo>
                  <a:lnTo>
                    <a:pt x="1286116" y="1756346"/>
                  </a:lnTo>
                  <a:lnTo>
                    <a:pt x="1295305" y="1763074"/>
                  </a:lnTo>
                  <a:lnTo>
                    <a:pt x="1305444" y="1768935"/>
                  </a:lnTo>
                  <a:lnTo>
                    <a:pt x="1316246" y="1773077"/>
                  </a:lnTo>
                  <a:lnTo>
                    <a:pt x="1327429" y="1774647"/>
                  </a:lnTo>
                  <a:lnTo>
                    <a:pt x="1334198" y="1774647"/>
                  </a:lnTo>
                  <a:lnTo>
                    <a:pt x="1341018" y="1772805"/>
                  </a:lnTo>
                  <a:lnTo>
                    <a:pt x="1347622" y="1768284"/>
                  </a:lnTo>
                  <a:lnTo>
                    <a:pt x="1373860" y="1777452"/>
                  </a:lnTo>
                  <a:lnTo>
                    <a:pt x="1408692" y="1797239"/>
                  </a:lnTo>
                  <a:lnTo>
                    <a:pt x="1424851" y="1800999"/>
                  </a:lnTo>
                  <a:lnTo>
                    <a:pt x="1430045" y="1800999"/>
                  </a:lnTo>
                  <a:lnTo>
                    <a:pt x="1435798" y="1799856"/>
                  </a:lnTo>
                  <a:lnTo>
                    <a:pt x="1442542" y="1797202"/>
                  </a:lnTo>
                  <a:lnTo>
                    <a:pt x="1464147" y="1802291"/>
                  </a:lnTo>
                  <a:lnTo>
                    <a:pt x="1507728" y="1822294"/>
                  </a:lnTo>
                  <a:lnTo>
                    <a:pt x="1526476" y="1826755"/>
                  </a:lnTo>
                  <a:lnTo>
                    <a:pt x="1528775" y="1826640"/>
                  </a:lnTo>
                  <a:lnTo>
                    <a:pt x="1535404" y="1827377"/>
                  </a:lnTo>
                  <a:lnTo>
                    <a:pt x="1542707" y="1827618"/>
                  </a:lnTo>
                  <a:lnTo>
                    <a:pt x="1557502" y="1827618"/>
                  </a:lnTo>
                  <a:lnTo>
                    <a:pt x="1587601" y="1826806"/>
                  </a:lnTo>
                  <a:lnTo>
                    <a:pt x="1606206" y="1826986"/>
                  </a:lnTo>
                  <a:lnTo>
                    <a:pt x="1616943" y="1827633"/>
                  </a:lnTo>
                  <a:lnTo>
                    <a:pt x="1627096" y="1828901"/>
                  </a:lnTo>
                  <a:lnTo>
                    <a:pt x="1636483" y="1830946"/>
                  </a:lnTo>
                  <a:lnTo>
                    <a:pt x="1651766" y="1820166"/>
                  </a:lnTo>
                  <a:lnTo>
                    <a:pt x="1663625" y="1814021"/>
                  </a:lnTo>
                  <a:lnTo>
                    <a:pt x="1673658" y="1811256"/>
                  </a:lnTo>
                  <a:lnTo>
                    <a:pt x="1683461" y="1810613"/>
                  </a:lnTo>
                  <a:lnTo>
                    <a:pt x="1703476" y="1810893"/>
                  </a:lnTo>
                  <a:lnTo>
                    <a:pt x="1713064" y="1810410"/>
                  </a:lnTo>
                  <a:lnTo>
                    <a:pt x="1721675" y="1810258"/>
                  </a:lnTo>
                  <a:lnTo>
                    <a:pt x="1769068" y="1812901"/>
                  </a:lnTo>
                  <a:lnTo>
                    <a:pt x="1824670" y="1819125"/>
                  </a:lnTo>
                  <a:lnTo>
                    <a:pt x="1881004" y="1826374"/>
                  </a:lnTo>
                  <a:lnTo>
                    <a:pt x="1966925" y="1836355"/>
                  </a:lnTo>
                  <a:lnTo>
                    <a:pt x="1999594" y="1841036"/>
                  </a:lnTo>
                  <a:lnTo>
                    <a:pt x="2029908" y="1844812"/>
                  </a:lnTo>
                  <a:lnTo>
                    <a:pt x="2059178" y="1846364"/>
                  </a:lnTo>
                  <a:lnTo>
                    <a:pt x="2066747" y="1846364"/>
                  </a:lnTo>
                  <a:lnTo>
                    <a:pt x="2074354" y="1846008"/>
                  </a:lnTo>
                  <a:lnTo>
                    <a:pt x="2082088" y="1845195"/>
                  </a:lnTo>
                  <a:lnTo>
                    <a:pt x="2222385" y="1841004"/>
                  </a:lnTo>
                  <a:lnTo>
                    <a:pt x="2247746" y="1842107"/>
                  </a:lnTo>
                  <a:lnTo>
                    <a:pt x="2289979" y="1846308"/>
                  </a:lnTo>
                  <a:lnTo>
                    <a:pt x="2307196" y="1847240"/>
                  </a:lnTo>
                  <a:lnTo>
                    <a:pt x="2317434" y="1846680"/>
                  </a:lnTo>
                  <a:lnTo>
                    <a:pt x="2326655" y="1844782"/>
                  </a:lnTo>
                  <a:lnTo>
                    <a:pt x="2334910" y="1841218"/>
                  </a:lnTo>
                  <a:lnTo>
                    <a:pt x="2342248" y="1835658"/>
                  </a:lnTo>
                  <a:lnTo>
                    <a:pt x="2361860" y="1839497"/>
                  </a:lnTo>
                  <a:lnTo>
                    <a:pt x="2371532" y="1840460"/>
                  </a:lnTo>
                  <a:lnTo>
                    <a:pt x="2377668" y="1840853"/>
                  </a:lnTo>
                  <a:lnTo>
                    <a:pt x="2418524" y="1850529"/>
                  </a:lnTo>
                  <a:lnTo>
                    <a:pt x="2445969" y="1857349"/>
                  </a:lnTo>
                  <a:lnTo>
                    <a:pt x="2450668" y="1847341"/>
                  </a:lnTo>
                  <a:lnTo>
                    <a:pt x="2454744" y="1844078"/>
                  </a:lnTo>
                  <a:lnTo>
                    <a:pt x="2463304" y="1844078"/>
                  </a:lnTo>
                  <a:lnTo>
                    <a:pt x="2467737" y="1846922"/>
                  </a:lnTo>
                  <a:lnTo>
                    <a:pt x="2478760" y="1852637"/>
                  </a:lnTo>
                  <a:lnTo>
                    <a:pt x="2485364" y="1855495"/>
                  </a:lnTo>
                  <a:lnTo>
                    <a:pt x="2495702" y="1855495"/>
                  </a:lnTo>
                  <a:lnTo>
                    <a:pt x="2499728" y="1855038"/>
                  </a:lnTo>
                  <a:lnTo>
                    <a:pt x="2555036" y="1839633"/>
                  </a:lnTo>
                  <a:lnTo>
                    <a:pt x="2560015" y="1837334"/>
                  </a:lnTo>
                  <a:lnTo>
                    <a:pt x="2565654" y="1836724"/>
                  </a:lnTo>
                  <a:lnTo>
                    <a:pt x="2575318" y="1836724"/>
                  </a:lnTo>
                  <a:lnTo>
                    <a:pt x="2590558" y="1837512"/>
                  </a:lnTo>
                  <a:lnTo>
                    <a:pt x="2601315" y="1837307"/>
                  </a:lnTo>
                  <a:lnTo>
                    <a:pt x="2608175" y="1836566"/>
                  </a:lnTo>
                  <a:lnTo>
                    <a:pt x="2615180" y="1835101"/>
                  </a:lnTo>
                  <a:lnTo>
                    <a:pt x="2622308" y="1832724"/>
                  </a:lnTo>
                  <a:lnTo>
                    <a:pt x="2630766" y="1837728"/>
                  </a:lnTo>
                  <a:lnTo>
                    <a:pt x="2637053" y="1839709"/>
                  </a:lnTo>
                  <a:lnTo>
                    <a:pt x="2642031" y="1839709"/>
                  </a:lnTo>
                  <a:lnTo>
                    <a:pt x="2653336" y="1835317"/>
                  </a:lnTo>
                  <a:lnTo>
                    <a:pt x="2662145" y="1825555"/>
                  </a:lnTo>
                  <a:lnTo>
                    <a:pt x="2672835" y="1815545"/>
                  </a:lnTo>
                  <a:lnTo>
                    <a:pt x="2689783" y="1810410"/>
                  </a:lnTo>
                  <a:lnTo>
                    <a:pt x="2696921" y="1812721"/>
                  </a:lnTo>
                  <a:lnTo>
                    <a:pt x="2702979" y="1814042"/>
                  </a:lnTo>
                  <a:lnTo>
                    <a:pt x="2708173" y="1814042"/>
                  </a:lnTo>
                  <a:lnTo>
                    <a:pt x="2715122" y="1813076"/>
                  </a:lnTo>
                  <a:lnTo>
                    <a:pt x="2720973" y="1810027"/>
                  </a:lnTo>
                  <a:lnTo>
                    <a:pt x="2725859" y="1804671"/>
                  </a:lnTo>
                  <a:lnTo>
                    <a:pt x="2729915" y="1796783"/>
                  </a:lnTo>
                  <a:lnTo>
                    <a:pt x="2753131" y="1804498"/>
                  </a:lnTo>
                  <a:lnTo>
                    <a:pt x="2771133" y="1809511"/>
                  </a:lnTo>
                  <a:lnTo>
                    <a:pt x="2784926" y="1812224"/>
                  </a:lnTo>
                  <a:lnTo>
                    <a:pt x="2795511" y="1813039"/>
                  </a:lnTo>
                  <a:lnTo>
                    <a:pt x="2809846" y="1810956"/>
                  </a:lnTo>
                  <a:lnTo>
                    <a:pt x="2822917" y="1806349"/>
                  </a:lnTo>
                  <a:lnTo>
                    <a:pt x="2840827" y="1801680"/>
                  </a:lnTo>
                  <a:lnTo>
                    <a:pt x="2869679" y="1799412"/>
                  </a:lnTo>
                  <a:lnTo>
                    <a:pt x="2923038" y="1800984"/>
                  </a:lnTo>
                  <a:lnTo>
                    <a:pt x="2979158" y="1801937"/>
                  </a:lnTo>
                  <a:lnTo>
                    <a:pt x="3071901" y="1802968"/>
                  </a:lnTo>
                  <a:lnTo>
                    <a:pt x="3091283" y="1803423"/>
                  </a:lnTo>
                  <a:lnTo>
                    <a:pt x="3117855" y="1804557"/>
                  </a:lnTo>
                  <a:lnTo>
                    <a:pt x="3130245" y="1804784"/>
                  </a:lnTo>
                  <a:lnTo>
                    <a:pt x="3132442" y="1804403"/>
                  </a:lnTo>
                  <a:lnTo>
                    <a:pt x="3132988" y="1803285"/>
                  </a:lnTo>
                  <a:lnTo>
                    <a:pt x="3144094" y="1808599"/>
                  </a:lnTo>
                  <a:lnTo>
                    <a:pt x="3154562" y="1812016"/>
                  </a:lnTo>
                  <a:lnTo>
                    <a:pt x="3164435" y="1813844"/>
                  </a:lnTo>
                  <a:lnTo>
                    <a:pt x="3173755" y="1814385"/>
                  </a:lnTo>
                  <a:lnTo>
                    <a:pt x="3180945" y="1814088"/>
                  </a:lnTo>
                  <a:lnTo>
                    <a:pt x="3187825" y="1813305"/>
                  </a:lnTo>
                  <a:lnTo>
                    <a:pt x="3194416" y="1812199"/>
                  </a:lnTo>
                  <a:lnTo>
                    <a:pt x="3216630" y="1807464"/>
                  </a:lnTo>
                  <a:lnTo>
                    <a:pt x="3231184" y="1807464"/>
                  </a:lnTo>
                  <a:lnTo>
                    <a:pt x="3238106" y="1809241"/>
                  </a:lnTo>
                  <a:lnTo>
                    <a:pt x="3244875" y="1814601"/>
                  </a:lnTo>
                  <a:lnTo>
                    <a:pt x="3280901" y="1808734"/>
                  </a:lnTo>
                  <a:lnTo>
                    <a:pt x="3323374" y="1798529"/>
                  </a:lnTo>
                  <a:lnTo>
                    <a:pt x="3340569" y="1796770"/>
                  </a:lnTo>
                  <a:lnTo>
                    <a:pt x="3342004" y="1796783"/>
                  </a:lnTo>
                  <a:lnTo>
                    <a:pt x="3358466" y="1787004"/>
                  </a:lnTo>
                  <a:lnTo>
                    <a:pt x="3374923" y="1774245"/>
                  </a:lnTo>
                  <a:lnTo>
                    <a:pt x="3391846" y="1763170"/>
                  </a:lnTo>
                  <a:lnTo>
                    <a:pt x="3409708" y="1758441"/>
                  </a:lnTo>
                  <a:lnTo>
                    <a:pt x="3415258" y="1758441"/>
                  </a:lnTo>
                  <a:lnTo>
                    <a:pt x="3420999" y="1759927"/>
                  </a:lnTo>
                  <a:lnTo>
                    <a:pt x="3426980" y="1763471"/>
                  </a:lnTo>
                  <a:lnTo>
                    <a:pt x="3424796" y="1756092"/>
                  </a:lnTo>
                  <a:lnTo>
                    <a:pt x="3428199" y="1754111"/>
                  </a:lnTo>
                  <a:lnTo>
                    <a:pt x="3437534" y="1754111"/>
                  </a:lnTo>
                  <a:lnTo>
                    <a:pt x="3455555" y="1756752"/>
                  </a:lnTo>
                  <a:lnTo>
                    <a:pt x="3466922" y="1756752"/>
                  </a:lnTo>
                  <a:lnTo>
                    <a:pt x="3473018" y="1755101"/>
                  </a:lnTo>
                  <a:lnTo>
                    <a:pt x="3475913" y="1749221"/>
                  </a:lnTo>
                  <a:lnTo>
                    <a:pt x="3481898" y="1740508"/>
                  </a:lnTo>
                  <a:lnTo>
                    <a:pt x="3490317" y="1736893"/>
                  </a:lnTo>
                  <a:lnTo>
                    <a:pt x="3500072" y="1735616"/>
                  </a:lnTo>
                  <a:lnTo>
                    <a:pt x="3510064" y="1733918"/>
                  </a:lnTo>
                  <a:lnTo>
                    <a:pt x="3520581" y="1727893"/>
                  </a:lnTo>
                  <a:lnTo>
                    <a:pt x="3539255" y="1723802"/>
                  </a:lnTo>
                  <a:lnTo>
                    <a:pt x="3562795" y="1721473"/>
                  </a:lnTo>
                  <a:lnTo>
                    <a:pt x="3587915" y="1720735"/>
                  </a:lnTo>
                  <a:lnTo>
                    <a:pt x="3603511" y="1721027"/>
                  </a:lnTo>
                  <a:lnTo>
                    <a:pt x="3617485" y="1721870"/>
                  </a:lnTo>
                  <a:lnTo>
                    <a:pt x="3628932" y="1723216"/>
                  </a:lnTo>
                  <a:lnTo>
                    <a:pt x="3636949" y="1725015"/>
                  </a:lnTo>
                  <a:lnTo>
                    <a:pt x="3661818" y="1719310"/>
                  </a:lnTo>
                  <a:lnTo>
                    <a:pt x="3679478" y="1712579"/>
                  </a:lnTo>
                  <a:lnTo>
                    <a:pt x="3693353" y="1706966"/>
                  </a:lnTo>
                  <a:lnTo>
                    <a:pt x="3706863" y="1704619"/>
                  </a:lnTo>
                  <a:lnTo>
                    <a:pt x="3712987" y="1705083"/>
                  </a:lnTo>
                  <a:lnTo>
                    <a:pt x="3719833" y="1706570"/>
                  </a:lnTo>
                  <a:lnTo>
                    <a:pt x="3727626" y="1709221"/>
                  </a:lnTo>
                  <a:lnTo>
                    <a:pt x="3736594" y="1713179"/>
                  </a:lnTo>
                  <a:lnTo>
                    <a:pt x="3824185" y="1679333"/>
                  </a:lnTo>
                  <a:lnTo>
                    <a:pt x="3876573" y="1676184"/>
                  </a:lnTo>
                  <a:lnTo>
                    <a:pt x="3891963" y="1674796"/>
                  </a:lnTo>
                  <a:lnTo>
                    <a:pt x="3934727" y="1668281"/>
                  </a:lnTo>
                  <a:lnTo>
                    <a:pt x="3956304" y="1665300"/>
                  </a:lnTo>
                  <a:lnTo>
                    <a:pt x="3969061" y="1667422"/>
                  </a:lnTo>
                  <a:lnTo>
                    <a:pt x="3982381" y="1668883"/>
                  </a:lnTo>
                  <a:lnTo>
                    <a:pt x="3996214" y="1669727"/>
                  </a:lnTo>
                  <a:lnTo>
                    <a:pt x="4010507" y="1669999"/>
                  </a:lnTo>
                  <a:lnTo>
                    <a:pt x="4066574" y="1666694"/>
                  </a:lnTo>
                  <a:lnTo>
                    <a:pt x="4125334" y="1658208"/>
                  </a:lnTo>
                  <a:lnTo>
                    <a:pt x="4183961" y="1646685"/>
                  </a:lnTo>
                  <a:lnTo>
                    <a:pt x="4289502" y="1623094"/>
                  </a:lnTo>
                  <a:lnTo>
                    <a:pt x="4330763" y="1615312"/>
                  </a:lnTo>
                  <a:lnTo>
                    <a:pt x="4346662" y="1614563"/>
                  </a:lnTo>
                  <a:lnTo>
                    <a:pt x="4362435" y="1612352"/>
                  </a:lnTo>
                  <a:lnTo>
                    <a:pt x="4420153" y="1602044"/>
                  </a:lnTo>
                  <a:lnTo>
                    <a:pt x="4440200" y="1598912"/>
                  </a:lnTo>
                  <a:lnTo>
                    <a:pt x="4459326" y="1596696"/>
                  </a:lnTo>
                  <a:lnTo>
                    <a:pt x="4476737" y="1595856"/>
                  </a:lnTo>
                  <a:lnTo>
                    <a:pt x="4485908" y="1596193"/>
                  </a:lnTo>
                  <a:lnTo>
                    <a:pt x="4494033" y="1597267"/>
                  </a:lnTo>
                  <a:lnTo>
                    <a:pt x="4500945" y="1599173"/>
                  </a:lnTo>
                  <a:lnTo>
                    <a:pt x="4506480" y="1602003"/>
                  </a:lnTo>
                  <a:lnTo>
                    <a:pt x="4540973" y="1605461"/>
                  </a:lnTo>
                  <a:lnTo>
                    <a:pt x="4564232" y="1609548"/>
                  </a:lnTo>
                  <a:lnTo>
                    <a:pt x="4589575" y="1616153"/>
                  </a:lnTo>
                  <a:lnTo>
                    <a:pt x="4630318" y="1627162"/>
                  </a:lnTo>
                  <a:lnTo>
                    <a:pt x="4644067" y="1624794"/>
                  </a:lnTo>
                  <a:lnTo>
                    <a:pt x="4657786" y="1623231"/>
                  </a:lnTo>
                  <a:lnTo>
                    <a:pt x="4671446" y="1622297"/>
                  </a:lnTo>
                  <a:lnTo>
                    <a:pt x="4685017" y="1621815"/>
                  </a:lnTo>
                  <a:lnTo>
                    <a:pt x="4729861" y="1621497"/>
                  </a:lnTo>
                  <a:lnTo>
                    <a:pt x="4741494" y="1625485"/>
                  </a:lnTo>
                  <a:lnTo>
                    <a:pt x="4754168" y="1631035"/>
                  </a:lnTo>
                  <a:lnTo>
                    <a:pt x="4790630" y="1629143"/>
                  </a:lnTo>
                  <a:lnTo>
                    <a:pt x="4799215" y="1622018"/>
                  </a:lnTo>
                  <a:lnTo>
                    <a:pt x="4810633" y="1623910"/>
                  </a:lnTo>
                  <a:lnTo>
                    <a:pt x="4822116" y="1622097"/>
                  </a:lnTo>
                  <a:lnTo>
                    <a:pt x="4863655" y="1614373"/>
                  </a:lnTo>
                  <a:lnTo>
                    <a:pt x="4868684" y="1615008"/>
                  </a:lnTo>
                  <a:lnTo>
                    <a:pt x="4873193" y="1612595"/>
                  </a:lnTo>
                  <a:lnTo>
                    <a:pt x="4879263" y="1614474"/>
                  </a:lnTo>
                  <a:lnTo>
                    <a:pt x="4881778" y="1612480"/>
                  </a:lnTo>
                  <a:lnTo>
                    <a:pt x="4912474" y="1617205"/>
                  </a:lnTo>
                  <a:lnTo>
                    <a:pt x="4929657" y="1618462"/>
                  </a:lnTo>
                  <a:lnTo>
                    <a:pt x="4963922" y="1625688"/>
                  </a:lnTo>
                  <a:lnTo>
                    <a:pt x="4970005" y="1622551"/>
                  </a:lnTo>
                  <a:lnTo>
                    <a:pt x="5021237" y="1626527"/>
                  </a:lnTo>
                  <a:lnTo>
                    <a:pt x="5021757" y="1624533"/>
                  </a:lnTo>
                  <a:lnTo>
                    <a:pt x="5035588" y="1616468"/>
                  </a:lnTo>
                  <a:lnTo>
                    <a:pt x="5076228" y="1607845"/>
                  </a:lnTo>
                  <a:lnTo>
                    <a:pt x="5078895" y="1604937"/>
                  </a:lnTo>
                  <a:lnTo>
                    <a:pt x="5087581" y="1604937"/>
                  </a:lnTo>
                  <a:lnTo>
                    <a:pt x="5093230" y="1605271"/>
                  </a:lnTo>
                  <a:lnTo>
                    <a:pt x="5100520" y="1606353"/>
                  </a:lnTo>
                  <a:lnTo>
                    <a:pt x="5109795" y="1608301"/>
                  </a:lnTo>
                  <a:lnTo>
                    <a:pt x="5121402" y="1611236"/>
                  </a:lnTo>
                  <a:lnTo>
                    <a:pt x="5126253" y="1605635"/>
                  </a:lnTo>
                  <a:lnTo>
                    <a:pt x="5131409" y="1603324"/>
                  </a:lnTo>
                  <a:lnTo>
                    <a:pt x="5141760" y="1603324"/>
                  </a:lnTo>
                  <a:lnTo>
                    <a:pt x="5145824" y="1603984"/>
                  </a:lnTo>
                  <a:lnTo>
                    <a:pt x="5150535" y="1605152"/>
                  </a:lnTo>
                  <a:lnTo>
                    <a:pt x="5162667" y="1602894"/>
                  </a:lnTo>
                  <a:lnTo>
                    <a:pt x="5171197" y="1598334"/>
                  </a:lnTo>
                  <a:lnTo>
                    <a:pt x="5178419" y="1593853"/>
                  </a:lnTo>
                  <a:lnTo>
                    <a:pt x="5186629" y="1591830"/>
                  </a:lnTo>
                  <a:lnTo>
                    <a:pt x="5190058" y="1591830"/>
                  </a:lnTo>
                  <a:lnTo>
                    <a:pt x="5194134" y="1592783"/>
                  </a:lnTo>
                  <a:lnTo>
                    <a:pt x="5199354" y="1595196"/>
                  </a:lnTo>
                  <a:lnTo>
                    <a:pt x="5205059" y="1589351"/>
                  </a:lnTo>
                  <a:lnTo>
                    <a:pt x="5220479" y="1586382"/>
                  </a:lnTo>
                  <a:lnTo>
                    <a:pt x="5234582" y="1583394"/>
                  </a:lnTo>
                  <a:lnTo>
                    <a:pt x="5236337" y="1577492"/>
                  </a:lnTo>
                  <a:lnTo>
                    <a:pt x="5240972" y="1574482"/>
                  </a:lnTo>
                  <a:lnTo>
                    <a:pt x="5244858" y="1573529"/>
                  </a:lnTo>
                  <a:lnTo>
                    <a:pt x="5251513" y="1573529"/>
                  </a:lnTo>
                  <a:lnTo>
                    <a:pt x="5262905" y="1576476"/>
                  </a:lnTo>
                  <a:lnTo>
                    <a:pt x="5269293" y="1576476"/>
                  </a:lnTo>
                  <a:lnTo>
                    <a:pt x="5272836" y="1575688"/>
                  </a:lnTo>
                  <a:lnTo>
                    <a:pt x="5276989" y="1573301"/>
                  </a:lnTo>
                  <a:lnTo>
                    <a:pt x="5278589" y="1573047"/>
                  </a:lnTo>
                  <a:lnTo>
                    <a:pt x="5285625" y="1572933"/>
                  </a:lnTo>
                  <a:lnTo>
                    <a:pt x="5282349" y="1576108"/>
                  </a:lnTo>
                  <a:lnTo>
                    <a:pt x="5277853" y="1582483"/>
                  </a:lnTo>
                  <a:lnTo>
                    <a:pt x="5276646" y="1585671"/>
                  </a:lnTo>
                  <a:lnTo>
                    <a:pt x="5295468" y="1585493"/>
                  </a:lnTo>
                  <a:lnTo>
                    <a:pt x="5299671" y="1586877"/>
                  </a:lnTo>
                  <a:lnTo>
                    <a:pt x="5306568" y="1589658"/>
                  </a:lnTo>
                  <a:lnTo>
                    <a:pt x="5309260" y="1591043"/>
                  </a:lnTo>
                  <a:lnTo>
                    <a:pt x="5313807" y="1591043"/>
                  </a:lnTo>
                  <a:lnTo>
                    <a:pt x="5315546" y="1590560"/>
                  </a:lnTo>
                  <a:lnTo>
                    <a:pt x="5320677" y="1587449"/>
                  </a:lnTo>
                  <a:lnTo>
                    <a:pt x="5324348" y="1583575"/>
                  </a:lnTo>
                  <a:lnTo>
                    <a:pt x="5329491" y="1576870"/>
                  </a:lnTo>
                  <a:lnTo>
                    <a:pt x="5333555" y="1577657"/>
                  </a:lnTo>
                  <a:lnTo>
                    <a:pt x="5337124" y="1578013"/>
                  </a:lnTo>
                  <a:lnTo>
                    <a:pt x="5340388" y="1578013"/>
                  </a:lnTo>
                  <a:lnTo>
                    <a:pt x="5352046" y="1576423"/>
                  </a:lnTo>
                  <a:lnTo>
                    <a:pt x="5363360" y="1572437"/>
                  </a:lnTo>
                  <a:lnTo>
                    <a:pt x="5377044" y="1567233"/>
                  </a:lnTo>
                  <a:lnTo>
                    <a:pt x="5395810" y="1561985"/>
                  </a:lnTo>
                  <a:lnTo>
                    <a:pt x="5400573" y="1563916"/>
                  </a:lnTo>
                  <a:lnTo>
                    <a:pt x="5405107" y="1564754"/>
                  </a:lnTo>
                  <a:lnTo>
                    <a:pt x="5409450" y="1564754"/>
                  </a:lnTo>
                  <a:lnTo>
                    <a:pt x="5415819" y="1564166"/>
                  </a:lnTo>
                  <a:lnTo>
                    <a:pt x="5421990" y="1562528"/>
                  </a:lnTo>
                  <a:lnTo>
                    <a:pt x="5428015" y="1560028"/>
                  </a:lnTo>
                  <a:lnTo>
                    <a:pt x="5433949" y="1556854"/>
                  </a:lnTo>
                  <a:lnTo>
                    <a:pt x="5446595" y="1556230"/>
                  </a:lnTo>
                  <a:lnTo>
                    <a:pt x="5459145" y="1554792"/>
                  </a:lnTo>
                  <a:lnTo>
                    <a:pt x="5471696" y="1552709"/>
                  </a:lnTo>
                  <a:lnTo>
                    <a:pt x="5506339" y="1545640"/>
                  </a:lnTo>
                  <a:lnTo>
                    <a:pt x="5521845" y="1548371"/>
                  </a:lnTo>
                  <a:lnTo>
                    <a:pt x="5526366" y="1547990"/>
                  </a:lnTo>
                  <a:lnTo>
                    <a:pt x="5539257" y="1547939"/>
                  </a:lnTo>
                  <a:lnTo>
                    <a:pt x="5553075" y="1546161"/>
                  </a:lnTo>
                  <a:lnTo>
                    <a:pt x="5561241" y="1538935"/>
                  </a:lnTo>
                  <a:lnTo>
                    <a:pt x="5572874" y="1540090"/>
                  </a:lnTo>
                  <a:lnTo>
                    <a:pt x="5586285" y="1534007"/>
                  </a:lnTo>
                  <a:lnTo>
                    <a:pt x="5588482" y="1537157"/>
                  </a:lnTo>
                  <a:lnTo>
                    <a:pt x="5598972" y="1541449"/>
                  </a:lnTo>
                  <a:lnTo>
                    <a:pt x="5647588" y="1518818"/>
                  </a:lnTo>
                  <a:lnTo>
                    <a:pt x="5656707" y="1515562"/>
                  </a:lnTo>
                  <a:lnTo>
                    <a:pt x="5675972" y="1510233"/>
                  </a:lnTo>
                  <a:lnTo>
                    <a:pt x="5677446" y="1508340"/>
                  </a:lnTo>
                  <a:lnTo>
                    <a:pt x="5707202" y="1502054"/>
                  </a:lnTo>
                  <a:lnTo>
                    <a:pt x="5715787" y="1494713"/>
                  </a:lnTo>
                  <a:lnTo>
                    <a:pt x="5731714" y="1489774"/>
                  </a:lnTo>
                  <a:lnTo>
                    <a:pt x="5747829" y="1486701"/>
                  </a:lnTo>
                  <a:lnTo>
                    <a:pt x="5762411" y="1482135"/>
                  </a:lnTo>
                  <a:lnTo>
                    <a:pt x="5773737" y="1472717"/>
                  </a:lnTo>
                  <a:lnTo>
                    <a:pt x="5779401" y="1468945"/>
                  </a:lnTo>
                  <a:lnTo>
                    <a:pt x="5784850" y="1467053"/>
                  </a:lnTo>
                  <a:lnTo>
                    <a:pt x="5789980" y="1466329"/>
                  </a:lnTo>
                  <a:lnTo>
                    <a:pt x="5804547" y="1466951"/>
                  </a:lnTo>
                  <a:lnTo>
                    <a:pt x="5808319" y="1472399"/>
                  </a:lnTo>
                  <a:lnTo>
                    <a:pt x="5817323" y="1469885"/>
                  </a:lnTo>
                  <a:lnTo>
                    <a:pt x="5829376" y="1472615"/>
                  </a:lnTo>
                  <a:lnTo>
                    <a:pt x="5834087" y="1472717"/>
                  </a:lnTo>
                  <a:lnTo>
                    <a:pt x="5838197" y="1459391"/>
                  </a:lnTo>
                  <a:lnTo>
                    <a:pt x="5850740" y="1456770"/>
                  </a:lnTo>
                  <a:lnTo>
                    <a:pt x="5861927" y="1455367"/>
                  </a:lnTo>
                  <a:lnTo>
                    <a:pt x="5861964" y="1445691"/>
                  </a:lnTo>
                  <a:lnTo>
                    <a:pt x="5871790" y="1441999"/>
                  </a:lnTo>
                  <a:lnTo>
                    <a:pt x="5876542" y="1437195"/>
                  </a:lnTo>
                  <a:lnTo>
                    <a:pt x="5879168" y="1433029"/>
                  </a:lnTo>
                  <a:lnTo>
                    <a:pt x="5882614" y="1431251"/>
                  </a:lnTo>
                  <a:lnTo>
                    <a:pt x="5885307" y="1431251"/>
                  </a:lnTo>
                  <a:lnTo>
                    <a:pt x="5889777" y="1433194"/>
                  </a:lnTo>
                  <a:lnTo>
                    <a:pt x="5898324" y="1438452"/>
                  </a:lnTo>
                  <a:lnTo>
                    <a:pt x="5932882" y="1415932"/>
                  </a:lnTo>
                  <a:lnTo>
                    <a:pt x="5971732" y="1391634"/>
                  </a:lnTo>
                  <a:lnTo>
                    <a:pt x="6009107" y="1365154"/>
                  </a:lnTo>
                  <a:lnTo>
                    <a:pt x="6039243" y="1336090"/>
                  </a:lnTo>
                  <a:lnTo>
                    <a:pt x="6060988" y="1330074"/>
                  </a:lnTo>
                  <a:lnTo>
                    <a:pt x="6076083" y="1327405"/>
                  </a:lnTo>
                  <a:lnTo>
                    <a:pt x="6089467" y="1324519"/>
                  </a:lnTo>
                  <a:lnTo>
                    <a:pt x="6106083" y="1317853"/>
                  </a:lnTo>
                  <a:lnTo>
                    <a:pt x="6107010" y="1305344"/>
                  </a:lnTo>
                  <a:lnTo>
                    <a:pt x="6114796" y="1302359"/>
                  </a:lnTo>
                  <a:lnTo>
                    <a:pt x="6130493" y="1302359"/>
                  </a:lnTo>
                  <a:lnTo>
                    <a:pt x="6153721" y="1304836"/>
                  </a:lnTo>
                  <a:lnTo>
                    <a:pt x="6159703" y="1304836"/>
                  </a:lnTo>
                  <a:lnTo>
                    <a:pt x="6168518" y="1304296"/>
                  </a:lnTo>
                  <a:lnTo>
                    <a:pt x="6176916" y="1302370"/>
                  </a:lnTo>
                  <a:lnTo>
                    <a:pt x="6184625" y="1298594"/>
                  </a:lnTo>
                  <a:lnTo>
                    <a:pt x="6191377" y="1292504"/>
                  </a:lnTo>
                  <a:lnTo>
                    <a:pt x="6250051" y="1276222"/>
                  </a:lnTo>
                  <a:lnTo>
                    <a:pt x="6250051" y="489089"/>
                  </a:lnTo>
                  <a:lnTo>
                    <a:pt x="8361781" y="489089"/>
                  </a:lnTo>
                  <a:lnTo>
                    <a:pt x="8366506" y="488670"/>
                  </a:lnTo>
                  <a:lnTo>
                    <a:pt x="8383494" y="464474"/>
                  </a:lnTo>
                  <a:lnTo>
                    <a:pt x="8403893" y="456358"/>
                  </a:lnTo>
                  <a:lnTo>
                    <a:pt x="8426633" y="453762"/>
                  </a:lnTo>
                  <a:lnTo>
                    <a:pt x="8450643" y="446125"/>
                  </a:lnTo>
                  <a:lnTo>
                    <a:pt x="8464055" y="442699"/>
                  </a:lnTo>
                  <a:lnTo>
                    <a:pt x="8476129" y="441110"/>
                  </a:lnTo>
                  <a:lnTo>
                    <a:pt x="8486826" y="440248"/>
                  </a:lnTo>
                  <a:lnTo>
                    <a:pt x="8496109" y="439000"/>
                  </a:lnTo>
                  <a:lnTo>
                    <a:pt x="8519261" y="431876"/>
                  </a:lnTo>
                  <a:lnTo>
                    <a:pt x="8531631" y="416483"/>
                  </a:lnTo>
                  <a:lnTo>
                    <a:pt x="8564321" y="389661"/>
                  </a:lnTo>
                  <a:lnTo>
                    <a:pt x="8568740" y="380355"/>
                  </a:lnTo>
                  <a:lnTo>
                    <a:pt x="8572828" y="363791"/>
                  </a:lnTo>
                  <a:lnTo>
                    <a:pt x="8577428" y="347799"/>
                  </a:lnTo>
                  <a:lnTo>
                    <a:pt x="8583383" y="340207"/>
                  </a:lnTo>
                  <a:lnTo>
                    <a:pt x="8585390" y="340829"/>
                  </a:lnTo>
                  <a:lnTo>
                    <a:pt x="8587282" y="341121"/>
                  </a:lnTo>
                  <a:lnTo>
                    <a:pt x="8589073" y="341121"/>
                  </a:lnTo>
                  <a:lnTo>
                    <a:pt x="8607535" y="328090"/>
                  </a:lnTo>
                  <a:lnTo>
                    <a:pt x="8622009" y="299064"/>
                  </a:lnTo>
                  <a:lnTo>
                    <a:pt x="8638710" y="269150"/>
                  </a:lnTo>
                  <a:lnTo>
                    <a:pt x="8663851" y="253453"/>
                  </a:lnTo>
                  <a:lnTo>
                    <a:pt x="8680630" y="218062"/>
                  </a:lnTo>
                  <a:lnTo>
                    <a:pt x="8702662" y="205360"/>
                  </a:lnTo>
                  <a:lnTo>
                    <a:pt x="8722865" y="202795"/>
                  </a:lnTo>
                  <a:lnTo>
                    <a:pt x="8734158" y="197815"/>
                  </a:lnTo>
                  <a:lnTo>
                    <a:pt x="8756165" y="188575"/>
                  </a:lnTo>
                  <a:lnTo>
                    <a:pt x="8767346" y="181706"/>
                  </a:lnTo>
                  <a:lnTo>
                    <a:pt x="8772829" y="172669"/>
                  </a:lnTo>
                  <a:lnTo>
                    <a:pt x="8789146" y="162293"/>
                  </a:lnTo>
                  <a:lnTo>
                    <a:pt x="8820629" y="154749"/>
                  </a:lnTo>
                  <a:lnTo>
                    <a:pt x="8849792" y="147205"/>
                  </a:lnTo>
                  <a:lnTo>
                    <a:pt x="8859151" y="136829"/>
                  </a:lnTo>
                  <a:lnTo>
                    <a:pt x="8860980" y="137579"/>
                  </a:lnTo>
                  <a:lnTo>
                    <a:pt x="8863037" y="137921"/>
                  </a:lnTo>
                  <a:lnTo>
                    <a:pt x="8865285" y="137921"/>
                  </a:lnTo>
                  <a:lnTo>
                    <a:pt x="8906249" y="119426"/>
                  </a:lnTo>
                  <a:lnTo>
                    <a:pt x="8938679" y="90728"/>
                  </a:lnTo>
                  <a:lnTo>
                    <a:pt x="8978493" y="41274"/>
                  </a:lnTo>
                  <a:lnTo>
                    <a:pt x="9005011" y="0"/>
                  </a:lnTo>
                  <a:close/>
                </a:path>
              </a:pathLst>
            </a:custGeom>
            <a:solidFill>
              <a:srgbClr val="ECEB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06193" y="1546364"/>
              <a:ext cx="1296428" cy="44528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50025" y="2328964"/>
              <a:ext cx="1219695" cy="39115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50025" y="1546364"/>
              <a:ext cx="2111743" cy="78713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266370" y="1560906"/>
              <a:ext cx="3309620" cy="4650740"/>
            </a:xfrm>
            <a:custGeom>
              <a:avLst/>
              <a:gdLst/>
              <a:ahLst/>
              <a:cxnLst/>
              <a:rect l="l" t="t" r="r" b="b"/>
              <a:pathLst>
                <a:path w="3309620" h="4650740">
                  <a:moveTo>
                    <a:pt x="3309010" y="4650562"/>
                  </a:moveTo>
                  <a:lnTo>
                    <a:pt x="3309010" y="0"/>
                  </a:lnTo>
                  <a:lnTo>
                    <a:pt x="0" y="0"/>
                  </a:lnTo>
                  <a:lnTo>
                    <a:pt x="0" y="4650562"/>
                  </a:lnTo>
                  <a:lnTo>
                    <a:pt x="3309010" y="4650562"/>
                  </a:lnTo>
                  <a:close/>
                </a:path>
              </a:pathLst>
            </a:custGeom>
            <a:solidFill>
              <a:srgbClr val="F1F1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25706" y="5842533"/>
              <a:ext cx="4733290" cy="873125"/>
            </a:xfrm>
            <a:custGeom>
              <a:avLst/>
              <a:gdLst/>
              <a:ahLst/>
              <a:cxnLst/>
              <a:rect l="l" t="t" r="r" b="b"/>
              <a:pathLst>
                <a:path w="4733290" h="873125">
                  <a:moveTo>
                    <a:pt x="4732693" y="872604"/>
                  </a:moveTo>
                  <a:lnTo>
                    <a:pt x="4732693" y="0"/>
                  </a:lnTo>
                  <a:lnTo>
                    <a:pt x="4686071" y="23825"/>
                  </a:lnTo>
                  <a:lnTo>
                    <a:pt x="4671095" y="29429"/>
                  </a:lnTo>
                  <a:lnTo>
                    <a:pt x="4656258" y="33837"/>
                  </a:lnTo>
                  <a:lnTo>
                    <a:pt x="4641658" y="36842"/>
                  </a:lnTo>
                  <a:lnTo>
                    <a:pt x="4627397" y="38239"/>
                  </a:lnTo>
                  <a:lnTo>
                    <a:pt x="4622355" y="36283"/>
                  </a:lnTo>
                  <a:lnTo>
                    <a:pt x="4618177" y="35115"/>
                  </a:lnTo>
                  <a:lnTo>
                    <a:pt x="4609134" y="35115"/>
                  </a:lnTo>
                  <a:lnTo>
                    <a:pt x="4605261" y="38036"/>
                  </a:lnTo>
                  <a:lnTo>
                    <a:pt x="4602251" y="45478"/>
                  </a:lnTo>
                  <a:lnTo>
                    <a:pt x="4583358" y="49672"/>
                  </a:lnTo>
                  <a:lnTo>
                    <a:pt x="4547678" y="64270"/>
                  </a:lnTo>
                  <a:lnTo>
                    <a:pt x="4532007" y="67449"/>
                  </a:lnTo>
                  <a:lnTo>
                    <a:pt x="4527334" y="67449"/>
                  </a:lnTo>
                  <a:lnTo>
                    <a:pt x="4522978" y="66294"/>
                  </a:lnTo>
                  <a:lnTo>
                    <a:pt x="4519053" y="63461"/>
                  </a:lnTo>
                  <a:lnTo>
                    <a:pt x="4484171" y="75127"/>
                  </a:lnTo>
                  <a:lnTo>
                    <a:pt x="4457511" y="81621"/>
                  </a:lnTo>
                  <a:lnTo>
                    <a:pt x="4439120" y="88713"/>
                  </a:lnTo>
                  <a:lnTo>
                    <a:pt x="4429048" y="102171"/>
                  </a:lnTo>
                  <a:lnTo>
                    <a:pt x="4398022" y="100926"/>
                  </a:lnTo>
                  <a:lnTo>
                    <a:pt x="4386802" y="101510"/>
                  </a:lnTo>
                  <a:lnTo>
                    <a:pt x="4375929" y="103651"/>
                  </a:lnTo>
                  <a:lnTo>
                    <a:pt x="4364005" y="107934"/>
                  </a:lnTo>
                  <a:lnTo>
                    <a:pt x="4349635" y="114947"/>
                  </a:lnTo>
                  <a:lnTo>
                    <a:pt x="4331848" y="120576"/>
                  </a:lnTo>
                  <a:lnTo>
                    <a:pt x="4319416" y="125125"/>
                  </a:lnTo>
                  <a:lnTo>
                    <a:pt x="4306298" y="128433"/>
                  </a:lnTo>
                  <a:lnTo>
                    <a:pt x="4286453" y="130340"/>
                  </a:lnTo>
                  <a:lnTo>
                    <a:pt x="4283532" y="135115"/>
                  </a:lnTo>
                  <a:lnTo>
                    <a:pt x="4280357" y="139115"/>
                  </a:lnTo>
                  <a:lnTo>
                    <a:pt x="4276915" y="142468"/>
                  </a:lnTo>
                  <a:lnTo>
                    <a:pt x="4276915" y="397979"/>
                  </a:lnTo>
                  <a:lnTo>
                    <a:pt x="3157931" y="397979"/>
                  </a:lnTo>
                  <a:lnTo>
                    <a:pt x="3157931" y="571474"/>
                  </a:lnTo>
                  <a:lnTo>
                    <a:pt x="2166543" y="571474"/>
                  </a:lnTo>
                  <a:lnTo>
                    <a:pt x="2166543" y="397979"/>
                  </a:lnTo>
                  <a:lnTo>
                    <a:pt x="2093760" y="397979"/>
                  </a:lnTo>
                  <a:lnTo>
                    <a:pt x="2089835" y="398868"/>
                  </a:lnTo>
                  <a:lnTo>
                    <a:pt x="2082495" y="398056"/>
                  </a:lnTo>
                  <a:lnTo>
                    <a:pt x="2079383" y="398056"/>
                  </a:lnTo>
                  <a:lnTo>
                    <a:pt x="2071540" y="398859"/>
                  </a:lnTo>
                  <a:lnTo>
                    <a:pt x="2065404" y="401464"/>
                  </a:lnTo>
                  <a:lnTo>
                    <a:pt x="2060806" y="406162"/>
                  </a:lnTo>
                  <a:lnTo>
                    <a:pt x="2057577" y="413245"/>
                  </a:lnTo>
                  <a:lnTo>
                    <a:pt x="2046168" y="411617"/>
                  </a:lnTo>
                  <a:lnTo>
                    <a:pt x="2036479" y="410500"/>
                  </a:lnTo>
                  <a:lnTo>
                    <a:pt x="2028349" y="409857"/>
                  </a:lnTo>
                  <a:lnTo>
                    <a:pt x="2021611" y="409651"/>
                  </a:lnTo>
                  <a:lnTo>
                    <a:pt x="2004695" y="412768"/>
                  </a:lnTo>
                  <a:lnTo>
                    <a:pt x="1997321" y="420181"/>
                  </a:lnTo>
                  <a:lnTo>
                    <a:pt x="1986876" y="428976"/>
                  </a:lnTo>
                  <a:lnTo>
                    <a:pt x="1960753" y="436245"/>
                  </a:lnTo>
                  <a:lnTo>
                    <a:pt x="1934015" y="439060"/>
                  </a:lnTo>
                  <a:lnTo>
                    <a:pt x="1906770" y="442196"/>
                  </a:lnTo>
                  <a:lnTo>
                    <a:pt x="1878683" y="444744"/>
                  </a:lnTo>
                  <a:lnTo>
                    <a:pt x="1849424" y="445795"/>
                  </a:lnTo>
                  <a:lnTo>
                    <a:pt x="1831317" y="445337"/>
                  </a:lnTo>
                  <a:lnTo>
                    <a:pt x="1812609" y="443836"/>
                  </a:lnTo>
                  <a:lnTo>
                    <a:pt x="1793226" y="441101"/>
                  </a:lnTo>
                  <a:lnTo>
                    <a:pt x="1773097" y="436943"/>
                  </a:lnTo>
                  <a:lnTo>
                    <a:pt x="1768043" y="434797"/>
                  </a:lnTo>
                  <a:lnTo>
                    <a:pt x="1762417" y="433781"/>
                  </a:lnTo>
                  <a:lnTo>
                    <a:pt x="1756778" y="433781"/>
                  </a:lnTo>
                  <a:lnTo>
                    <a:pt x="1747210" y="434739"/>
                  </a:lnTo>
                  <a:lnTo>
                    <a:pt x="1719046" y="455383"/>
                  </a:lnTo>
                  <a:lnTo>
                    <a:pt x="1709604" y="452765"/>
                  </a:lnTo>
                  <a:lnTo>
                    <a:pt x="1701253" y="451080"/>
                  </a:lnTo>
                  <a:lnTo>
                    <a:pt x="1693864" y="450177"/>
                  </a:lnTo>
                  <a:lnTo>
                    <a:pt x="1687309" y="449910"/>
                  </a:lnTo>
                  <a:lnTo>
                    <a:pt x="1680591" y="449910"/>
                  </a:lnTo>
                  <a:lnTo>
                    <a:pt x="1660817" y="453351"/>
                  </a:lnTo>
                  <a:lnTo>
                    <a:pt x="1651025" y="453351"/>
                  </a:lnTo>
                  <a:lnTo>
                    <a:pt x="1645627" y="452310"/>
                  </a:lnTo>
                  <a:lnTo>
                    <a:pt x="1638985" y="449059"/>
                  </a:lnTo>
                  <a:lnTo>
                    <a:pt x="1610735" y="459323"/>
                  </a:lnTo>
                  <a:lnTo>
                    <a:pt x="1588327" y="471652"/>
                  </a:lnTo>
                  <a:lnTo>
                    <a:pt x="1570007" y="482009"/>
                  </a:lnTo>
                  <a:lnTo>
                    <a:pt x="1554022" y="486359"/>
                  </a:lnTo>
                  <a:lnTo>
                    <a:pt x="1550822" y="486359"/>
                  </a:lnTo>
                  <a:lnTo>
                    <a:pt x="1547672" y="485711"/>
                  </a:lnTo>
                  <a:lnTo>
                    <a:pt x="1544497" y="484251"/>
                  </a:lnTo>
                  <a:lnTo>
                    <a:pt x="1516703" y="496435"/>
                  </a:lnTo>
                  <a:lnTo>
                    <a:pt x="1486688" y="510276"/>
                  </a:lnTo>
                  <a:lnTo>
                    <a:pt x="1437309" y="533768"/>
                  </a:lnTo>
                  <a:lnTo>
                    <a:pt x="1433222" y="540711"/>
                  </a:lnTo>
                  <a:lnTo>
                    <a:pt x="1426527" y="544277"/>
                  </a:lnTo>
                  <a:lnTo>
                    <a:pt x="1418461" y="546319"/>
                  </a:lnTo>
                  <a:lnTo>
                    <a:pt x="1410258" y="548690"/>
                  </a:lnTo>
                  <a:lnTo>
                    <a:pt x="1399081" y="556489"/>
                  </a:lnTo>
                  <a:lnTo>
                    <a:pt x="1379978" y="562837"/>
                  </a:lnTo>
                  <a:lnTo>
                    <a:pt x="1358195" y="567105"/>
                  </a:lnTo>
                  <a:lnTo>
                    <a:pt x="1338973" y="568667"/>
                  </a:lnTo>
                  <a:lnTo>
                    <a:pt x="1336395" y="568667"/>
                  </a:lnTo>
                  <a:lnTo>
                    <a:pt x="1332204" y="568274"/>
                  </a:lnTo>
                  <a:lnTo>
                    <a:pt x="1325270" y="566242"/>
                  </a:lnTo>
                  <a:lnTo>
                    <a:pt x="1319085" y="565391"/>
                  </a:lnTo>
                  <a:lnTo>
                    <a:pt x="1313484" y="565391"/>
                  </a:lnTo>
                  <a:lnTo>
                    <a:pt x="1302847" y="566465"/>
                  </a:lnTo>
                  <a:lnTo>
                    <a:pt x="1293434" y="569298"/>
                  </a:lnTo>
                  <a:lnTo>
                    <a:pt x="1284902" y="573304"/>
                  </a:lnTo>
                  <a:lnTo>
                    <a:pt x="1269120" y="582498"/>
                  </a:lnTo>
                  <a:lnTo>
                    <a:pt x="1261186" y="586509"/>
                  </a:lnTo>
                  <a:lnTo>
                    <a:pt x="1252766" y="589346"/>
                  </a:lnTo>
                  <a:lnTo>
                    <a:pt x="1243520" y="590423"/>
                  </a:lnTo>
                  <a:lnTo>
                    <a:pt x="1239951" y="590423"/>
                  </a:lnTo>
                  <a:lnTo>
                    <a:pt x="1236154" y="589953"/>
                  </a:lnTo>
                  <a:lnTo>
                    <a:pt x="1232039" y="588899"/>
                  </a:lnTo>
                  <a:lnTo>
                    <a:pt x="1164145" y="612736"/>
                  </a:lnTo>
                  <a:lnTo>
                    <a:pt x="1121295" y="617435"/>
                  </a:lnTo>
                  <a:lnTo>
                    <a:pt x="1086091" y="647217"/>
                  </a:lnTo>
                  <a:lnTo>
                    <a:pt x="1054023" y="649935"/>
                  </a:lnTo>
                  <a:lnTo>
                    <a:pt x="1045780" y="653140"/>
                  </a:lnTo>
                  <a:lnTo>
                    <a:pt x="1019583" y="657436"/>
                  </a:lnTo>
                  <a:lnTo>
                    <a:pt x="990622" y="666012"/>
                  </a:lnTo>
                  <a:lnTo>
                    <a:pt x="975602" y="671339"/>
                  </a:lnTo>
                  <a:lnTo>
                    <a:pt x="957757" y="676559"/>
                  </a:lnTo>
                  <a:lnTo>
                    <a:pt x="929030" y="682294"/>
                  </a:lnTo>
                  <a:lnTo>
                    <a:pt x="893476" y="691979"/>
                  </a:lnTo>
                  <a:lnTo>
                    <a:pt x="865139" y="702771"/>
                  </a:lnTo>
                  <a:lnTo>
                    <a:pt x="841037" y="711543"/>
                  </a:lnTo>
                  <a:lnTo>
                    <a:pt x="818184" y="715162"/>
                  </a:lnTo>
                  <a:lnTo>
                    <a:pt x="809831" y="714620"/>
                  </a:lnTo>
                  <a:lnTo>
                    <a:pt x="801125" y="712900"/>
                  </a:lnTo>
                  <a:lnTo>
                    <a:pt x="791938" y="709863"/>
                  </a:lnTo>
                  <a:lnTo>
                    <a:pt x="782142" y="705370"/>
                  </a:lnTo>
                  <a:lnTo>
                    <a:pt x="739695" y="720371"/>
                  </a:lnTo>
                  <a:lnTo>
                    <a:pt x="671471" y="744034"/>
                  </a:lnTo>
                  <a:lnTo>
                    <a:pt x="588609" y="754472"/>
                  </a:lnTo>
                  <a:lnTo>
                    <a:pt x="548609" y="755750"/>
                  </a:lnTo>
                  <a:lnTo>
                    <a:pt x="510908" y="755929"/>
                  </a:lnTo>
                  <a:lnTo>
                    <a:pt x="470014" y="757796"/>
                  </a:lnTo>
                  <a:lnTo>
                    <a:pt x="407801" y="789200"/>
                  </a:lnTo>
                  <a:lnTo>
                    <a:pt x="399233" y="793447"/>
                  </a:lnTo>
                  <a:lnTo>
                    <a:pt x="394144" y="795058"/>
                  </a:lnTo>
                  <a:lnTo>
                    <a:pt x="316623" y="792861"/>
                  </a:lnTo>
                  <a:lnTo>
                    <a:pt x="273240" y="794588"/>
                  </a:lnTo>
                  <a:lnTo>
                    <a:pt x="267119" y="797648"/>
                  </a:lnTo>
                  <a:lnTo>
                    <a:pt x="262242" y="798817"/>
                  </a:lnTo>
                  <a:lnTo>
                    <a:pt x="256082" y="798817"/>
                  </a:lnTo>
                  <a:lnTo>
                    <a:pt x="252501" y="798004"/>
                  </a:lnTo>
                  <a:lnTo>
                    <a:pt x="203047" y="794664"/>
                  </a:lnTo>
                  <a:lnTo>
                    <a:pt x="198221" y="797585"/>
                  </a:lnTo>
                  <a:lnTo>
                    <a:pt x="154952" y="800684"/>
                  </a:lnTo>
                  <a:lnTo>
                    <a:pt x="154635" y="802233"/>
                  </a:lnTo>
                  <a:lnTo>
                    <a:pt x="153073" y="805751"/>
                  </a:lnTo>
                  <a:lnTo>
                    <a:pt x="150025" y="808494"/>
                  </a:lnTo>
                  <a:lnTo>
                    <a:pt x="143852" y="809650"/>
                  </a:lnTo>
                  <a:lnTo>
                    <a:pt x="150914" y="819658"/>
                  </a:lnTo>
                  <a:lnTo>
                    <a:pt x="150482" y="821982"/>
                  </a:lnTo>
                  <a:lnTo>
                    <a:pt x="143891" y="821982"/>
                  </a:lnTo>
                  <a:lnTo>
                    <a:pt x="130733" y="820242"/>
                  </a:lnTo>
                  <a:lnTo>
                    <a:pt x="122478" y="820407"/>
                  </a:lnTo>
                  <a:lnTo>
                    <a:pt x="116649" y="823417"/>
                  </a:lnTo>
                  <a:lnTo>
                    <a:pt x="108864" y="824268"/>
                  </a:lnTo>
                  <a:lnTo>
                    <a:pt x="94881" y="824268"/>
                  </a:lnTo>
                  <a:lnTo>
                    <a:pt x="71996" y="822833"/>
                  </a:lnTo>
                  <a:lnTo>
                    <a:pt x="59690" y="822833"/>
                  </a:lnTo>
                  <a:lnTo>
                    <a:pt x="53403" y="823493"/>
                  </a:lnTo>
                  <a:lnTo>
                    <a:pt x="48818" y="825728"/>
                  </a:lnTo>
                  <a:lnTo>
                    <a:pt x="23152" y="869048"/>
                  </a:lnTo>
                  <a:lnTo>
                    <a:pt x="21361" y="870089"/>
                  </a:lnTo>
                  <a:lnTo>
                    <a:pt x="18542" y="870864"/>
                  </a:lnTo>
                  <a:lnTo>
                    <a:pt x="13931" y="871308"/>
                  </a:lnTo>
                  <a:lnTo>
                    <a:pt x="7010" y="871423"/>
                  </a:lnTo>
                  <a:lnTo>
                    <a:pt x="0" y="872604"/>
                  </a:lnTo>
                  <a:lnTo>
                    <a:pt x="4732693" y="872604"/>
                  </a:lnTo>
                  <a:close/>
                </a:path>
              </a:pathLst>
            </a:custGeom>
            <a:solidFill>
              <a:srgbClr val="ECEB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83638" y="5985002"/>
              <a:ext cx="1118984" cy="25551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19466" y="6211468"/>
              <a:ext cx="72783" cy="2904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469441" y="5999188"/>
              <a:ext cx="2106295" cy="212725"/>
            </a:xfrm>
            <a:custGeom>
              <a:avLst/>
              <a:gdLst/>
              <a:ahLst/>
              <a:cxnLst/>
              <a:rect l="l" t="t" r="r" b="b"/>
              <a:pathLst>
                <a:path w="2106295" h="212725">
                  <a:moveTo>
                    <a:pt x="832294" y="66344"/>
                  </a:moveTo>
                  <a:lnTo>
                    <a:pt x="824547" y="73190"/>
                  </a:lnTo>
                  <a:lnTo>
                    <a:pt x="818781" y="75552"/>
                  </a:lnTo>
                  <a:lnTo>
                    <a:pt x="808253" y="75552"/>
                  </a:lnTo>
                  <a:lnTo>
                    <a:pt x="803706" y="72542"/>
                  </a:lnTo>
                  <a:lnTo>
                    <a:pt x="793381" y="66522"/>
                  </a:lnTo>
                  <a:lnTo>
                    <a:pt x="787590" y="63512"/>
                  </a:lnTo>
                  <a:lnTo>
                    <a:pt x="777252" y="63512"/>
                  </a:lnTo>
                  <a:lnTo>
                    <a:pt x="774814" y="63741"/>
                  </a:lnTo>
                  <a:lnTo>
                    <a:pt x="772160" y="64274"/>
                  </a:lnTo>
                  <a:lnTo>
                    <a:pt x="764387" y="68681"/>
                  </a:lnTo>
                  <a:lnTo>
                    <a:pt x="758024" y="71145"/>
                  </a:lnTo>
                  <a:lnTo>
                    <a:pt x="746518" y="71145"/>
                  </a:lnTo>
                  <a:lnTo>
                    <a:pt x="741413" y="68567"/>
                  </a:lnTo>
                  <a:lnTo>
                    <a:pt x="736219" y="62814"/>
                  </a:lnTo>
                  <a:lnTo>
                    <a:pt x="719295" y="72374"/>
                  </a:lnTo>
                  <a:lnTo>
                    <a:pt x="706593" y="78462"/>
                  </a:lnTo>
                  <a:lnTo>
                    <a:pt x="697267" y="81675"/>
                  </a:lnTo>
                  <a:lnTo>
                    <a:pt x="690473" y="82613"/>
                  </a:lnTo>
                  <a:lnTo>
                    <a:pt x="685038" y="82613"/>
                  </a:lnTo>
                  <a:lnTo>
                    <a:pt x="681799" y="80416"/>
                  </a:lnTo>
                  <a:lnTo>
                    <a:pt x="673519" y="76034"/>
                  </a:lnTo>
                  <a:lnTo>
                    <a:pt x="668489" y="73837"/>
                  </a:lnTo>
                  <a:lnTo>
                    <a:pt x="653821" y="73837"/>
                  </a:lnTo>
                  <a:lnTo>
                    <a:pt x="646658" y="74688"/>
                  </a:lnTo>
                  <a:lnTo>
                    <a:pt x="637209" y="76898"/>
                  </a:lnTo>
                  <a:lnTo>
                    <a:pt x="599783" y="82962"/>
                  </a:lnTo>
                  <a:lnTo>
                    <a:pt x="565619" y="83969"/>
                  </a:lnTo>
                  <a:lnTo>
                    <a:pt x="530475" y="90000"/>
                  </a:lnTo>
                  <a:lnTo>
                    <a:pt x="490105" y="111137"/>
                  </a:lnTo>
                  <a:lnTo>
                    <a:pt x="489216" y="112052"/>
                  </a:lnTo>
                  <a:lnTo>
                    <a:pt x="488340" y="112902"/>
                  </a:lnTo>
                  <a:lnTo>
                    <a:pt x="487451" y="113703"/>
                  </a:lnTo>
                  <a:lnTo>
                    <a:pt x="831176" y="113703"/>
                  </a:lnTo>
                  <a:lnTo>
                    <a:pt x="831176" y="73291"/>
                  </a:lnTo>
                  <a:lnTo>
                    <a:pt x="832294" y="66344"/>
                  </a:lnTo>
                  <a:close/>
                </a:path>
                <a:path w="2106295" h="212725">
                  <a:moveTo>
                    <a:pt x="883958" y="75564"/>
                  </a:moveTo>
                  <a:lnTo>
                    <a:pt x="876490" y="74155"/>
                  </a:lnTo>
                  <a:lnTo>
                    <a:pt x="860755" y="74244"/>
                  </a:lnTo>
                  <a:lnTo>
                    <a:pt x="857910" y="74333"/>
                  </a:lnTo>
                  <a:lnTo>
                    <a:pt x="855052" y="74434"/>
                  </a:lnTo>
                  <a:lnTo>
                    <a:pt x="839431" y="74523"/>
                  </a:lnTo>
                  <a:lnTo>
                    <a:pt x="831176" y="73291"/>
                  </a:lnTo>
                  <a:lnTo>
                    <a:pt x="831176" y="113703"/>
                  </a:lnTo>
                  <a:lnTo>
                    <a:pt x="879348" y="113703"/>
                  </a:lnTo>
                  <a:lnTo>
                    <a:pt x="879348" y="83832"/>
                  </a:lnTo>
                  <a:lnTo>
                    <a:pt x="883958" y="75564"/>
                  </a:lnTo>
                  <a:close/>
                </a:path>
                <a:path w="2106295" h="212725">
                  <a:moveTo>
                    <a:pt x="936379" y="113703"/>
                  </a:moveTo>
                  <a:lnTo>
                    <a:pt x="936379" y="76406"/>
                  </a:lnTo>
                  <a:lnTo>
                    <a:pt x="928903" y="79235"/>
                  </a:lnTo>
                  <a:lnTo>
                    <a:pt x="925322" y="77508"/>
                  </a:lnTo>
                  <a:lnTo>
                    <a:pt x="922172" y="76822"/>
                  </a:lnTo>
                  <a:lnTo>
                    <a:pt x="913765" y="76822"/>
                  </a:lnTo>
                  <a:lnTo>
                    <a:pt x="909281" y="79400"/>
                  </a:lnTo>
                  <a:lnTo>
                    <a:pt x="895934" y="87147"/>
                  </a:lnTo>
                  <a:lnTo>
                    <a:pt x="887196" y="87147"/>
                  </a:lnTo>
                  <a:lnTo>
                    <a:pt x="883958" y="86332"/>
                  </a:lnTo>
                  <a:lnTo>
                    <a:pt x="883564" y="86232"/>
                  </a:lnTo>
                  <a:lnTo>
                    <a:pt x="879348" y="83832"/>
                  </a:lnTo>
                  <a:lnTo>
                    <a:pt x="879348" y="113703"/>
                  </a:lnTo>
                  <a:lnTo>
                    <a:pt x="936379" y="113703"/>
                  </a:lnTo>
                  <a:close/>
                </a:path>
                <a:path w="2106295" h="212725">
                  <a:moveTo>
                    <a:pt x="1580210" y="91389"/>
                  </a:moveTo>
                  <a:lnTo>
                    <a:pt x="1574863" y="88938"/>
                  </a:lnTo>
                  <a:lnTo>
                    <a:pt x="1566608" y="88938"/>
                  </a:lnTo>
                  <a:lnTo>
                    <a:pt x="1563662" y="89712"/>
                  </a:lnTo>
                  <a:lnTo>
                    <a:pt x="1561744" y="91465"/>
                  </a:lnTo>
                  <a:lnTo>
                    <a:pt x="1538756" y="95988"/>
                  </a:lnTo>
                  <a:lnTo>
                    <a:pt x="1521018" y="98944"/>
                  </a:lnTo>
                  <a:lnTo>
                    <a:pt x="1507734" y="100554"/>
                  </a:lnTo>
                  <a:lnTo>
                    <a:pt x="1498104" y="101041"/>
                  </a:lnTo>
                  <a:lnTo>
                    <a:pt x="1487258" y="101041"/>
                  </a:lnTo>
                  <a:lnTo>
                    <a:pt x="1484160" y="98602"/>
                  </a:lnTo>
                  <a:lnTo>
                    <a:pt x="1476057" y="93738"/>
                  </a:lnTo>
                  <a:lnTo>
                    <a:pt x="1471041" y="91300"/>
                  </a:lnTo>
                  <a:lnTo>
                    <a:pt x="1456232" y="91300"/>
                  </a:lnTo>
                  <a:lnTo>
                    <a:pt x="1454111" y="91668"/>
                  </a:lnTo>
                  <a:lnTo>
                    <a:pt x="1452118" y="91833"/>
                  </a:lnTo>
                  <a:lnTo>
                    <a:pt x="1450238" y="91833"/>
                  </a:lnTo>
                  <a:lnTo>
                    <a:pt x="1440943" y="90253"/>
                  </a:lnTo>
                  <a:lnTo>
                    <a:pt x="1433468" y="86088"/>
                  </a:lnTo>
                  <a:lnTo>
                    <a:pt x="1427306" y="80201"/>
                  </a:lnTo>
                  <a:lnTo>
                    <a:pt x="1421955" y="73456"/>
                  </a:lnTo>
                  <a:lnTo>
                    <a:pt x="1416915" y="66706"/>
                  </a:lnTo>
                  <a:lnTo>
                    <a:pt x="1411671" y="60820"/>
                  </a:lnTo>
                  <a:lnTo>
                    <a:pt x="1405717" y="56658"/>
                  </a:lnTo>
                  <a:lnTo>
                    <a:pt x="1398549" y="55079"/>
                  </a:lnTo>
                  <a:lnTo>
                    <a:pt x="1392885" y="55079"/>
                  </a:lnTo>
                  <a:lnTo>
                    <a:pt x="1385912" y="57708"/>
                  </a:lnTo>
                  <a:lnTo>
                    <a:pt x="1376819" y="64363"/>
                  </a:lnTo>
                  <a:lnTo>
                    <a:pt x="1372819" y="64414"/>
                  </a:lnTo>
                  <a:lnTo>
                    <a:pt x="1327391" y="58927"/>
                  </a:lnTo>
                  <a:lnTo>
                    <a:pt x="1317091" y="56913"/>
                  </a:lnTo>
                  <a:lnTo>
                    <a:pt x="1306910" y="55156"/>
                  </a:lnTo>
                  <a:lnTo>
                    <a:pt x="1296699" y="53913"/>
                  </a:lnTo>
                  <a:lnTo>
                    <a:pt x="1286306" y="53441"/>
                  </a:lnTo>
                  <a:lnTo>
                    <a:pt x="1277315" y="53831"/>
                  </a:lnTo>
                  <a:lnTo>
                    <a:pt x="1267998" y="55103"/>
                  </a:lnTo>
                  <a:lnTo>
                    <a:pt x="1258269" y="57411"/>
                  </a:lnTo>
                  <a:lnTo>
                    <a:pt x="1247978" y="60909"/>
                  </a:lnTo>
                  <a:lnTo>
                    <a:pt x="1228320" y="61055"/>
                  </a:lnTo>
                  <a:lnTo>
                    <a:pt x="1206868" y="61441"/>
                  </a:lnTo>
                  <a:lnTo>
                    <a:pt x="1184196" y="61986"/>
                  </a:lnTo>
                  <a:lnTo>
                    <a:pt x="1138091" y="63235"/>
                  </a:lnTo>
                  <a:lnTo>
                    <a:pt x="1116117" y="63780"/>
                  </a:lnTo>
                  <a:lnTo>
                    <a:pt x="1095843" y="64166"/>
                  </a:lnTo>
                  <a:lnTo>
                    <a:pt x="1078001" y="64312"/>
                  </a:lnTo>
                  <a:lnTo>
                    <a:pt x="1073492" y="64300"/>
                  </a:lnTo>
                  <a:lnTo>
                    <a:pt x="1053321" y="61856"/>
                  </a:lnTo>
                  <a:lnTo>
                    <a:pt x="1037863" y="58202"/>
                  </a:lnTo>
                  <a:lnTo>
                    <a:pt x="1025261" y="54879"/>
                  </a:lnTo>
                  <a:lnTo>
                    <a:pt x="1014196" y="53495"/>
                  </a:lnTo>
                  <a:lnTo>
                    <a:pt x="1007160" y="53428"/>
                  </a:lnTo>
                  <a:lnTo>
                    <a:pt x="1000264" y="55003"/>
                  </a:lnTo>
                  <a:lnTo>
                    <a:pt x="991565" y="59347"/>
                  </a:lnTo>
                  <a:lnTo>
                    <a:pt x="984559" y="50999"/>
                  </a:lnTo>
                  <a:lnTo>
                    <a:pt x="978889" y="45561"/>
                  </a:lnTo>
                  <a:lnTo>
                    <a:pt x="974254" y="42609"/>
                  </a:lnTo>
                  <a:lnTo>
                    <a:pt x="970356" y="41719"/>
                  </a:lnTo>
                  <a:lnTo>
                    <a:pt x="964311" y="43895"/>
                  </a:lnTo>
                  <a:lnTo>
                    <a:pt x="957964" y="48842"/>
                  </a:lnTo>
                  <a:lnTo>
                    <a:pt x="949650" y="54187"/>
                  </a:lnTo>
                  <a:lnTo>
                    <a:pt x="937704" y="57556"/>
                  </a:lnTo>
                  <a:lnTo>
                    <a:pt x="929285" y="63120"/>
                  </a:lnTo>
                  <a:lnTo>
                    <a:pt x="932675" y="70219"/>
                  </a:lnTo>
                  <a:lnTo>
                    <a:pt x="936379" y="76406"/>
                  </a:lnTo>
                  <a:lnTo>
                    <a:pt x="936379" y="113703"/>
                  </a:lnTo>
                  <a:lnTo>
                    <a:pt x="1014196" y="113703"/>
                  </a:lnTo>
                  <a:lnTo>
                    <a:pt x="1014196" y="212280"/>
                  </a:lnTo>
                  <a:lnTo>
                    <a:pt x="1579867" y="212280"/>
                  </a:lnTo>
                  <a:lnTo>
                    <a:pt x="1579867" y="95135"/>
                  </a:lnTo>
                  <a:lnTo>
                    <a:pt x="1580210" y="91389"/>
                  </a:lnTo>
                  <a:close/>
                </a:path>
                <a:path w="2106295" h="212725">
                  <a:moveTo>
                    <a:pt x="2105939" y="212280"/>
                  </a:moveTo>
                  <a:lnTo>
                    <a:pt x="2105939" y="0"/>
                  </a:lnTo>
                  <a:lnTo>
                    <a:pt x="2099818" y="1109"/>
                  </a:lnTo>
                  <a:lnTo>
                    <a:pt x="2093442" y="1830"/>
                  </a:lnTo>
                  <a:lnTo>
                    <a:pt x="2086819" y="2219"/>
                  </a:lnTo>
                  <a:lnTo>
                    <a:pt x="2069091" y="2129"/>
                  </a:lnTo>
                  <a:lnTo>
                    <a:pt x="2057719" y="1650"/>
                  </a:lnTo>
                  <a:lnTo>
                    <a:pt x="2045863" y="1115"/>
                  </a:lnTo>
                  <a:lnTo>
                    <a:pt x="2033549" y="736"/>
                  </a:lnTo>
                  <a:lnTo>
                    <a:pt x="2015400" y="6493"/>
                  </a:lnTo>
                  <a:lnTo>
                    <a:pt x="1994390" y="17213"/>
                  </a:lnTo>
                  <a:lnTo>
                    <a:pt x="1972125" y="27559"/>
                  </a:lnTo>
                  <a:lnTo>
                    <a:pt x="1950212" y="32194"/>
                  </a:lnTo>
                  <a:lnTo>
                    <a:pt x="1943712" y="31629"/>
                  </a:lnTo>
                  <a:lnTo>
                    <a:pt x="1937450" y="29829"/>
                  </a:lnTo>
                  <a:lnTo>
                    <a:pt x="1931475" y="26633"/>
                  </a:lnTo>
                  <a:lnTo>
                    <a:pt x="1925840" y="21882"/>
                  </a:lnTo>
                  <a:lnTo>
                    <a:pt x="1923211" y="23558"/>
                  </a:lnTo>
                  <a:lnTo>
                    <a:pt x="1920214" y="24193"/>
                  </a:lnTo>
                  <a:lnTo>
                    <a:pt x="1912429" y="24193"/>
                  </a:lnTo>
                  <a:lnTo>
                    <a:pt x="1907400" y="22910"/>
                  </a:lnTo>
                  <a:lnTo>
                    <a:pt x="1892084" y="19088"/>
                  </a:lnTo>
                  <a:lnTo>
                    <a:pt x="1879625" y="19088"/>
                  </a:lnTo>
                  <a:lnTo>
                    <a:pt x="1872843" y="22326"/>
                  </a:lnTo>
                  <a:lnTo>
                    <a:pt x="1868525" y="33959"/>
                  </a:lnTo>
                  <a:lnTo>
                    <a:pt x="1860169" y="32689"/>
                  </a:lnTo>
                  <a:lnTo>
                    <a:pt x="1852955" y="32232"/>
                  </a:lnTo>
                  <a:lnTo>
                    <a:pt x="1837817" y="32232"/>
                  </a:lnTo>
                  <a:lnTo>
                    <a:pt x="1830476" y="33058"/>
                  </a:lnTo>
                  <a:lnTo>
                    <a:pt x="1816595" y="34709"/>
                  </a:lnTo>
                  <a:lnTo>
                    <a:pt x="1810054" y="35534"/>
                  </a:lnTo>
                  <a:lnTo>
                    <a:pt x="1802955" y="35534"/>
                  </a:lnTo>
                  <a:lnTo>
                    <a:pt x="1796109" y="35266"/>
                  </a:lnTo>
                  <a:lnTo>
                    <a:pt x="1788769" y="34361"/>
                  </a:lnTo>
                  <a:lnTo>
                    <a:pt x="1780763" y="32668"/>
                  </a:lnTo>
                  <a:lnTo>
                    <a:pt x="1771916" y="30035"/>
                  </a:lnTo>
                  <a:lnTo>
                    <a:pt x="1751027" y="35600"/>
                  </a:lnTo>
                  <a:lnTo>
                    <a:pt x="1743546" y="46777"/>
                  </a:lnTo>
                  <a:lnTo>
                    <a:pt x="1735896" y="57749"/>
                  </a:lnTo>
                  <a:lnTo>
                    <a:pt x="1714500" y="62699"/>
                  </a:lnTo>
                  <a:lnTo>
                    <a:pt x="1709991" y="62699"/>
                  </a:lnTo>
                  <a:lnTo>
                    <a:pt x="1704695" y="62369"/>
                  </a:lnTo>
                  <a:lnTo>
                    <a:pt x="1698472" y="61633"/>
                  </a:lnTo>
                  <a:lnTo>
                    <a:pt x="1676304" y="71687"/>
                  </a:lnTo>
                  <a:lnTo>
                    <a:pt x="1652898" y="79600"/>
                  </a:lnTo>
                  <a:lnTo>
                    <a:pt x="1628549" y="85289"/>
                  </a:lnTo>
                  <a:lnTo>
                    <a:pt x="1603552" y="88671"/>
                  </a:lnTo>
                  <a:lnTo>
                    <a:pt x="1602867" y="86423"/>
                  </a:lnTo>
                  <a:lnTo>
                    <a:pt x="1601431" y="85559"/>
                  </a:lnTo>
                  <a:lnTo>
                    <a:pt x="1594002" y="85559"/>
                  </a:lnTo>
                  <a:lnTo>
                    <a:pt x="1584655" y="93217"/>
                  </a:lnTo>
                  <a:lnTo>
                    <a:pt x="1579867" y="95135"/>
                  </a:lnTo>
                  <a:lnTo>
                    <a:pt x="1579867" y="212280"/>
                  </a:lnTo>
                  <a:lnTo>
                    <a:pt x="2105939" y="212280"/>
                  </a:lnTo>
                  <a:close/>
                </a:path>
                <a:path w="2106295" h="212725">
                  <a:moveTo>
                    <a:pt x="22809" y="212280"/>
                  </a:moveTo>
                  <a:lnTo>
                    <a:pt x="22809" y="200939"/>
                  </a:lnTo>
                  <a:lnTo>
                    <a:pt x="15762" y="203475"/>
                  </a:lnTo>
                  <a:lnTo>
                    <a:pt x="9090" y="206133"/>
                  </a:lnTo>
                  <a:lnTo>
                    <a:pt x="3574" y="209029"/>
                  </a:lnTo>
                  <a:lnTo>
                    <a:pt x="0" y="212280"/>
                  </a:lnTo>
                  <a:lnTo>
                    <a:pt x="22809" y="212280"/>
                  </a:lnTo>
                  <a:close/>
                </a:path>
              </a:pathLst>
            </a:custGeom>
            <a:solidFill>
              <a:srgbClr val="E1E0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92250" y="6112890"/>
              <a:ext cx="991387" cy="30111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92250" y="6112890"/>
              <a:ext cx="991387" cy="9857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38466" y="3185667"/>
              <a:ext cx="1484972" cy="1154099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132891" y="3173710"/>
            <a:ext cx="4775835" cy="206311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85115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ANPANMAN,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3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fictional</a:t>
            </a:r>
            <a:r>
              <a:rPr sz="1450" b="1" spc="3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character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created</a:t>
            </a:r>
            <a:r>
              <a:rPr sz="1450" b="1" spc="3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Takashi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Yanase,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introduced</a:t>
            </a:r>
            <a:r>
              <a:rPr sz="1450" b="1" spc="3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Japan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series</a:t>
            </a:r>
            <a:r>
              <a:rPr sz="1450" b="1" spc="3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books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in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1968.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character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ultimately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become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one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of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Japan’s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most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popular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animated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children’s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cartoon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series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of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all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time.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2006,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50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million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ANPANMAN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books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have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been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sold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Japan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made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into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television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series.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is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Japan’s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most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popular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fictional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character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and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has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been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variety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products,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including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apparel,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video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games,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toys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snack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foods.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752291" y="1652057"/>
            <a:ext cx="286702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90625" marR="5080" indent="-1178560">
              <a:lnSpc>
                <a:spcPct val="101499"/>
              </a:lnSpc>
              <a:spcBef>
                <a:spcPts val="95"/>
              </a:spcBef>
            </a:pPr>
            <a:r>
              <a:rPr dirty="0"/>
              <a:t>ANPANMAN</a:t>
            </a:r>
            <a:r>
              <a:rPr spc="75" dirty="0"/>
              <a:t> </a:t>
            </a:r>
            <a:r>
              <a:rPr dirty="0"/>
              <a:t>BOOK</a:t>
            </a:r>
            <a:r>
              <a:rPr spc="80" dirty="0"/>
              <a:t> </a:t>
            </a:r>
            <a:r>
              <a:rPr spc="-10" dirty="0"/>
              <a:t>SERIES </a:t>
            </a:r>
            <a:r>
              <a:rPr spc="-20" dirty="0"/>
              <a:t>1968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" y="1057275"/>
            <a:ext cx="5046345" cy="5658485"/>
          </a:xfrm>
          <a:custGeom>
            <a:avLst/>
            <a:gdLst/>
            <a:ahLst/>
            <a:cxnLst/>
            <a:rect l="l" t="t" r="r" b="b"/>
            <a:pathLst>
              <a:path w="5046345" h="5658484">
                <a:moveTo>
                  <a:pt x="5046095" y="1427697"/>
                </a:moveTo>
                <a:lnTo>
                  <a:pt x="5007353" y="1401676"/>
                </a:lnTo>
                <a:lnTo>
                  <a:pt x="4967458" y="1387433"/>
                </a:lnTo>
                <a:lnTo>
                  <a:pt x="4919067" y="1373466"/>
                </a:lnTo>
                <a:lnTo>
                  <a:pt x="4866070" y="1360595"/>
                </a:lnTo>
                <a:lnTo>
                  <a:pt x="4812355" y="1349645"/>
                </a:lnTo>
                <a:lnTo>
                  <a:pt x="4761814" y="1341437"/>
                </a:lnTo>
                <a:lnTo>
                  <a:pt x="4718253" y="1338605"/>
                </a:lnTo>
                <a:lnTo>
                  <a:pt x="4691211" y="1339395"/>
                </a:lnTo>
                <a:lnTo>
                  <a:pt x="4663393" y="1341480"/>
                </a:lnTo>
                <a:lnTo>
                  <a:pt x="4634983" y="1344429"/>
                </a:lnTo>
                <a:lnTo>
                  <a:pt x="4577118" y="1351198"/>
                </a:lnTo>
                <a:lnTo>
                  <a:pt x="4548035" y="1354151"/>
                </a:lnTo>
                <a:lnTo>
                  <a:pt x="4519094" y="1356240"/>
                </a:lnTo>
                <a:lnTo>
                  <a:pt x="4490478" y="1357033"/>
                </a:lnTo>
                <a:lnTo>
                  <a:pt x="4454207" y="1355426"/>
                </a:lnTo>
                <a:lnTo>
                  <a:pt x="4419195" y="1349983"/>
                </a:lnTo>
                <a:lnTo>
                  <a:pt x="4385842" y="1339764"/>
                </a:lnTo>
                <a:lnTo>
                  <a:pt x="4354550" y="1323835"/>
                </a:lnTo>
                <a:lnTo>
                  <a:pt x="4364394" y="1317996"/>
                </a:lnTo>
                <a:lnTo>
                  <a:pt x="4360195" y="1312203"/>
                </a:lnTo>
                <a:lnTo>
                  <a:pt x="4316264" y="1300947"/>
                </a:lnTo>
                <a:lnTo>
                  <a:pt x="4235946" y="1290442"/>
                </a:lnTo>
                <a:lnTo>
                  <a:pt x="4186264" y="1285589"/>
                </a:lnTo>
                <a:lnTo>
                  <a:pt x="4132432" y="1281064"/>
                </a:lnTo>
                <a:lnTo>
                  <a:pt x="4076097" y="1276914"/>
                </a:lnTo>
                <a:lnTo>
                  <a:pt x="4018909" y="1273187"/>
                </a:lnTo>
                <a:lnTo>
                  <a:pt x="3962516" y="1269930"/>
                </a:lnTo>
                <a:lnTo>
                  <a:pt x="3908567" y="1267188"/>
                </a:lnTo>
                <a:lnTo>
                  <a:pt x="3858710" y="1265010"/>
                </a:lnTo>
                <a:lnTo>
                  <a:pt x="3814594" y="1263443"/>
                </a:lnTo>
                <a:lnTo>
                  <a:pt x="3777868" y="1262532"/>
                </a:lnTo>
                <a:lnTo>
                  <a:pt x="3786165" y="1257356"/>
                </a:lnTo>
                <a:lnTo>
                  <a:pt x="3793155" y="1249716"/>
                </a:lnTo>
                <a:lnTo>
                  <a:pt x="3798394" y="1238245"/>
                </a:lnTo>
                <a:lnTo>
                  <a:pt x="3801440" y="1221574"/>
                </a:lnTo>
                <a:lnTo>
                  <a:pt x="3794903" y="1200637"/>
                </a:lnTo>
                <a:lnTo>
                  <a:pt x="3777570" y="1194211"/>
                </a:lnTo>
                <a:lnTo>
                  <a:pt x="3758056" y="1188315"/>
                </a:lnTo>
                <a:lnTo>
                  <a:pt x="3744976" y="1168971"/>
                </a:lnTo>
                <a:lnTo>
                  <a:pt x="3781252" y="1143779"/>
                </a:lnTo>
                <a:lnTo>
                  <a:pt x="3819018" y="1135141"/>
                </a:lnTo>
                <a:lnTo>
                  <a:pt x="3857473" y="1132960"/>
                </a:lnTo>
                <a:lnTo>
                  <a:pt x="3895818" y="1127139"/>
                </a:lnTo>
                <a:lnTo>
                  <a:pt x="3933253" y="1107579"/>
                </a:lnTo>
                <a:lnTo>
                  <a:pt x="3941876" y="1071963"/>
                </a:lnTo>
                <a:lnTo>
                  <a:pt x="3929995" y="1046232"/>
                </a:lnTo>
                <a:lnTo>
                  <a:pt x="3915029" y="1020500"/>
                </a:lnTo>
                <a:lnTo>
                  <a:pt x="3914393" y="984884"/>
                </a:lnTo>
                <a:lnTo>
                  <a:pt x="3967312" y="965458"/>
                </a:lnTo>
                <a:lnTo>
                  <a:pt x="4012869" y="944175"/>
                </a:lnTo>
                <a:lnTo>
                  <a:pt x="4052886" y="921282"/>
                </a:lnTo>
                <a:lnTo>
                  <a:pt x="4089186" y="897022"/>
                </a:lnTo>
                <a:lnTo>
                  <a:pt x="4123591" y="871640"/>
                </a:lnTo>
                <a:lnTo>
                  <a:pt x="4157924" y="845381"/>
                </a:lnTo>
                <a:lnTo>
                  <a:pt x="4194007" y="818489"/>
                </a:lnTo>
                <a:lnTo>
                  <a:pt x="4233662" y="791208"/>
                </a:lnTo>
                <a:lnTo>
                  <a:pt x="4278712" y="763784"/>
                </a:lnTo>
                <a:lnTo>
                  <a:pt x="4330979" y="736460"/>
                </a:lnTo>
                <a:lnTo>
                  <a:pt x="4339149" y="729741"/>
                </a:lnTo>
                <a:lnTo>
                  <a:pt x="4344874" y="717827"/>
                </a:lnTo>
                <a:lnTo>
                  <a:pt x="4346611" y="699882"/>
                </a:lnTo>
                <a:lnTo>
                  <a:pt x="4342815" y="675068"/>
                </a:lnTo>
                <a:lnTo>
                  <a:pt x="4333960" y="673958"/>
                </a:lnTo>
                <a:lnTo>
                  <a:pt x="4325016" y="673187"/>
                </a:lnTo>
                <a:lnTo>
                  <a:pt x="4315987" y="672737"/>
                </a:lnTo>
                <a:lnTo>
                  <a:pt x="4306874" y="672591"/>
                </a:lnTo>
                <a:lnTo>
                  <a:pt x="4263509" y="675427"/>
                </a:lnTo>
                <a:lnTo>
                  <a:pt x="4218869" y="682837"/>
                </a:lnTo>
                <a:lnTo>
                  <a:pt x="4173376" y="693174"/>
                </a:lnTo>
                <a:lnTo>
                  <a:pt x="4127451" y="704790"/>
                </a:lnTo>
                <a:lnTo>
                  <a:pt x="4081513" y="716038"/>
                </a:lnTo>
                <a:lnTo>
                  <a:pt x="4045369" y="724364"/>
                </a:lnTo>
                <a:lnTo>
                  <a:pt x="4015563" y="730745"/>
                </a:lnTo>
                <a:lnTo>
                  <a:pt x="3990703" y="734830"/>
                </a:lnTo>
                <a:lnTo>
                  <a:pt x="3969397" y="736269"/>
                </a:lnTo>
                <a:lnTo>
                  <a:pt x="3938897" y="732095"/>
                </a:lnTo>
                <a:lnTo>
                  <a:pt x="3908186" y="718578"/>
                </a:lnTo>
                <a:lnTo>
                  <a:pt x="3871385" y="694232"/>
                </a:lnTo>
                <a:lnTo>
                  <a:pt x="3822611" y="657567"/>
                </a:lnTo>
                <a:lnTo>
                  <a:pt x="3813980" y="652163"/>
                </a:lnTo>
                <a:lnTo>
                  <a:pt x="3804361" y="648085"/>
                </a:lnTo>
                <a:lnTo>
                  <a:pt x="3794046" y="645511"/>
                </a:lnTo>
                <a:lnTo>
                  <a:pt x="3783329" y="644613"/>
                </a:lnTo>
                <a:lnTo>
                  <a:pt x="3770371" y="645998"/>
                </a:lnTo>
                <a:lnTo>
                  <a:pt x="3757753" y="650354"/>
                </a:lnTo>
                <a:lnTo>
                  <a:pt x="3745977" y="657986"/>
                </a:lnTo>
                <a:lnTo>
                  <a:pt x="3735539" y="669201"/>
                </a:lnTo>
                <a:lnTo>
                  <a:pt x="3716678" y="692040"/>
                </a:lnTo>
                <a:lnTo>
                  <a:pt x="3698871" y="707728"/>
                </a:lnTo>
                <a:lnTo>
                  <a:pt x="3681822" y="716769"/>
                </a:lnTo>
                <a:lnTo>
                  <a:pt x="3665232" y="719670"/>
                </a:lnTo>
                <a:lnTo>
                  <a:pt x="3651849" y="717847"/>
                </a:lnTo>
                <a:lnTo>
                  <a:pt x="3638415" y="712557"/>
                </a:lnTo>
                <a:lnTo>
                  <a:pt x="3624768" y="704074"/>
                </a:lnTo>
                <a:lnTo>
                  <a:pt x="3610749" y="692670"/>
                </a:lnTo>
                <a:lnTo>
                  <a:pt x="3599315" y="685041"/>
                </a:lnTo>
                <a:lnTo>
                  <a:pt x="3587053" y="680404"/>
                </a:lnTo>
                <a:lnTo>
                  <a:pt x="3574079" y="678102"/>
                </a:lnTo>
                <a:lnTo>
                  <a:pt x="3560508" y="677481"/>
                </a:lnTo>
                <a:lnTo>
                  <a:pt x="3553256" y="677481"/>
                </a:lnTo>
                <a:lnTo>
                  <a:pt x="3522967" y="679170"/>
                </a:lnTo>
                <a:lnTo>
                  <a:pt x="3515220" y="679170"/>
                </a:lnTo>
                <a:lnTo>
                  <a:pt x="3496419" y="678121"/>
                </a:lnTo>
                <a:lnTo>
                  <a:pt x="3477663" y="674084"/>
                </a:lnTo>
                <a:lnTo>
                  <a:pt x="3459188" y="665722"/>
                </a:lnTo>
                <a:lnTo>
                  <a:pt x="3441230" y="651700"/>
                </a:lnTo>
                <a:lnTo>
                  <a:pt x="3488018" y="632980"/>
                </a:lnTo>
                <a:lnTo>
                  <a:pt x="3533903" y="618908"/>
                </a:lnTo>
                <a:lnTo>
                  <a:pt x="3579418" y="608768"/>
                </a:lnTo>
                <a:lnTo>
                  <a:pt x="3625097" y="601846"/>
                </a:lnTo>
                <a:lnTo>
                  <a:pt x="3671472" y="597428"/>
                </a:lnTo>
                <a:lnTo>
                  <a:pt x="3719077" y="594798"/>
                </a:lnTo>
                <a:lnTo>
                  <a:pt x="3768445" y="593242"/>
                </a:lnTo>
                <a:lnTo>
                  <a:pt x="3739638" y="548037"/>
                </a:lnTo>
                <a:lnTo>
                  <a:pt x="3707523" y="525300"/>
                </a:lnTo>
                <a:lnTo>
                  <a:pt x="3641343" y="514337"/>
                </a:lnTo>
                <a:lnTo>
                  <a:pt x="3591213" y="512882"/>
                </a:lnTo>
                <a:lnTo>
                  <a:pt x="3440958" y="509931"/>
                </a:lnTo>
                <a:lnTo>
                  <a:pt x="3390965" y="508482"/>
                </a:lnTo>
                <a:lnTo>
                  <a:pt x="3341040" y="506332"/>
                </a:lnTo>
                <a:lnTo>
                  <a:pt x="3291198" y="503200"/>
                </a:lnTo>
                <a:lnTo>
                  <a:pt x="3241453" y="498805"/>
                </a:lnTo>
                <a:lnTo>
                  <a:pt x="3191819" y="492866"/>
                </a:lnTo>
                <a:lnTo>
                  <a:pt x="3142310" y="485101"/>
                </a:lnTo>
                <a:lnTo>
                  <a:pt x="3079392" y="473429"/>
                </a:lnTo>
                <a:lnTo>
                  <a:pt x="3019933" y="452945"/>
                </a:lnTo>
                <a:lnTo>
                  <a:pt x="2980419" y="431439"/>
                </a:lnTo>
                <a:lnTo>
                  <a:pt x="2946796" y="410461"/>
                </a:lnTo>
                <a:lnTo>
                  <a:pt x="2895564" y="370082"/>
                </a:lnTo>
                <a:lnTo>
                  <a:pt x="2862922" y="331798"/>
                </a:lnTo>
                <a:lnTo>
                  <a:pt x="2845555" y="295601"/>
                </a:lnTo>
                <a:lnTo>
                  <a:pt x="2840148" y="261482"/>
                </a:lnTo>
                <a:lnTo>
                  <a:pt x="2840893" y="245198"/>
                </a:lnTo>
                <a:lnTo>
                  <a:pt x="2851954" y="199436"/>
                </a:lnTo>
                <a:lnTo>
                  <a:pt x="2867549" y="158286"/>
                </a:lnTo>
                <a:lnTo>
                  <a:pt x="2871821" y="145589"/>
                </a:lnTo>
                <a:lnTo>
                  <a:pt x="2874940" y="133399"/>
                </a:lnTo>
                <a:lnTo>
                  <a:pt x="2876490" y="121716"/>
                </a:lnTo>
                <a:lnTo>
                  <a:pt x="2876058" y="110538"/>
                </a:lnTo>
                <a:lnTo>
                  <a:pt x="2846219" y="70857"/>
                </a:lnTo>
                <a:lnTo>
                  <a:pt x="2808632" y="54019"/>
                </a:lnTo>
                <a:lnTo>
                  <a:pt x="2751512" y="39170"/>
                </a:lnTo>
                <a:lnTo>
                  <a:pt x="2671546" y="26301"/>
                </a:lnTo>
                <a:lnTo>
                  <a:pt x="2621887" y="19905"/>
                </a:lnTo>
                <a:lnTo>
                  <a:pt x="2571880" y="14508"/>
                </a:lnTo>
                <a:lnTo>
                  <a:pt x="2471745" y="4988"/>
                </a:lnTo>
                <a:lnTo>
                  <a:pt x="2422080" y="0"/>
                </a:lnTo>
                <a:lnTo>
                  <a:pt x="0" y="0"/>
                </a:lnTo>
                <a:lnTo>
                  <a:pt x="0" y="5657862"/>
                </a:lnTo>
                <a:lnTo>
                  <a:pt x="3043504" y="5657862"/>
                </a:lnTo>
                <a:lnTo>
                  <a:pt x="3049652" y="5648544"/>
                </a:lnTo>
                <a:lnTo>
                  <a:pt x="3053810" y="5638133"/>
                </a:lnTo>
                <a:lnTo>
                  <a:pt x="3055748" y="5626626"/>
                </a:lnTo>
                <a:lnTo>
                  <a:pt x="3055239" y="5614022"/>
                </a:lnTo>
                <a:lnTo>
                  <a:pt x="3037657" y="5561710"/>
                </a:lnTo>
                <a:lnTo>
                  <a:pt x="3000692" y="5541479"/>
                </a:lnTo>
                <a:lnTo>
                  <a:pt x="2987027" y="5543892"/>
                </a:lnTo>
                <a:lnTo>
                  <a:pt x="2969508" y="5549378"/>
                </a:lnTo>
                <a:lnTo>
                  <a:pt x="2952230" y="5553038"/>
                </a:lnTo>
                <a:lnTo>
                  <a:pt x="2935165" y="5555081"/>
                </a:lnTo>
                <a:lnTo>
                  <a:pt x="2918282" y="5555716"/>
                </a:lnTo>
                <a:lnTo>
                  <a:pt x="2894247" y="5554577"/>
                </a:lnTo>
                <a:lnTo>
                  <a:pt x="2870430" y="5551574"/>
                </a:lnTo>
                <a:lnTo>
                  <a:pt x="2846739" y="5547331"/>
                </a:lnTo>
                <a:lnTo>
                  <a:pt x="2799361" y="5537602"/>
                </a:lnTo>
                <a:lnTo>
                  <a:pt x="2775494" y="5533355"/>
                </a:lnTo>
                <a:lnTo>
                  <a:pt x="2751386" y="5530351"/>
                </a:lnTo>
                <a:lnTo>
                  <a:pt x="2726944" y="5529211"/>
                </a:lnTo>
                <a:lnTo>
                  <a:pt x="2717911" y="5529383"/>
                </a:lnTo>
                <a:lnTo>
                  <a:pt x="2708813" y="5529918"/>
                </a:lnTo>
                <a:lnTo>
                  <a:pt x="2699645" y="5530845"/>
                </a:lnTo>
                <a:lnTo>
                  <a:pt x="2690406" y="5532196"/>
                </a:lnTo>
                <a:lnTo>
                  <a:pt x="2736302" y="5513414"/>
                </a:lnTo>
                <a:lnTo>
                  <a:pt x="2919871" y="5439923"/>
                </a:lnTo>
                <a:lnTo>
                  <a:pt x="2965767" y="5421147"/>
                </a:lnTo>
                <a:lnTo>
                  <a:pt x="2951967" y="5419583"/>
                </a:lnTo>
                <a:lnTo>
                  <a:pt x="2938168" y="5418496"/>
                </a:lnTo>
                <a:lnTo>
                  <a:pt x="2924367" y="5417861"/>
                </a:lnTo>
                <a:lnTo>
                  <a:pt x="2910560" y="5417654"/>
                </a:lnTo>
                <a:lnTo>
                  <a:pt x="2860960" y="5420115"/>
                </a:lnTo>
                <a:lnTo>
                  <a:pt x="2811352" y="5426819"/>
                </a:lnTo>
                <a:lnTo>
                  <a:pt x="2761740" y="5436748"/>
                </a:lnTo>
                <a:lnTo>
                  <a:pt x="2712127" y="5448884"/>
                </a:lnTo>
                <a:lnTo>
                  <a:pt x="2612912" y="5475705"/>
                </a:lnTo>
                <a:lnTo>
                  <a:pt x="2563317" y="5488355"/>
                </a:lnTo>
                <a:lnTo>
                  <a:pt x="2542226" y="5496761"/>
                </a:lnTo>
                <a:lnTo>
                  <a:pt x="2519300" y="5508232"/>
                </a:lnTo>
                <a:lnTo>
                  <a:pt x="2496396" y="5518354"/>
                </a:lnTo>
                <a:lnTo>
                  <a:pt x="2475369" y="5522709"/>
                </a:lnTo>
                <a:lnTo>
                  <a:pt x="2464028" y="5520549"/>
                </a:lnTo>
                <a:lnTo>
                  <a:pt x="2454595" y="5513358"/>
                </a:lnTo>
                <a:lnTo>
                  <a:pt x="2447519" y="5500067"/>
                </a:lnTo>
                <a:lnTo>
                  <a:pt x="2443251" y="5479605"/>
                </a:lnTo>
                <a:lnTo>
                  <a:pt x="2452186" y="5445853"/>
                </a:lnTo>
                <a:lnTo>
                  <a:pt x="2479438" y="5424431"/>
                </a:lnTo>
                <a:lnTo>
                  <a:pt x="2515080" y="5410137"/>
                </a:lnTo>
                <a:lnTo>
                  <a:pt x="2549182" y="5397766"/>
                </a:lnTo>
                <a:lnTo>
                  <a:pt x="2598616" y="5376945"/>
                </a:lnTo>
                <a:lnTo>
                  <a:pt x="2648062" y="5357414"/>
                </a:lnTo>
                <a:lnTo>
                  <a:pt x="2697528" y="5339017"/>
                </a:lnTo>
                <a:lnTo>
                  <a:pt x="2747025" y="5321594"/>
                </a:lnTo>
                <a:lnTo>
                  <a:pt x="2796564" y="5304987"/>
                </a:lnTo>
                <a:lnTo>
                  <a:pt x="2846155" y="5289039"/>
                </a:lnTo>
                <a:lnTo>
                  <a:pt x="2895808" y="5273592"/>
                </a:lnTo>
                <a:lnTo>
                  <a:pt x="2945535" y="5258486"/>
                </a:lnTo>
                <a:lnTo>
                  <a:pt x="3095256" y="5213642"/>
                </a:lnTo>
                <a:lnTo>
                  <a:pt x="3122910" y="5208165"/>
                </a:lnTo>
                <a:lnTo>
                  <a:pt x="3136297" y="5204194"/>
                </a:lnTo>
                <a:lnTo>
                  <a:pt x="3147021" y="5196116"/>
                </a:lnTo>
                <a:lnTo>
                  <a:pt x="3184185" y="5157538"/>
                </a:lnTo>
                <a:lnTo>
                  <a:pt x="3223230" y="5124199"/>
                </a:lnTo>
                <a:lnTo>
                  <a:pt x="3264044" y="5094765"/>
                </a:lnTo>
                <a:lnTo>
                  <a:pt x="3306513" y="5067900"/>
                </a:lnTo>
                <a:lnTo>
                  <a:pt x="3350524" y="5042266"/>
                </a:lnTo>
                <a:lnTo>
                  <a:pt x="3395965" y="5016529"/>
                </a:lnTo>
                <a:lnTo>
                  <a:pt x="3442722" y="4989352"/>
                </a:lnTo>
                <a:lnTo>
                  <a:pt x="3490683" y="4959400"/>
                </a:lnTo>
                <a:lnTo>
                  <a:pt x="3480487" y="4955855"/>
                </a:lnTo>
                <a:lnTo>
                  <a:pt x="3470536" y="4953442"/>
                </a:lnTo>
                <a:lnTo>
                  <a:pt x="3460817" y="4952065"/>
                </a:lnTo>
                <a:lnTo>
                  <a:pt x="3451313" y="4951628"/>
                </a:lnTo>
                <a:lnTo>
                  <a:pt x="3431463" y="4953422"/>
                </a:lnTo>
                <a:lnTo>
                  <a:pt x="3412382" y="4958151"/>
                </a:lnTo>
                <a:lnTo>
                  <a:pt x="3393910" y="4964835"/>
                </a:lnTo>
                <a:lnTo>
                  <a:pt x="3358150" y="4980160"/>
                </a:lnTo>
                <a:lnTo>
                  <a:pt x="3340549" y="4986848"/>
                </a:lnTo>
                <a:lnTo>
                  <a:pt x="3322926" y="4991579"/>
                </a:lnTo>
                <a:lnTo>
                  <a:pt x="3305124" y="4993373"/>
                </a:lnTo>
                <a:lnTo>
                  <a:pt x="3299561" y="4993373"/>
                </a:lnTo>
                <a:lnTo>
                  <a:pt x="3293948" y="4992801"/>
                </a:lnTo>
                <a:lnTo>
                  <a:pt x="3288258" y="4991544"/>
                </a:lnTo>
                <a:lnTo>
                  <a:pt x="3331607" y="4947966"/>
                </a:lnTo>
                <a:lnTo>
                  <a:pt x="3376315" y="4915749"/>
                </a:lnTo>
                <a:lnTo>
                  <a:pt x="3421477" y="4890124"/>
                </a:lnTo>
                <a:lnTo>
                  <a:pt x="3466188" y="4866323"/>
                </a:lnTo>
                <a:lnTo>
                  <a:pt x="3509543" y="4839576"/>
                </a:lnTo>
                <a:lnTo>
                  <a:pt x="3544626" y="4816860"/>
                </a:lnTo>
                <a:lnTo>
                  <a:pt x="3651645" y="4752266"/>
                </a:lnTo>
                <a:lnTo>
                  <a:pt x="3706722" y="4718345"/>
                </a:lnTo>
                <a:lnTo>
                  <a:pt x="3751606" y="4688646"/>
                </a:lnTo>
                <a:lnTo>
                  <a:pt x="3777869" y="4667148"/>
                </a:lnTo>
                <a:lnTo>
                  <a:pt x="3811501" y="4635008"/>
                </a:lnTo>
                <a:lnTo>
                  <a:pt x="3846598" y="4605601"/>
                </a:lnTo>
                <a:lnTo>
                  <a:pt x="3918205" y="4549516"/>
                </a:lnTo>
                <a:lnTo>
                  <a:pt x="3953225" y="4520104"/>
                </a:lnTo>
                <a:lnTo>
                  <a:pt x="3986729" y="4487956"/>
                </a:lnTo>
                <a:lnTo>
                  <a:pt x="4017971" y="4451706"/>
                </a:lnTo>
                <a:lnTo>
                  <a:pt x="4046207" y="4409986"/>
                </a:lnTo>
                <a:lnTo>
                  <a:pt x="4080508" y="4369352"/>
                </a:lnTo>
                <a:lnTo>
                  <a:pt x="4119569" y="4343735"/>
                </a:lnTo>
                <a:lnTo>
                  <a:pt x="4160777" y="4324994"/>
                </a:lnTo>
                <a:lnTo>
                  <a:pt x="4201524" y="4304986"/>
                </a:lnTo>
                <a:lnTo>
                  <a:pt x="4239196" y="4275569"/>
                </a:lnTo>
                <a:lnTo>
                  <a:pt x="4245331" y="4241171"/>
                </a:lnTo>
                <a:lnTo>
                  <a:pt x="4237139" y="4217452"/>
                </a:lnTo>
                <a:lnTo>
                  <a:pt x="4222326" y="4198665"/>
                </a:lnTo>
                <a:lnTo>
                  <a:pt x="4208602" y="4179061"/>
                </a:lnTo>
                <a:lnTo>
                  <a:pt x="4204381" y="4152755"/>
                </a:lnTo>
                <a:lnTo>
                  <a:pt x="4211837" y="4128342"/>
                </a:lnTo>
                <a:lnTo>
                  <a:pt x="4224147" y="4102261"/>
                </a:lnTo>
                <a:lnTo>
                  <a:pt x="4234484" y="4070946"/>
                </a:lnTo>
                <a:lnTo>
                  <a:pt x="4187420" y="4094766"/>
                </a:lnTo>
                <a:lnTo>
                  <a:pt x="4140730" y="4116186"/>
                </a:lnTo>
                <a:lnTo>
                  <a:pt x="4093920" y="4135307"/>
                </a:lnTo>
                <a:lnTo>
                  <a:pt x="4046492" y="4152229"/>
                </a:lnTo>
                <a:lnTo>
                  <a:pt x="3997950" y="4167053"/>
                </a:lnTo>
                <a:lnTo>
                  <a:pt x="3947796" y="4179879"/>
                </a:lnTo>
                <a:lnTo>
                  <a:pt x="3895534" y="4190809"/>
                </a:lnTo>
                <a:lnTo>
                  <a:pt x="3928291" y="4149762"/>
                </a:lnTo>
                <a:lnTo>
                  <a:pt x="3961463" y="4134197"/>
                </a:lnTo>
                <a:lnTo>
                  <a:pt x="3992868" y="4127946"/>
                </a:lnTo>
                <a:lnTo>
                  <a:pt x="4020324" y="4114838"/>
                </a:lnTo>
                <a:lnTo>
                  <a:pt x="4055906" y="4087033"/>
                </a:lnTo>
                <a:lnTo>
                  <a:pt x="4068959" y="4068766"/>
                </a:lnTo>
                <a:lnTo>
                  <a:pt x="4072077" y="4041711"/>
                </a:lnTo>
                <a:lnTo>
                  <a:pt x="4068293" y="4028175"/>
                </a:lnTo>
                <a:lnTo>
                  <a:pt x="4061839" y="4019645"/>
                </a:lnTo>
                <a:lnTo>
                  <a:pt x="4053458" y="4015201"/>
                </a:lnTo>
                <a:lnTo>
                  <a:pt x="4043895" y="4013923"/>
                </a:lnTo>
                <a:lnTo>
                  <a:pt x="4035882" y="4013923"/>
                </a:lnTo>
                <a:lnTo>
                  <a:pt x="4027436" y="4016133"/>
                </a:lnTo>
                <a:lnTo>
                  <a:pt x="4020324" y="4018343"/>
                </a:lnTo>
                <a:lnTo>
                  <a:pt x="3998348" y="4022911"/>
                </a:lnTo>
                <a:lnTo>
                  <a:pt x="3976604" y="4026646"/>
                </a:lnTo>
                <a:lnTo>
                  <a:pt x="3955080" y="4029166"/>
                </a:lnTo>
                <a:lnTo>
                  <a:pt x="3933761" y="4030091"/>
                </a:lnTo>
                <a:lnTo>
                  <a:pt x="3897596" y="4026851"/>
                </a:lnTo>
                <a:lnTo>
                  <a:pt x="3861950" y="4015846"/>
                </a:lnTo>
                <a:lnTo>
                  <a:pt x="3826774" y="3995141"/>
                </a:lnTo>
                <a:lnTo>
                  <a:pt x="3792016" y="3962806"/>
                </a:lnTo>
                <a:lnTo>
                  <a:pt x="3834205" y="3936539"/>
                </a:lnTo>
                <a:lnTo>
                  <a:pt x="3876973" y="3914752"/>
                </a:lnTo>
                <a:lnTo>
                  <a:pt x="3920177" y="3896557"/>
                </a:lnTo>
                <a:lnTo>
                  <a:pt x="3963673" y="3881066"/>
                </a:lnTo>
                <a:lnTo>
                  <a:pt x="4007315" y="3867391"/>
                </a:lnTo>
                <a:lnTo>
                  <a:pt x="4094460" y="3841930"/>
                </a:lnTo>
                <a:lnTo>
                  <a:pt x="4137675" y="3828369"/>
                </a:lnTo>
                <a:lnTo>
                  <a:pt x="4180459" y="3813069"/>
                </a:lnTo>
                <a:lnTo>
                  <a:pt x="4222666" y="3795142"/>
                </a:lnTo>
                <a:lnTo>
                  <a:pt x="4264153" y="3773699"/>
                </a:lnTo>
                <a:lnTo>
                  <a:pt x="4304775" y="3747853"/>
                </a:lnTo>
                <a:lnTo>
                  <a:pt x="4344387" y="3716713"/>
                </a:lnTo>
                <a:lnTo>
                  <a:pt x="4382846" y="3679393"/>
                </a:lnTo>
                <a:lnTo>
                  <a:pt x="4374563" y="3664723"/>
                </a:lnTo>
                <a:lnTo>
                  <a:pt x="4365601" y="3655296"/>
                </a:lnTo>
                <a:lnTo>
                  <a:pt x="4356155" y="3650262"/>
                </a:lnTo>
                <a:lnTo>
                  <a:pt x="4346422" y="3648773"/>
                </a:lnTo>
                <a:lnTo>
                  <a:pt x="4334192" y="3650589"/>
                </a:lnTo>
                <a:lnTo>
                  <a:pt x="4322194" y="3654944"/>
                </a:lnTo>
                <a:lnTo>
                  <a:pt x="4310800" y="3660201"/>
                </a:lnTo>
                <a:lnTo>
                  <a:pt x="4300385" y="3664724"/>
                </a:lnTo>
                <a:lnTo>
                  <a:pt x="4225230" y="3680422"/>
                </a:lnTo>
                <a:lnTo>
                  <a:pt x="4177232" y="3685728"/>
                </a:lnTo>
                <a:lnTo>
                  <a:pt x="4123804" y="3689681"/>
                </a:lnTo>
                <a:lnTo>
                  <a:pt x="4066085" y="3692540"/>
                </a:lnTo>
                <a:lnTo>
                  <a:pt x="4005212" y="3694559"/>
                </a:lnTo>
                <a:lnTo>
                  <a:pt x="3942325" y="3695998"/>
                </a:lnTo>
                <a:lnTo>
                  <a:pt x="3752959" y="3699393"/>
                </a:lnTo>
                <a:lnTo>
                  <a:pt x="3693395" y="3701075"/>
                </a:lnTo>
                <a:lnTo>
                  <a:pt x="3637509" y="3703460"/>
                </a:lnTo>
                <a:lnTo>
                  <a:pt x="3586437" y="3706806"/>
                </a:lnTo>
                <a:lnTo>
                  <a:pt x="3541319" y="3711368"/>
                </a:lnTo>
                <a:lnTo>
                  <a:pt x="3503292" y="3717405"/>
                </a:lnTo>
                <a:lnTo>
                  <a:pt x="3453066" y="3734930"/>
                </a:lnTo>
                <a:lnTo>
                  <a:pt x="3422979" y="3753692"/>
                </a:lnTo>
                <a:lnTo>
                  <a:pt x="3392512" y="3767778"/>
                </a:lnTo>
                <a:lnTo>
                  <a:pt x="3361751" y="3776635"/>
                </a:lnTo>
                <a:lnTo>
                  <a:pt x="3330778" y="3779710"/>
                </a:lnTo>
                <a:lnTo>
                  <a:pt x="3319587" y="3779294"/>
                </a:lnTo>
                <a:lnTo>
                  <a:pt x="3308381" y="3778029"/>
                </a:lnTo>
                <a:lnTo>
                  <a:pt x="3297166" y="3775890"/>
                </a:lnTo>
                <a:lnTo>
                  <a:pt x="3285947" y="3772852"/>
                </a:lnTo>
                <a:lnTo>
                  <a:pt x="3278228" y="3767056"/>
                </a:lnTo>
                <a:lnTo>
                  <a:pt x="3285173" y="3759119"/>
                </a:lnTo>
                <a:lnTo>
                  <a:pt x="3304648" y="3749082"/>
                </a:lnTo>
                <a:lnTo>
                  <a:pt x="3334518" y="3736986"/>
                </a:lnTo>
                <a:lnTo>
                  <a:pt x="3416907" y="3706773"/>
                </a:lnTo>
                <a:lnTo>
                  <a:pt x="3465157" y="3688737"/>
                </a:lnTo>
                <a:lnTo>
                  <a:pt x="3515266" y="3668802"/>
                </a:lnTo>
                <a:lnTo>
                  <a:pt x="3565099" y="3647008"/>
                </a:lnTo>
                <a:lnTo>
                  <a:pt x="3612522" y="3623395"/>
                </a:lnTo>
                <a:lnTo>
                  <a:pt x="3655402" y="3598002"/>
                </a:lnTo>
                <a:lnTo>
                  <a:pt x="3691603" y="3570872"/>
                </a:lnTo>
                <a:lnTo>
                  <a:pt x="3718991" y="3542042"/>
                </a:lnTo>
                <a:lnTo>
                  <a:pt x="3732041" y="3527632"/>
                </a:lnTo>
                <a:lnTo>
                  <a:pt x="3752924" y="3507893"/>
                </a:lnTo>
                <a:lnTo>
                  <a:pt x="3814656" y="3455221"/>
                </a:lnTo>
                <a:lnTo>
                  <a:pt x="3853740" y="3423682"/>
                </a:lnTo>
                <a:lnTo>
                  <a:pt x="3897127" y="3389605"/>
                </a:lnTo>
                <a:lnTo>
                  <a:pt x="3943932" y="3353688"/>
                </a:lnTo>
                <a:lnTo>
                  <a:pt x="3993275" y="3316627"/>
                </a:lnTo>
                <a:lnTo>
                  <a:pt x="4044271" y="3279120"/>
                </a:lnTo>
                <a:lnTo>
                  <a:pt x="4096039" y="3241866"/>
                </a:lnTo>
                <a:lnTo>
                  <a:pt x="4147695" y="3205561"/>
                </a:lnTo>
                <a:lnTo>
                  <a:pt x="4198357" y="3170903"/>
                </a:lnTo>
                <a:lnTo>
                  <a:pt x="4247142" y="3138590"/>
                </a:lnTo>
                <a:lnTo>
                  <a:pt x="4293167" y="3109319"/>
                </a:lnTo>
                <a:lnTo>
                  <a:pt x="4335551" y="3083787"/>
                </a:lnTo>
                <a:lnTo>
                  <a:pt x="4373410" y="3062693"/>
                </a:lnTo>
                <a:lnTo>
                  <a:pt x="4349669" y="3038093"/>
                </a:lnTo>
                <a:lnTo>
                  <a:pt x="4321302" y="3025822"/>
                </a:lnTo>
                <a:lnTo>
                  <a:pt x="4299554" y="3006422"/>
                </a:lnTo>
                <a:lnTo>
                  <a:pt x="4295673" y="2960433"/>
                </a:lnTo>
                <a:lnTo>
                  <a:pt x="4339880" y="2940401"/>
                </a:lnTo>
                <a:lnTo>
                  <a:pt x="4385614" y="2923997"/>
                </a:lnTo>
                <a:lnTo>
                  <a:pt x="4480844" y="2893692"/>
                </a:lnTo>
                <a:lnTo>
                  <a:pt x="4529927" y="2875601"/>
                </a:lnTo>
                <a:lnTo>
                  <a:pt x="4579715" y="2852759"/>
                </a:lnTo>
                <a:lnTo>
                  <a:pt x="4630000" y="2823070"/>
                </a:lnTo>
                <a:lnTo>
                  <a:pt x="4612378" y="2809014"/>
                </a:lnTo>
                <a:lnTo>
                  <a:pt x="4594009" y="2800527"/>
                </a:lnTo>
                <a:lnTo>
                  <a:pt x="4575086" y="2796356"/>
                </a:lnTo>
                <a:lnTo>
                  <a:pt x="4555807" y="2795244"/>
                </a:lnTo>
                <a:lnTo>
                  <a:pt x="4548817" y="2795351"/>
                </a:lnTo>
                <a:lnTo>
                  <a:pt x="4513881" y="2797355"/>
                </a:lnTo>
                <a:lnTo>
                  <a:pt x="4500079" y="2797746"/>
                </a:lnTo>
                <a:lnTo>
                  <a:pt x="4491777" y="2797555"/>
                </a:lnTo>
                <a:lnTo>
                  <a:pt x="4483568" y="2796909"/>
                </a:lnTo>
                <a:lnTo>
                  <a:pt x="4475471" y="2795705"/>
                </a:lnTo>
                <a:lnTo>
                  <a:pt x="4467504" y="2793834"/>
                </a:lnTo>
                <a:lnTo>
                  <a:pt x="4493955" y="2754413"/>
                </a:lnTo>
                <a:lnTo>
                  <a:pt x="4525494" y="2734705"/>
                </a:lnTo>
                <a:lnTo>
                  <a:pt x="4592294" y="2714942"/>
                </a:lnTo>
                <a:lnTo>
                  <a:pt x="4626161" y="2688363"/>
                </a:lnTo>
                <a:lnTo>
                  <a:pt x="4663894" y="2643759"/>
                </a:lnTo>
                <a:lnTo>
                  <a:pt x="4692553" y="2601821"/>
                </a:lnTo>
                <a:lnTo>
                  <a:pt x="4699203" y="2583243"/>
                </a:lnTo>
                <a:lnTo>
                  <a:pt x="4650119" y="2599984"/>
                </a:lnTo>
                <a:lnTo>
                  <a:pt x="4601916" y="2613293"/>
                </a:lnTo>
                <a:lnTo>
                  <a:pt x="4553632" y="2624179"/>
                </a:lnTo>
                <a:lnTo>
                  <a:pt x="4505294" y="2633451"/>
                </a:lnTo>
                <a:lnTo>
                  <a:pt x="4408571" y="2650379"/>
                </a:lnTo>
                <a:lnTo>
                  <a:pt x="4360243" y="2659650"/>
                </a:lnTo>
                <a:lnTo>
                  <a:pt x="4311974" y="2670535"/>
                </a:lnTo>
                <a:lnTo>
                  <a:pt x="4263792" y="2683841"/>
                </a:lnTo>
                <a:lnTo>
                  <a:pt x="4215726" y="2700375"/>
                </a:lnTo>
                <a:lnTo>
                  <a:pt x="4196279" y="2708028"/>
                </a:lnTo>
                <a:lnTo>
                  <a:pt x="4176839" y="2715391"/>
                </a:lnTo>
                <a:lnTo>
                  <a:pt x="4157808" y="2720933"/>
                </a:lnTo>
                <a:lnTo>
                  <a:pt x="4139590" y="2723121"/>
                </a:lnTo>
                <a:lnTo>
                  <a:pt x="4120914" y="2719801"/>
                </a:lnTo>
                <a:lnTo>
                  <a:pt x="4104262" y="2708471"/>
                </a:lnTo>
                <a:lnTo>
                  <a:pt x="4090177" y="2687073"/>
                </a:lnTo>
                <a:lnTo>
                  <a:pt x="4079201" y="2653550"/>
                </a:lnTo>
                <a:lnTo>
                  <a:pt x="4076937" y="2643174"/>
                </a:lnTo>
                <a:lnTo>
                  <a:pt x="4074844" y="2635096"/>
                </a:lnTo>
                <a:lnTo>
                  <a:pt x="4071652" y="2629853"/>
                </a:lnTo>
                <a:lnTo>
                  <a:pt x="4066095" y="2627985"/>
                </a:lnTo>
                <a:lnTo>
                  <a:pt x="4057738" y="2629735"/>
                </a:lnTo>
                <a:lnTo>
                  <a:pt x="4045253" y="2635272"/>
                </a:lnTo>
                <a:lnTo>
                  <a:pt x="4027631" y="2645023"/>
                </a:lnTo>
                <a:lnTo>
                  <a:pt x="4003865" y="2659418"/>
                </a:lnTo>
                <a:lnTo>
                  <a:pt x="3990060" y="2667114"/>
                </a:lnTo>
                <a:lnTo>
                  <a:pt x="3975657" y="2674027"/>
                </a:lnTo>
                <a:lnTo>
                  <a:pt x="3960965" y="2679015"/>
                </a:lnTo>
                <a:lnTo>
                  <a:pt x="3946296" y="2680931"/>
                </a:lnTo>
                <a:lnTo>
                  <a:pt x="3936028" y="2679793"/>
                </a:lnTo>
                <a:lnTo>
                  <a:pt x="3926043" y="2676104"/>
                </a:lnTo>
                <a:lnTo>
                  <a:pt x="3916453" y="2669450"/>
                </a:lnTo>
                <a:lnTo>
                  <a:pt x="3907370" y="2659418"/>
                </a:lnTo>
                <a:lnTo>
                  <a:pt x="3924173" y="2632307"/>
                </a:lnTo>
                <a:lnTo>
                  <a:pt x="3944974" y="2619990"/>
                </a:lnTo>
                <a:lnTo>
                  <a:pt x="3967562" y="2614237"/>
                </a:lnTo>
                <a:lnTo>
                  <a:pt x="3989730" y="2606814"/>
                </a:lnTo>
                <a:lnTo>
                  <a:pt x="4021765" y="2586959"/>
                </a:lnTo>
                <a:lnTo>
                  <a:pt x="4062872" y="2559666"/>
                </a:lnTo>
                <a:lnTo>
                  <a:pt x="4109991" y="2527370"/>
                </a:lnTo>
                <a:lnTo>
                  <a:pt x="4256824" y="2424790"/>
                </a:lnTo>
                <a:lnTo>
                  <a:pt x="4297395" y="2396810"/>
                </a:lnTo>
                <a:lnTo>
                  <a:pt x="4373904" y="2349479"/>
                </a:lnTo>
                <a:lnTo>
                  <a:pt x="4416047" y="2329124"/>
                </a:lnTo>
                <a:lnTo>
                  <a:pt x="4456040" y="2313075"/>
                </a:lnTo>
                <a:lnTo>
                  <a:pt x="4494811" y="2299482"/>
                </a:lnTo>
                <a:lnTo>
                  <a:pt x="4533293" y="2286492"/>
                </a:lnTo>
                <a:lnTo>
                  <a:pt x="4572415" y="2272254"/>
                </a:lnTo>
                <a:lnTo>
                  <a:pt x="4613107" y="2254917"/>
                </a:lnTo>
                <a:lnTo>
                  <a:pt x="4656300" y="2232629"/>
                </a:lnTo>
                <a:lnTo>
                  <a:pt x="4702924" y="2203538"/>
                </a:lnTo>
                <a:lnTo>
                  <a:pt x="4698796" y="2204021"/>
                </a:lnTo>
                <a:lnTo>
                  <a:pt x="4691837" y="2204250"/>
                </a:lnTo>
                <a:lnTo>
                  <a:pt x="4671919" y="2200029"/>
                </a:lnTo>
                <a:lnTo>
                  <a:pt x="4660009" y="2190743"/>
                </a:lnTo>
                <a:lnTo>
                  <a:pt x="4646772" y="2181457"/>
                </a:lnTo>
                <a:lnTo>
                  <a:pt x="4622876" y="2177237"/>
                </a:lnTo>
                <a:lnTo>
                  <a:pt x="4606998" y="2175771"/>
                </a:lnTo>
                <a:lnTo>
                  <a:pt x="4592877" y="2169914"/>
                </a:lnTo>
                <a:lnTo>
                  <a:pt x="4583173" y="2157472"/>
                </a:lnTo>
                <a:lnTo>
                  <a:pt x="4580547" y="2136254"/>
                </a:lnTo>
                <a:lnTo>
                  <a:pt x="4591702" y="2116010"/>
                </a:lnTo>
                <a:lnTo>
                  <a:pt x="4620810" y="2084283"/>
                </a:lnTo>
                <a:lnTo>
                  <a:pt x="4661334" y="2045220"/>
                </a:lnTo>
                <a:lnTo>
                  <a:pt x="4706740" y="2002969"/>
                </a:lnTo>
                <a:lnTo>
                  <a:pt x="4750491" y="1961675"/>
                </a:lnTo>
                <a:lnTo>
                  <a:pt x="4786051" y="1925486"/>
                </a:lnTo>
                <a:lnTo>
                  <a:pt x="4806884" y="1898549"/>
                </a:lnTo>
                <a:lnTo>
                  <a:pt x="4806454" y="1885010"/>
                </a:lnTo>
                <a:lnTo>
                  <a:pt x="4797223" y="1881565"/>
                </a:lnTo>
                <a:lnTo>
                  <a:pt x="4787187" y="1879201"/>
                </a:lnTo>
                <a:lnTo>
                  <a:pt x="4776424" y="1877839"/>
                </a:lnTo>
                <a:lnTo>
                  <a:pt x="4765014" y="1877402"/>
                </a:lnTo>
                <a:lnTo>
                  <a:pt x="4729791" y="1880555"/>
                </a:lnTo>
                <a:lnTo>
                  <a:pt x="4691868" y="1888866"/>
                </a:lnTo>
                <a:lnTo>
                  <a:pt x="4653107" y="1900618"/>
                </a:lnTo>
                <a:lnTo>
                  <a:pt x="4615370" y="1914093"/>
                </a:lnTo>
                <a:lnTo>
                  <a:pt x="4550381" y="1939315"/>
                </a:lnTo>
                <a:lnTo>
                  <a:pt x="4526852" y="1947629"/>
                </a:lnTo>
                <a:lnTo>
                  <a:pt x="4511776" y="1950783"/>
                </a:lnTo>
                <a:lnTo>
                  <a:pt x="4507801" y="1949728"/>
                </a:lnTo>
                <a:lnTo>
                  <a:pt x="4507142" y="1946382"/>
                </a:lnTo>
                <a:lnTo>
                  <a:pt x="4564960" y="1876397"/>
                </a:lnTo>
                <a:lnTo>
                  <a:pt x="4600303" y="1837612"/>
                </a:lnTo>
                <a:lnTo>
                  <a:pt x="4629540" y="1811586"/>
                </a:lnTo>
                <a:lnTo>
                  <a:pt x="4695913" y="1782635"/>
                </a:lnTo>
                <a:lnTo>
                  <a:pt x="4718685" y="1769441"/>
                </a:lnTo>
                <a:lnTo>
                  <a:pt x="4749026" y="1742584"/>
                </a:lnTo>
                <a:lnTo>
                  <a:pt x="4785043" y="1705414"/>
                </a:lnTo>
                <a:lnTo>
                  <a:pt x="4824844" y="1661280"/>
                </a:lnTo>
                <a:lnTo>
                  <a:pt x="4908232" y="1565522"/>
                </a:lnTo>
                <a:lnTo>
                  <a:pt x="4948033" y="1520596"/>
                </a:lnTo>
                <a:lnTo>
                  <a:pt x="4984050" y="1482106"/>
                </a:lnTo>
                <a:lnTo>
                  <a:pt x="5014391" y="1453401"/>
                </a:lnTo>
                <a:lnTo>
                  <a:pt x="5037162" y="1437830"/>
                </a:lnTo>
                <a:lnTo>
                  <a:pt x="5046095" y="1427697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23271" y="2489623"/>
            <a:ext cx="7543165" cy="318516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1492885" indent="652780" algn="just">
              <a:lnSpc>
                <a:spcPct val="103099"/>
              </a:lnSpc>
              <a:spcBef>
                <a:spcPts val="65"/>
              </a:spcBef>
            </a:pP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One</a:t>
            </a:r>
            <a:r>
              <a:rPr sz="1550" spc="3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50" spc="3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50" spc="3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longest</a:t>
            </a:r>
            <a:r>
              <a:rPr sz="1550" spc="3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running</a:t>
            </a:r>
            <a:r>
              <a:rPr sz="1550" spc="3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children’s</a:t>
            </a:r>
            <a:r>
              <a:rPr sz="1550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television</a:t>
            </a:r>
            <a:r>
              <a:rPr sz="1550" spc="3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shows</a:t>
            </a:r>
            <a:r>
              <a:rPr sz="1550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50" spc="3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25" dirty="0">
                <a:solidFill>
                  <a:srgbClr val="231F20"/>
                </a:solidFill>
                <a:latin typeface="Candara"/>
                <a:cs typeface="Candara"/>
              </a:rPr>
              <a:t>all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time,</a:t>
            </a:r>
            <a:r>
              <a:rPr sz="155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SESAME</a:t>
            </a:r>
            <a:r>
              <a:rPr sz="155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STREET,</a:t>
            </a:r>
            <a:r>
              <a:rPr sz="1550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premiered</a:t>
            </a:r>
            <a:r>
              <a:rPr sz="155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550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1969.</a:t>
            </a:r>
            <a:r>
              <a:rPr sz="1550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Produced</a:t>
            </a:r>
            <a:r>
              <a:rPr sz="155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55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Sesame</a:t>
            </a:r>
            <a:r>
              <a:rPr sz="155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" dirty="0">
                <a:solidFill>
                  <a:srgbClr val="231F20"/>
                </a:solidFill>
                <a:latin typeface="Candara"/>
                <a:cs typeface="Candara"/>
              </a:rPr>
              <a:t>Work-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shop</a:t>
            </a:r>
            <a:r>
              <a:rPr sz="155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(originally</a:t>
            </a:r>
            <a:r>
              <a:rPr sz="155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Children’s</a:t>
            </a:r>
            <a:r>
              <a:rPr sz="155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Television</a:t>
            </a:r>
            <a:r>
              <a:rPr sz="155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Workshop),</a:t>
            </a:r>
            <a:r>
              <a:rPr sz="155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55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" dirty="0">
                <a:solidFill>
                  <a:srgbClr val="231F20"/>
                </a:solidFill>
                <a:latin typeface="Candara"/>
                <a:cs typeface="Candara"/>
              </a:rPr>
              <a:t>has</a:t>
            </a:r>
            <a:r>
              <a:rPr sz="155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been</a:t>
            </a:r>
            <a:r>
              <a:rPr sz="1550" spc="-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55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pioneer</a:t>
            </a:r>
            <a:r>
              <a:rPr sz="155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25" dirty="0">
                <a:solidFill>
                  <a:srgbClr val="231F20"/>
                </a:solidFill>
                <a:latin typeface="Candara"/>
                <a:cs typeface="Candara"/>
              </a:rPr>
              <a:t>of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contemporary</a:t>
            </a:r>
            <a:r>
              <a:rPr sz="155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educational</a:t>
            </a:r>
            <a:r>
              <a:rPr sz="155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television and</a:t>
            </a:r>
            <a:r>
              <a:rPr sz="155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55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5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550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pre-school</a:t>
            </a:r>
            <a:r>
              <a:rPr sz="155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" dirty="0">
                <a:solidFill>
                  <a:srgbClr val="231F20"/>
                </a:solidFill>
                <a:latin typeface="Candara"/>
                <a:cs typeface="Candara"/>
              </a:rPr>
              <a:t>educa-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tional</a:t>
            </a:r>
            <a:r>
              <a:rPr sz="1550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television</a:t>
            </a:r>
            <a:r>
              <a:rPr sz="155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program</a:t>
            </a:r>
            <a:r>
              <a:rPr sz="155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550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base</a:t>
            </a:r>
            <a:r>
              <a:rPr sz="1550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its</a:t>
            </a:r>
            <a:r>
              <a:rPr sz="1550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content</a:t>
            </a:r>
            <a:r>
              <a:rPr sz="1550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55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laboratory</a:t>
            </a:r>
            <a:r>
              <a:rPr sz="1550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550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" dirty="0">
                <a:solidFill>
                  <a:srgbClr val="231F20"/>
                </a:solidFill>
                <a:latin typeface="Candara"/>
                <a:cs typeface="Candara"/>
              </a:rPr>
              <a:t>forma-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tive</a:t>
            </a:r>
            <a:r>
              <a:rPr sz="155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research.</a:t>
            </a:r>
            <a:r>
              <a:rPr sz="155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5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show</a:t>
            </a:r>
            <a:r>
              <a:rPr sz="155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has</a:t>
            </a:r>
            <a:r>
              <a:rPr sz="1550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developed</a:t>
            </a:r>
            <a:r>
              <a:rPr sz="1550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550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55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such</a:t>
            </a:r>
            <a:r>
              <a:rPr sz="155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characters</a:t>
            </a:r>
            <a:r>
              <a:rPr sz="1550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25" dirty="0">
                <a:solidFill>
                  <a:srgbClr val="231F20"/>
                </a:solidFill>
                <a:latin typeface="Candara"/>
                <a:cs typeface="Candara"/>
              </a:rPr>
              <a:t>as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OSCAR</a:t>
            </a:r>
            <a:r>
              <a:rPr sz="155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5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GROUCH,</a:t>
            </a:r>
            <a:r>
              <a:rPr sz="155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BIG</a:t>
            </a:r>
            <a:r>
              <a:rPr sz="155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BIRD,</a:t>
            </a:r>
            <a:r>
              <a:rPr sz="155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BERT,</a:t>
            </a:r>
            <a:r>
              <a:rPr sz="155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ERNIE</a:t>
            </a:r>
            <a:r>
              <a:rPr sz="155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and,</a:t>
            </a:r>
            <a:r>
              <a:rPr sz="155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5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course,</a:t>
            </a:r>
            <a:r>
              <a:rPr sz="155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ELMO,</a:t>
            </a:r>
            <a:r>
              <a:rPr sz="1550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25" dirty="0">
                <a:solidFill>
                  <a:srgbClr val="231F20"/>
                </a:solidFill>
                <a:latin typeface="Candara"/>
                <a:cs typeface="Candara"/>
              </a:rPr>
              <a:t>all</a:t>
            </a:r>
            <a:endParaRPr sz="1550">
              <a:latin typeface="Candara"/>
              <a:cs typeface="Candara"/>
            </a:endParaRPr>
          </a:p>
          <a:p>
            <a:pPr marL="12700" marR="1500505">
              <a:lnSpc>
                <a:spcPts val="1920"/>
              </a:lnSpc>
              <a:spcBef>
                <a:spcPts val="70"/>
              </a:spcBef>
            </a:pP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5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which</a:t>
            </a:r>
            <a:r>
              <a:rPr sz="155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have</a:t>
            </a:r>
            <a:r>
              <a:rPr sz="1550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become</a:t>
            </a:r>
            <a:r>
              <a:rPr sz="155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household</a:t>
            </a:r>
            <a:r>
              <a:rPr sz="1550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names.</a:t>
            </a:r>
            <a:r>
              <a:rPr sz="1550" spc="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SESAME</a:t>
            </a:r>
            <a:r>
              <a:rPr sz="1550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STREET’s</a:t>
            </a:r>
            <a:r>
              <a:rPr sz="1550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55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" dirty="0">
                <a:solidFill>
                  <a:srgbClr val="231F20"/>
                </a:solidFill>
                <a:latin typeface="Candara"/>
                <a:cs typeface="Candara"/>
              </a:rPr>
              <a:t>licen-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see</a:t>
            </a:r>
            <a:r>
              <a:rPr sz="155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550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Western</a:t>
            </a:r>
            <a:r>
              <a:rPr sz="1550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Publishing</a:t>
            </a:r>
            <a:r>
              <a:rPr sz="155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which,</a:t>
            </a:r>
            <a:r>
              <a:rPr sz="1550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550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1971,</a:t>
            </a:r>
            <a:r>
              <a:rPr sz="155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published</a:t>
            </a:r>
            <a:r>
              <a:rPr sz="1550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5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550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50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20" dirty="0">
                <a:solidFill>
                  <a:srgbClr val="231F20"/>
                </a:solidFill>
                <a:latin typeface="Candara"/>
                <a:cs typeface="Candara"/>
              </a:rPr>
              <a:t>what</a:t>
            </a:r>
            <a:endParaRPr sz="1550">
              <a:latin typeface="Candara"/>
              <a:cs typeface="Candara"/>
            </a:endParaRPr>
          </a:p>
          <a:p>
            <a:pPr marL="12700">
              <a:lnSpc>
                <a:spcPts val="1810"/>
              </a:lnSpc>
            </a:pP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55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become</a:t>
            </a:r>
            <a:r>
              <a:rPr sz="155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55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than 600</a:t>
            </a:r>
            <a:r>
              <a:rPr sz="155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individual</a:t>
            </a:r>
            <a:r>
              <a:rPr sz="155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titles</a:t>
            </a:r>
            <a:r>
              <a:rPr sz="155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based</a:t>
            </a:r>
            <a:r>
              <a:rPr sz="155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on the</a:t>
            </a:r>
            <a:r>
              <a:rPr sz="155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characters.</a:t>
            </a:r>
            <a:r>
              <a:rPr sz="1550" spc="3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SESAME</a:t>
            </a:r>
            <a:r>
              <a:rPr sz="155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" dirty="0">
                <a:solidFill>
                  <a:srgbClr val="231F20"/>
                </a:solidFill>
                <a:latin typeface="Candara"/>
                <a:cs typeface="Candara"/>
              </a:rPr>
              <a:t>STREET’s</a:t>
            </a:r>
            <a:endParaRPr sz="1550">
              <a:latin typeface="Candara"/>
              <a:cs typeface="Candara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biggest</a:t>
            </a:r>
            <a:r>
              <a:rPr sz="1550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impact</a:t>
            </a:r>
            <a:r>
              <a:rPr sz="1550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55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55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has</a:t>
            </a:r>
            <a:r>
              <a:rPr sz="1550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been</a:t>
            </a:r>
            <a:r>
              <a:rPr sz="1550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55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50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toy</a:t>
            </a:r>
            <a:r>
              <a:rPr sz="155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area,</a:t>
            </a:r>
            <a:r>
              <a:rPr sz="1550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initially</a:t>
            </a:r>
            <a:r>
              <a:rPr sz="1550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550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Tyco</a:t>
            </a:r>
            <a:r>
              <a:rPr sz="1550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Toys</a:t>
            </a:r>
            <a:r>
              <a:rPr sz="155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550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" dirty="0">
                <a:solidFill>
                  <a:srgbClr val="231F20"/>
                </a:solidFill>
                <a:latin typeface="Candara"/>
                <a:cs typeface="Candara"/>
              </a:rPr>
              <a:t>subse-</a:t>
            </a:r>
            <a:endParaRPr sz="1550">
              <a:latin typeface="Candara"/>
              <a:cs typeface="Candara"/>
            </a:endParaRPr>
          </a:p>
          <a:p>
            <a:pPr marL="12700" marR="5080" indent="-635">
              <a:lnSpc>
                <a:spcPct val="103099"/>
              </a:lnSpc>
            </a:pP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quently</a:t>
            </a:r>
            <a:r>
              <a:rPr sz="155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550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Mattel</a:t>
            </a:r>
            <a:r>
              <a:rPr sz="155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55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Hasbro.</a:t>
            </a:r>
            <a:r>
              <a:rPr sz="1550" spc="4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SESAME</a:t>
            </a:r>
            <a:r>
              <a:rPr sz="1550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STREET</a:t>
            </a:r>
            <a:r>
              <a:rPr sz="155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remains</a:t>
            </a:r>
            <a:r>
              <a:rPr sz="155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one</a:t>
            </a:r>
            <a:r>
              <a:rPr sz="155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5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5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strongest</a:t>
            </a:r>
            <a:r>
              <a:rPr sz="155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" dirty="0">
                <a:solidFill>
                  <a:srgbClr val="231F20"/>
                </a:solidFill>
                <a:latin typeface="Candara"/>
                <a:cs typeface="Candara"/>
              </a:rPr>
              <a:t>licensing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brands</a:t>
            </a:r>
            <a:r>
              <a:rPr sz="155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5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all</a:t>
            </a:r>
            <a:r>
              <a:rPr sz="155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time,</a:t>
            </a:r>
            <a:r>
              <a:rPr sz="155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reportedly</a:t>
            </a:r>
            <a:r>
              <a:rPr sz="155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55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55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product</a:t>
            </a:r>
            <a:r>
              <a:rPr sz="155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sales</a:t>
            </a:r>
            <a:r>
              <a:rPr sz="155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5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55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55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$1.3</a:t>
            </a:r>
            <a:r>
              <a:rPr sz="155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billion</a:t>
            </a:r>
            <a:r>
              <a:rPr sz="155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" dirty="0">
                <a:solidFill>
                  <a:srgbClr val="231F20"/>
                </a:solidFill>
                <a:latin typeface="Candara"/>
                <a:cs typeface="Candara"/>
              </a:rPr>
              <a:t>annually.</a:t>
            </a:r>
            <a:endParaRPr sz="1550">
              <a:latin typeface="Candara"/>
              <a:cs typeface="Candar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9136" y="2723718"/>
            <a:ext cx="1257592" cy="195229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62985" y="1447116"/>
            <a:ext cx="288290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98245" marR="5080" indent="-1186180">
              <a:lnSpc>
                <a:spcPct val="101499"/>
              </a:lnSpc>
              <a:spcBef>
                <a:spcPts val="95"/>
              </a:spcBef>
            </a:pPr>
            <a:r>
              <a:rPr dirty="0"/>
              <a:t>SESAME</a:t>
            </a:r>
            <a:r>
              <a:rPr spc="35" dirty="0"/>
              <a:t> </a:t>
            </a:r>
            <a:r>
              <a:rPr dirty="0"/>
              <a:t>STREET</a:t>
            </a:r>
            <a:r>
              <a:rPr spc="50" dirty="0"/>
              <a:t> </a:t>
            </a:r>
            <a:r>
              <a:rPr dirty="0"/>
              <a:t>TV</a:t>
            </a:r>
            <a:r>
              <a:rPr spc="55" dirty="0"/>
              <a:t> </a:t>
            </a:r>
            <a:r>
              <a:rPr spc="-20" dirty="0"/>
              <a:t>SHOW 1969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06786" y="1652079"/>
            <a:ext cx="5740400" cy="4575175"/>
          </a:xfrm>
          <a:custGeom>
            <a:avLst/>
            <a:gdLst/>
            <a:ahLst/>
            <a:cxnLst/>
            <a:rect l="l" t="t" r="r" b="b"/>
            <a:pathLst>
              <a:path w="5740400" h="4575175">
                <a:moveTo>
                  <a:pt x="1104899" y="1001862"/>
                </a:moveTo>
                <a:lnTo>
                  <a:pt x="1104899" y="183266"/>
                </a:lnTo>
                <a:lnTo>
                  <a:pt x="1092199" y="188067"/>
                </a:lnTo>
                <a:lnTo>
                  <a:pt x="1092199" y="191046"/>
                </a:lnTo>
                <a:lnTo>
                  <a:pt x="1079499" y="191046"/>
                </a:lnTo>
                <a:lnTo>
                  <a:pt x="1079499" y="329526"/>
                </a:lnTo>
                <a:lnTo>
                  <a:pt x="1066799" y="324176"/>
                </a:lnTo>
                <a:lnTo>
                  <a:pt x="1041399" y="320776"/>
                </a:lnTo>
                <a:lnTo>
                  <a:pt x="1028699" y="318986"/>
                </a:lnTo>
                <a:lnTo>
                  <a:pt x="1015999" y="318465"/>
                </a:lnTo>
                <a:lnTo>
                  <a:pt x="1003299" y="318663"/>
                </a:lnTo>
                <a:lnTo>
                  <a:pt x="990599" y="319187"/>
                </a:lnTo>
                <a:lnTo>
                  <a:pt x="977899" y="319927"/>
                </a:lnTo>
                <a:lnTo>
                  <a:pt x="965199" y="321623"/>
                </a:lnTo>
                <a:lnTo>
                  <a:pt x="952499" y="322359"/>
                </a:lnTo>
                <a:lnTo>
                  <a:pt x="939799" y="322878"/>
                </a:lnTo>
                <a:lnTo>
                  <a:pt x="927099" y="323075"/>
                </a:lnTo>
                <a:lnTo>
                  <a:pt x="914399" y="322772"/>
                </a:lnTo>
                <a:lnTo>
                  <a:pt x="901699" y="321756"/>
                </a:lnTo>
                <a:lnTo>
                  <a:pt x="901699" y="319865"/>
                </a:lnTo>
                <a:lnTo>
                  <a:pt x="888999" y="316941"/>
                </a:lnTo>
                <a:lnTo>
                  <a:pt x="876299" y="316014"/>
                </a:lnTo>
                <a:lnTo>
                  <a:pt x="876299" y="433247"/>
                </a:lnTo>
                <a:lnTo>
                  <a:pt x="863599" y="439330"/>
                </a:lnTo>
                <a:lnTo>
                  <a:pt x="850899" y="443525"/>
                </a:lnTo>
                <a:lnTo>
                  <a:pt x="825499" y="445952"/>
                </a:lnTo>
                <a:lnTo>
                  <a:pt x="812799" y="446735"/>
                </a:lnTo>
                <a:lnTo>
                  <a:pt x="800099" y="445804"/>
                </a:lnTo>
                <a:lnTo>
                  <a:pt x="787399" y="443129"/>
                </a:lnTo>
                <a:lnTo>
                  <a:pt x="761999" y="438886"/>
                </a:lnTo>
                <a:lnTo>
                  <a:pt x="723899" y="422832"/>
                </a:lnTo>
                <a:lnTo>
                  <a:pt x="673099" y="406349"/>
                </a:lnTo>
                <a:lnTo>
                  <a:pt x="647699" y="403656"/>
                </a:lnTo>
                <a:lnTo>
                  <a:pt x="634999" y="404143"/>
                </a:lnTo>
                <a:lnTo>
                  <a:pt x="622299" y="405674"/>
                </a:lnTo>
                <a:lnTo>
                  <a:pt x="609599" y="408355"/>
                </a:lnTo>
                <a:lnTo>
                  <a:pt x="609599" y="412292"/>
                </a:lnTo>
                <a:lnTo>
                  <a:pt x="584199" y="420795"/>
                </a:lnTo>
                <a:lnTo>
                  <a:pt x="571499" y="426289"/>
                </a:lnTo>
                <a:lnTo>
                  <a:pt x="558799" y="429243"/>
                </a:lnTo>
                <a:lnTo>
                  <a:pt x="533399" y="430123"/>
                </a:lnTo>
                <a:lnTo>
                  <a:pt x="520699" y="428796"/>
                </a:lnTo>
                <a:lnTo>
                  <a:pt x="495299" y="425640"/>
                </a:lnTo>
                <a:lnTo>
                  <a:pt x="469899" y="421893"/>
                </a:lnTo>
                <a:lnTo>
                  <a:pt x="457199" y="418795"/>
                </a:lnTo>
                <a:lnTo>
                  <a:pt x="393699" y="412734"/>
                </a:lnTo>
                <a:lnTo>
                  <a:pt x="342899" y="405883"/>
                </a:lnTo>
                <a:lnTo>
                  <a:pt x="292099" y="398724"/>
                </a:lnTo>
                <a:lnTo>
                  <a:pt x="241299" y="391740"/>
                </a:lnTo>
                <a:lnTo>
                  <a:pt x="190499" y="385413"/>
                </a:lnTo>
                <a:lnTo>
                  <a:pt x="139699" y="380225"/>
                </a:lnTo>
                <a:lnTo>
                  <a:pt x="126999" y="377805"/>
                </a:lnTo>
                <a:lnTo>
                  <a:pt x="101599" y="374662"/>
                </a:lnTo>
                <a:lnTo>
                  <a:pt x="76199" y="371938"/>
                </a:lnTo>
                <a:lnTo>
                  <a:pt x="63499" y="370776"/>
                </a:lnTo>
                <a:lnTo>
                  <a:pt x="38099" y="371381"/>
                </a:lnTo>
                <a:lnTo>
                  <a:pt x="25399" y="373395"/>
                </a:lnTo>
                <a:lnTo>
                  <a:pt x="12699" y="377120"/>
                </a:lnTo>
                <a:lnTo>
                  <a:pt x="0" y="382854"/>
                </a:lnTo>
                <a:lnTo>
                  <a:pt x="38099" y="402689"/>
                </a:lnTo>
                <a:lnTo>
                  <a:pt x="88899" y="420233"/>
                </a:lnTo>
                <a:lnTo>
                  <a:pt x="139699" y="435830"/>
                </a:lnTo>
                <a:lnTo>
                  <a:pt x="190499" y="449826"/>
                </a:lnTo>
                <a:lnTo>
                  <a:pt x="241299" y="462564"/>
                </a:lnTo>
                <a:lnTo>
                  <a:pt x="292099" y="474390"/>
                </a:lnTo>
                <a:lnTo>
                  <a:pt x="342899" y="485649"/>
                </a:lnTo>
                <a:lnTo>
                  <a:pt x="393699" y="496685"/>
                </a:lnTo>
                <a:lnTo>
                  <a:pt x="444499" y="507844"/>
                </a:lnTo>
                <a:lnTo>
                  <a:pt x="495299" y="519469"/>
                </a:lnTo>
                <a:lnTo>
                  <a:pt x="533399" y="531907"/>
                </a:lnTo>
                <a:lnTo>
                  <a:pt x="584199" y="545502"/>
                </a:lnTo>
                <a:lnTo>
                  <a:pt x="634999" y="560598"/>
                </a:lnTo>
                <a:lnTo>
                  <a:pt x="685799" y="577542"/>
                </a:lnTo>
                <a:lnTo>
                  <a:pt x="723899" y="596676"/>
                </a:lnTo>
                <a:lnTo>
                  <a:pt x="774699" y="618347"/>
                </a:lnTo>
                <a:lnTo>
                  <a:pt x="812799" y="642899"/>
                </a:lnTo>
                <a:lnTo>
                  <a:pt x="812799" y="710206"/>
                </a:lnTo>
                <a:lnTo>
                  <a:pt x="863599" y="725520"/>
                </a:lnTo>
                <a:lnTo>
                  <a:pt x="901699" y="743743"/>
                </a:lnTo>
                <a:lnTo>
                  <a:pt x="939799" y="762457"/>
                </a:lnTo>
                <a:lnTo>
                  <a:pt x="965199" y="771302"/>
                </a:lnTo>
                <a:lnTo>
                  <a:pt x="977899" y="783261"/>
                </a:lnTo>
                <a:lnTo>
                  <a:pt x="990599" y="800270"/>
                </a:lnTo>
                <a:lnTo>
                  <a:pt x="990599" y="934829"/>
                </a:lnTo>
                <a:lnTo>
                  <a:pt x="1028699" y="958775"/>
                </a:lnTo>
                <a:lnTo>
                  <a:pt x="1066799" y="982912"/>
                </a:lnTo>
                <a:lnTo>
                  <a:pt x="1104899" y="1001862"/>
                </a:lnTo>
                <a:close/>
              </a:path>
              <a:path w="5740400" h="4575175">
                <a:moveTo>
                  <a:pt x="393700" y="2951393"/>
                </a:moveTo>
                <a:lnTo>
                  <a:pt x="393700" y="2798445"/>
                </a:lnTo>
                <a:lnTo>
                  <a:pt x="368300" y="2798508"/>
                </a:lnTo>
                <a:lnTo>
                  <a:pt x="330200" y="2797978"/>
                </a:lnTo>
                <a:lnTo>
                  <a:pt x="292100" y="2795666"/>
                </a:lnTo>
                <a:lnTo>
                  <a:pt x="254000" y="2790493"/>
                </a:lnTo>
                <a:lnTo>
                  <a:pt x="215900" y="2781376"/>
                </a:lnTo>
                <a:lnTo>
                  <a:pt x="215900" y="2778920"/>
                </a:lnTo>
                <a:lnTo>
                  <a:pt x="203200" y="2776762"/>
                </a:lnTo>
                <a:lnTo>
                  <a:pt x="190500" y="2775229"/>
                </a:lnTo>
                <a:lnTo>
                  <a:pt x="190500" y="2774645"/>
                </a:lnTo>
                <a:lnTo>
                  <a:pt x="177800" y="2775456"/>
                </a:lnTo>
                <a:lnTo>
                  <a:pt x="177800" y="2778163"/>
                </a:lnTo>
                <a:lnTo>
                  <a:pt x="165100" y="2783174"/>
                </a:lnTo>
                <a:lnTo>
                  <a:pt x="165100" y="2790901"/>
                </a:lnTo>
                <a:lnTo>
                  <a:pt x="152400" y="2809143"/>
                </a:lnTo>
                <a:lnTo>
                  <a:pt x="165100" y="2821876"/>
                </a:lnTo>
                <a:lnTo>
                  <a:pt x="177800" y="2830227"/>
                </a:lnTo>
                <a:lnTo>
                  <a:pt x="190500" y="2835325"/>
                </a:lnTo>
                <a:lnTo>
                  <a:pt x="228600" y="2849381"/>
                </a:lnTo>
                <a:lnTo>
                  <a:pt x="266700" y="2868296"/>
                </a:lnTo>
                <a:lnTo>
                  <a:pt x="292100" y="2889509"/>
                </a:lnTo>
                <a:lnTo>
                  <a:pt x="317500" y="2910459"/>
                </a:lnTo>
                <a:lnTo>
                  <a:pt x="368300" y="2935090"/>
                </a:lnTo>
                <a:lnTo>
                  <a:pt x="393700" y="2951393"/>
                </a:lnTo>
                <a:close/>
              </a:path>
              <a:path w="5740400" h="4575175">
                <a:moveTo>
                  <a:pt x="393700" y="2798445"/>
                </a:moveTo>
                <a:lnTo>
                  <a:pt x="393700" y="2670768"/>
                </a:lnTo>
                <a:lnTo>
                  <a:pt x="381000" y="2680434"/>
                </a:lnTo>
                <a:lnTo>
                  <a:pt x="355600" y="2683484"/>
                </a:lnTo>
                <a:lnTo>
                  <a:pt x="342900" y="2683129"/>
                </a:lnTo>
                <a:lnTo>
                  <a:pt x="342900" y="2682468"/>
                </a:lnTo>
                <a:lnTo>
                  <a:pt x="304800" y="2676652"/>
                </a:lnTo>
                <a:lnTo>
                  <a:pt x="279400" y="2668328"/>
                </a:lnTo>
                <a:lnTo>
                  <a:pt x="241300" y="2660864"/>
                </a:lnTo>
                <a:lnTo>
                  <a:pt x="215900" y="2657627"/>
                </a:lnTo>
                <a:lnTo>
                  <a:pt x="203200" y="2657847"/>
                </a:lnTo>
                <a:lnTo>
                  <a:pt x="190500" y="2658537"/>
                </a:lnTo>
                <a:lnTo>
                  <a:pt x="190500" y="2659743"/>
                </a:lnTo>
                <a:lnTo>
                  <a:pt x="177800" y="2661513"/>
                </a:lnTo>
                <a:lnTo>
                  <a:pt x="203200" y="2694744"/>
                </a:lnTo>
                <a:lnTo>
                  <a:pt x="241300" y="2716132"/>
                </a:lnTo>
                <a:lnTo>
                  <a:pt x="279400" y="2731436"/>
                </a:lnTo>
                <a:lnTo>
                  <a:pt x="317500" y="2746417"/>
                </a:lnTo>
                <a:lnTo>
                  <a:pt x="355600" y="2766833"/>
                </a:lnTo>
                <a:lnTo>
                  <a:pt x="393700" y="2798445"/>
                </a:lnTo>
                <a:close/>
              </a:path>
              <a:path w="5740400" h="4575175">
                <a:moveTo>
                  <a:pt x="368300" y="1897646"/>
                </a:moveTo>
                <a:lnTo>
                  <a:pt x="368300" y="1663411"/>
                </a:lnTo>
                <a:lnTo>
                  <a:pt x="342900" y="1686788"/>
                </a:lnTo>
                <a:lnTo>
                  <a:pt x="304800" y="1714333"/>
                </a:lnTo>
                <a:lnTo>
                  <a:pt x="279400" y="1735129"/>
                </a:lnTo>
                <a:lnTo>
                  <a:pt x="292100" y="1758970"/>
                </a:lnTo>
                <a:lnTo>
                  <a:pt x="342900" y="1795653"/>
                </a:lnTo>
                <a:lnTo>
                  <a:pt x="342900" y="1879215"/>
                </a:lnTo>
                <a:lnTo>
                  <a:pt x="355600" y="1889093"/>
                </a:lnTo>
                <a:lnTo>
                  <a:pt x="368300" y="1897646"/>
                </a:lnTo>
                <a:close/>
              </a:path>
              <a:path w="5740400" h="4575175">
                <a:moveTo>
                  <a:pt x="342900" y="1879215"/>
                </a:moveTo>
                <a:lnTo>
                  <a:pt x="342900" y="1815045"/>
                </a:lnTo>
                <a:lnTo>
                  <a:pt x="330200" y="1815680"/>
                </a:lnTo>
                <a:lnTo>
                  <a:pt x="317500" y="1814830"/>
                </a:lnTo>
                <a:lnTo>
                  <a:pt x="304800" y="1812277"/>
                </a:lnTo>
                <a:lnTo>
                  <a:pt x="292100" y="1812837"/>
                </a:lnTo>
                <a:lnTo>
                  <a:pt x="292100" y="1814803"/>
                </a:lnTo>
                <a:lnTo>
                  <a:pt x="279400" y="1818604"/>
                </a:lnTo>
                <a:lnTo>
                  <a:pt x="279400" y="1824672"/>
                </a:lnTo>
                <a:lnTo>
                  <a:pt x="317500" y="1859458"/>
                </a:lnTo>
                <a:lnTo>
                  <a:pt x="342900" y="1879215"/>
                </a:lnTo>
                <a:close/>
              </a:path>
              <a:path w="5740400" h="4575175">
                <a:moveTo>
                  <a:pt x="1168400" y="4031859"/>
                </a:moveTo>
                <a:lnTo>
                  <a:pt x="1168399" y="1581696"/>
                </a:lnTo>
                <a:lnTo>
                  <a:pt x="1155699" y="1592684"/>
                </a:lnTo>
                <a:lnTo>
                  <a:pt x="1142999" y="1599658"/>
                </a:lnTo>
                <a:lnTo>
                  <a:pt x="1142999" y="1603325"/>
                </a:lnTo>
                <a:lnTo>
                  <a:pt x="1130299" y="1604391"/>
                </a:lnTo>
                <a:lnTo>
                  <a:pt x="1117599" y="1603398"/>
                </a:lnTo>
                <a:lnTo>
                  <a:pt x="1104899" y="1601047"/>
                </a:lnTo>
                <a:lnTo>
                  <a:pt x="1092199" y="1598283"/>
                </a:lnTo>
                <a:lnTo>
                  <a:pt x="1079499" y="1596047"/>
                </a:lnTo>
                <a:lnTo>
                  <a:pt x="1054099" y="1592347"/>
                </a:lnTo>
                <a:lnTo>
                  <a:pt x="1028699" y="1588355"/>
                </a:lnTo>
                <a:lnTo>
                  <a:pt x="1003299" y="1585161"/>
                </a:lnTo>
                <a:lnTo>
                  <a:pt x="977899" y="1583855"/>
                </a:lnTo>
                <a:lnTo>
                  <a:pt x="977899" y="1584947"/>
                </a:lnTo>
                <a:lnTo>
                  <a:pt x="965199" y="1605979"/>
                </a:lnTo>
                <a:lnTo>
                  <a:pt x="952499" y="1619684"/>
                </a:lnTo>
                <a:lnTo>
                  <a:pt x="927099" y="1627127"/>
                </a:lnTo>
                <a:lnTo>
                  <a:pt x="914400" y="1629371"/>
                </a:lnTo>
                <a:lnTo>
                  <a:pt x="863599" y="1623759"/>
                </a:lnTo>
                <a:lnTo>
                  <a:pt x="812799" y="1611009"/>
                </a:lnTo>
                <a:lnTo>
                  <a:pt x="774699" y="1597251"/>
                </a:lnTo>
                <a:lnTo>
                  <a:pt x="749299" y="1588617"/>
                </a:lnTo>
                <a:lnTo>
                  <a:pt x="749299" y="1587182"/>
                </a:lnTo>
                <a:lnTo>
                  <a:pt x="736599" y="1586204"/>
                </a:lnTo>
                <a:lnTo>
                  <a:pt x="736599" y="1585645"/>
                </a:lnTo>
                <a:lnTo>
                  <a:pt x="723899" y="1585468"/>
                </a:lnTo>
                <a:lnTo>
                  <a:pt x="698499" y="1587505"/>
                </a:lnTo>
                <a:lnTo>
                  <a:pt x="673099" y="1592256"/>
                </a:lnTo>
                <a:lnTo>
                  <a:pt x="647699" y="1597673"/>
                </a:lnTo>
                <a:lnTo>
                  <a:pt x="622299" y="1601711"/>
                </a:lnTo>
                <a:lnTo>
                  <a:pt x="609599" y="1603329"/>
                </a:lnTo>
                <a:lnTo>
                  <a:pt x="584199" y="1605094"/>
                </a:lnTo>
                <a:lnTo>
                  <a:pt x="546099" y="1606513"/>
                </a:lnTo>
                <a:lnTo>
                  <a:pt x="507999" y="1607096"/>
                </a:lnTo>
                <a:lnTo>
                  <a:pt x="457199" y="1605859"/>
                </a:lnTo>
                <a:lnTo>
                  <a:pt x="406399" y="1601482"/>
                </a:lnTo>
                <a:lnTo>
                  <a:pt x="368299" y="1592962"/>
                </a:lnTo>
                <a:lnTo>
                  <a:pt x="342899" y="1579295"/>
                </a:lnTo>
                <a:lnTo>
                  <a:pt x="330199" y="1599300"/>
                </a:lnTo>
                <a:lnTo>
                  <a:pt x="342899" y="1614336"/>
                </a:lnTo>
                <a:lnTo>
                  <a:pt x="342899" y="1626232"/>
                </a:lnTo>
                <a:lnTo>
                  <a:pt x="355600" y="1636814"/>
                </a:lnTo>
                <a:lnTo>
                  <a:pt x="368300" y="1650884"/>
                </a:lnTo>
                <a:lnTo>
                  <a:pt x="368300" y="1897646"/>
                </a:lnTo>
                <a:lnTo>
                  <a:pt x="393700" y="1914751"/>
                </a:lnTo>
                <a:lnTo>
                  <a:pt x="431800" y="1937604"/>
                </a:lnTo>
                <a:lnTo>
                  <a:pt x="482600" y="1958827"/>
                </a:lnTo>
                <a:lnTo>
                  <a:pt x="520700" y="1979593"/>
                </a:lnTo>
                <a:lnTo>
                  <a:pt x="571500" y="2001076"/>
                </a:lnTo>
                <a:lnTo>
                  <a:pt x="622300" y="2024448"/>
                </a:lnTo>
                <a:lnTo>
                  <a:pt x="660400" y="2050884"/>
                </a:lnTo>
                <a:lnTo>
                  <a:pt x="660400" y="3299688"/>
                </a:lnTo>
                <a:lnTo>
                  <a:pt x="673100" y="3343628"/>
                </a:lnTo>
                <a:lnTo>
                  <a:pt x="685800" y="3383639"/>
                </a:lnTo>
                <a:lnTo>
                  <a:pt x="711200" y="3418937"/>
                </a:lnTo>
                <a:lnTo>
                  <a:pt x="749300" y="3448737"/>
                </a:lnTo>
                <a:lnTo>
                  <a:pt x="787400" y="3472573"/>
                </a:lnTo>
                <a:lnTo>
                  <a:pt x="787400" y="3593612"/>
                </a:lnTo>
                <a:lnTo>
                  <a:pt x="825500" y="3608882"/>
                </a:lnTo>
                <a:lnTo>
                  <a:pt x="863600" y="3622137"/>
                </a:lnTo>
                <a:lnTo>
                  <a:pt x="901700" y="3636509"/>
                </a:lnTo>
                <a:lnTo>
                  <a:pt x="939800" y="3655401"/>
                </a:lnTo>
                <a:lnTo>
                  <a:pt x="977900" y="3682218"/>
                </a:lnTo>
                <a:lnTo>
                  <a:pt x="1003300" y="3720363"/>
                </a:lnTo>
                <a:lnTo>
                  <a:pt x="1003300" y="3973026"/>
                </a:lnTo>
                <a:lnTo>
                  <a:pt x="1054100" y="3988803"/>
                </a:lnTo>
                <a:lnTo>
                  <a:pt x="1104900" y="4004677"/>
                </a:lnTo>
                <a:lnTo>
                  <a:pt x="1155700" y="4024427"/>
                </a:lnTo>
                <a:lnTo>
                  <a:pt x="1168400" y="4031859"/>
                </a:lnTo>
                <a:close/>
              </a:path>
              <a:path w="5740400" h="4575175">
                <a:moveTo>
                  <a:pt x="584200" y="3221191"/>
                </a:moveTo>
                <a:lnTo>
                  <a:pt x="584200" y="3114243"/>
                </a:lnTo>
                <a:lnTo>
                  <a:pt x="546100" y="3099577"/>
                </a:lnTo>
                <a:lnTo>
                  <a:pt x="495300" y="3081653"/>
                </a:lnTo>
                <a:lnTo>
                  <a:pt x="457200" y="3062641"/>
                </a:lnTo>
                <a:lnTo>
                  <a:pt x="419100" y="3044712"/>
                </a:lnTo>
                <a:lnTo>
                  <a:pt x="381000" y="3030036"/>
                </a:lnTo>
                <a:lnTo>
                  <a:pt x="330200" y="3020783"/>
                </a:lnTo>
                <a:lnTo>
                  <a:pt x="368300" y="3056675"/>
                </a:lnTo>
                <a:lnTo>
                  <a:pt x="406400" y="3089520"/>
                </a:lnTo>
                <a:lnTo>
                  <a:pt x="444500" y="3119952"/>
                </a:lnTo>
                <a:lnTo>
                  <a:pt x="482600" y="3148605"/>
                </a:lnTo>
                <a:lnTo>
                  <a:pt x="520700" y="3176113"/>
                </a:lnTo>
                <a:lnTo>
                  <a:pt x="584200" y="3221191"/>
                </a:lnTo>
                <a:close/>
              </a:path>
              <a:path w="5740400" h="4575175">
                <a:moveTo>
                  <a:pt x="419100" y="2118748"/>
                </a:moveTo>
                <a:lnTo>
                  <a:pt x="419100" y="2064002"/>
                </a:lnTo>
                <a:lnTo>
                  <a:pt x="406400" y="2078300"/>
                </a:lnTo>
                <a:lnTo>
                  <a:pt x="368300" y="2088286"/>
                </a:lnTo>
                <a:lnTo>
                  <a:pt x="406400" y="2108508"/>
                </a:lnTo>
                <a:lnTo>
                  <a:pt x="419100" y="2118748"/>
                </a:lnTo>
                <a:close/>
              </a:path>
              <a:path w="5740400" h="4575175">
                <a:moveTo>
                  <a:pt x="520700" y="3041869"/>
                </a:moveTo>
                <a:lnTo>
                  <a:pt x="520700" y="2531708"/>
                </a:lnTo>
                <a:lnTo>
                  <a:pt x="508000" y="2543023"/>
                </a:lnTo>
                <a:lnTo>
                  <a:pt x="495300" y="2547099"/>
                </a:lnTo>
                <a:lnTo>
                  <a:pt x="495300" y="2546753"/>
                </a:lnTo>
                <a:lnTo>
                  <a:pt x="482600" y="2545697"/>
                </a:lnTo>
                <a:lnTo>
                  <a:pt x="469900" y="2543900"/>
                </a:lnTo>
                <a:lnTo>
                  <a:pt x="457200" y="2541333"/>
                </a:lnTo>
                <a:lnTo>
                  <a:pt x="457200" y="2539076"/>
                </a:lnTo>
                <a:lnTo>
                  <a:pt x="444500" y="2537479"/>
                </a:lnTo>
                <a:lnTo>
                  <a:pt x="431800" y="2536529"/>
                </a:lnTo>
                <a:lnTo>
                  <a:pt x="431800" y="2536215"/>
                </a:lnTo>
                <a:lnTo>
                  <a:pt x="406400" y="2542516"/>
                </a:lnTo>
                <a:lnTo>
                  <a:pt x="393700" y="2560710"/>
                </a:lnTo>
                <a:lnTo>
                  <a:pt x="381000" y="2589729"/>
                </a:lnTo>
                <a:lnTo>
                  <a:pt x="393700" y="2628506"/>
                </a:lnTo>
                <a:lnTo>
                  <a:pt x="393700" y="2951393"/>
                </a:lnTo>
                <a:lnTo>
                  <a:pt x="406400" y="2959544"/>
                </a:lnTo>
                <a:lnTo>
                  <a:pt x="444500" y="2984824"/>
                </a:lnTo>
                <a:lnTo>
                  <a:pt x="482600" y="3011932"/>
                </a:lnTo>
                <a:lnTo>
                  <a:pt x="520700" y="3041869"/>
                </a:lnTo>
                <a:close/>
              </a:path>
              <a:path w="5740400" h="4575175">
                <a:moveTo>
                  <a:pt x="660400" y="3274782"/>
                </a:moveTo>
                <a:lnTo>
                  <a:pt x="660400" y="2050884"/>
                </a:lnTo>
                <a:lnTo>
                  <a:pt x="647700" y="2053182"/>
                </a:lnTo>
                <a:lnTo>
                  <a:pt x="647700" y="2054771"/>
                </a:lnTo>
                <a:lnTo>
                  <a:pt x="635000" y="2055692"/>
                </a:lnTo>
                <a:lnTo>
                  <a:pt x="596900" y="2053250"/>
                </a:lnTo>
                <a:lnTo>
                  <a:pt x="546100" y="2035818"/>
                </a:lnTo>
                <a:lnTo>
                  <a:pt x="495300" y="2012408"/>
                </a:lnTo>
                <a:lnTo>
                  <a:pt x="469900" y="2002197"/>
                </a:lnTo>
                <a:lnTo>
                  <a:pt x="444500" y="1994975"/>
                </a:lnTo>
                <a:lnTo>
                  <a:pt x="419100" y="1992236"/>
                </a:lnTo>
                <a:lnTo>
                  <a:pt x="406400" y="1992591"/>
                </a:lnTo>
                <a:lnTo>
                  <a:pt x="406400" y="1993366"/>
                </a:lnTo>
                <a:lnTo>
                  <a:pt x="393700" y="2010072"/>
                </a:lnTo>
                <a:lnTo>
                  <a:pt x="419100" y="2046874"/>
                </a:lnTo>
                <a:lnTo>
                  <a:pt x="419100" y="2118748"/>
                </a:lnTo>
                <a:lnTo>
                  <a:pt x="431800" y="2128988"/>
                </a:lnTo>
                <a:lnTo>
                  <a:pt x="469900" y="2150256"/>
                </a:lnTo>
                <a:lnTo>
                  <a:pt x="495300" y="2172843"/>
                </a:lnTo>
                <a:lnTo>
                  <a:pt x="533400" y="2211951"/>
                </a:lnTo>
                <a:lnTo>
                  <a:pt x="546100" y="2249262"/>
                </a:lnTo>
                <a:lnTo>
                  <a:pt x="546100" y="3064382"/>
                </a:lnTo>
                <a:lnTo>
                  <a:pt x="558800" y="3075639"/>
                </a:lnTo>
                <a:lnTo>
                  <a:pt x="584200" y="3114243"/>
                </a:lnTo>
                <a:lnTo>
                  <a:pt x="584200" y="3221191"/>
                </a:lnTo>
                <a:lnTo>
                  <a:pt x="596900" y="3230232"/>
                </a:lnTo>
                <a:lnTo>
                  <a:pt x="622300" y="3243115"/>
                </a:lnTo>
                <a:lnTo>
                  <a:pt x="635000" y="3256945"/>
                </a:lnTo>
                <a:lnTo>
                  <a:pt x="660400" y="3274782"/>
                </a:lnTo>
                <a:close/>
              </a:path>
              <a:path w="5740400" h="4575175">
                <a:moveTo>
                  <a:pt x="1270000" y="4081928"/>
                </a:moveTo>
                <a:lnTo>
                  <a:pt x="1269999" y="1400352"/>
                </a:lnTo>
                <a:lnTo>
                  <a:pt x="1244599" y="1400454"/>
                </a:lnTo>
                <a:lnTo>
                  <a:pt x="1193799" y="1398950"/>
                </a:lnTo>
                <a:lnTo>
                  <a:pt x="1142999" y="1394646"/>
                </a:lnTo>
                <a:lnTo>
                  <a:pt x="1092199" y="1387856"/>
                </a:lnTo>
                <a:lnTo>
                  <a:pt x="1054099" y="1378893"/>
                </a:lnTo>
                <a:lnTo>
                  <a:pt x="1003299" y="1368070"/>
                </a:lnTo>
                <a:lnTo>
                  <a:pt x="952499" y="1355700"/>
                </a:lnTo>
                <a:lnTo>
                  <a:pt x="901699" y="1342096"/>
                </a:lnTo>
                <a:lnTo>
                  <a:pt x="850899" y="1327572"/>
                </a:lnTo>
                <a:lnTo>
                  <a:pt x="800099" y="1312440"/>
                </a:lnTo>
                <a:lnTo>
                  <a:pt x="761999" y="1297013"/>
                </a:lnTo>
                <a:lnTo>
                  <a:pt x="711199" y="1281606"/>
                </a:lnTo>
                <a:lnTo>
                  <a:pt x="660399" y="1266530"/>
                </a:lnTo>
                <a:lnTo>
                  <a:pt x="609599" y="1252099"/>
                </a:lnTo>
                <a:lnTo>
                  <a:pt x="558799" y="1238627"/>
                </a:lnTo>
                <a:lnTo>
                  <a:pt x="520699" y="1226425"/>
                </a:lnTo>
                <a:lnTo>
                  <a:pt x="469899" y="1215809"/>
                </a:lnTo>
                <a:lnTo>
                  <a:pt x="469899" y="1237618"/>
                </a:lnTo>
                <a:lnTo>
                  <a:pt x="482599" y="1251273"/>
                </a:lnTo>
                <a:lnTo>
                  <a:pt x="495299" y="1259271"/>
                </a:lnTo>
                <a:lnTo>
                  <a:pt x="520699" y="1264107"/>
                </a:lnTo>
                <a:lnTo>
                  <a:pt x="571499" y="1279645"/>
                </a:lnTo>
                <a:lnTo>
                  <a:pt x="609599" y="1298693"/>
                </a:lnTo>
                <a:lnTo>
                  <a:pt x="660399" y="1320307"/>
                </a:lnTo>
                <a:lnTo>
                  <a:pt x="711199" y="1343546"/>
                </a:lnTo>
                <a:lnTo>
                  <a:pt x="749299" y="1367464"/>
                </a:lnTo>
                <a:lnTo>
                  <a:pt x="800099" y="1391119"/>
                </a:lnTo>
                <a:lnTo>
                  <a:pt x="825499" y="1405842"/>
                </a:lnTo>
                <a:lnTo>
                  <a:pt x="850899" y="1422650"/>
                </a:lnTo>
                <a:lnTo>
                  <a:pt x="863599" y="1443626"/>
                </a:lnTo>
                <a:lnTo>
                  <a:pt x="876299" y="1470850"/>
                </a:lnTo>
                <a:lnTo>
                  <a:pt x="888999" y="1490889"/>
                </a:lnTo>
                <a:lnTo>
                  <a:pt x="901699" y="1505691"/>
                </a:lnTo>
                <a:lnTo>
                  <a:pt x="914399" y="1514861"/>
                </a:lnTo>
                <a:lnTo>
                  <a:pt x="939799" y="1518005"/>
                </a:lnTo>
                <a:lnTo>
                  <a:pt x="952499" y="1516976"/>
                </a:lnTo>
                <a:lnTo>
                  <a:pt x="965199" y="1514856"/>
                </a:lnTo>
                <a:lnTo>
                  <a:pt x="977899" y="1512417"/>
                </a:lnTo>
                <a:lnTo>
                  <a:pt x="990599" y="1510817"/>
                </a:lnTo>
                <a:lnTo>
                  <a:pt x="1003299" y="1509941"/>
                </a:lnTo>
                <a:lnTo>
                  <a:pt x="1015999" y="1509674"/>
                </a:lnTo>
                <a:lnTo>
                  <a:pt x="1028699" y="1510074"/>
                </a:lnTo>
                <a:lnTo>
                  <a:pt x="1041399" y="1511095"/>
                </a:lnTo>
                <a:lnTo>
                  <a:pt x="1066799" y="1512465"/>
                </a:lnTo>
                <a:lnTo>
                  <a:pt x="1117599" y="1522970"/>
                </a:lnTo>
                <a:lnTo>
                  <a:pt x="1168399" y="1562382"/>
                </a:lnTo>
                <a:lnTo>
                  <a:pt x="1168400" y="4031859"/>
                </a:lnTo>
                <a:lnTo>
                  <a:pt x="1193800" y="4046722"/>
                </a:lnTo>
                <a:lnTo>
                  <a:pt x="1244600" y="4070232"/>
                </a:lnTo>
                <a:lnTo>
                  <a:pt x="1270000" y="4081928"/>
                </a:lnTo>
                <a:close/>
              </a:path>
              <a:path w="5740400" h="4575175">
                <a:moveTo>
                  <a:pt x="546100" y="3064382"/>
                </a:moveTo>
                <a:lnTo>
                  <a:pt x="546100" y="2290168"/>
                </a:lnTo>
                <a:lnTo>
                  <a:pt x="533400" y="2340063"/>
                </a:lnTo>
                <a:lnTo>
                  <a:pt x="508000" y="2412946"/>
                </a:lnTo>
                <a:lnTo>
                  <a:pt x="508000" y="2451199"/>
                </a:lnTo>
                <a:lnTo>
                  <a:pt x="520700" y="2492819"/>
                </a:lnTo>
                <a:lnTo>
                  <a:pt x="520700" y="3041869"/>
                </a:lnTo>
                <a:lnTo>
                  <a:pt x="546100" y="3064382"/>
                </a:lnTo>
                <a:close/>
              </a:path>
              <a:path w="5740400" h="4575175">
                <a:moveTo>
                  <a:pt x="1003300" y="3973026"/>
                </a:moveTo>
                <a:lnTo>
                  <a:pt x="1003300" y="3722817"/>
                </a:lnTo>
                <a:lnTo>
                  <a:pt x="990600" y="3724489"/>
                </a:lnTo>
                <a:lnTo>
                  <a:pt x="977900" y="3725444"/>
                </a:lnTo>
                <a:lnTo>
                  <a:pt x="965200" y="3725748"/>
                </a:lnTo>
                <a:lnTo>
                  <a:pt x="939800" y="3723613"/>
                </a:lnTo>
                <a:lnTo>
                  <a:pt x="914400" y="3718182"/>
                </a:lnTo>
                <a:lnTo>
                  <a:pt x="901700" y="3710917"/>
                </a:lnTo>
                <a:lnTo>
                  <a:pt x="825500" y="3687599"/>
                </a:lnTo>
                <a:lnTo>
                  <a:pt x="736600" y="3655166"/>
                </a:lnTo>
                <a:lnTo>
                  <a:pt x="685800" y="3639477"/>
                </a:lnTo>
                <a:lnTo>
                  <a:pt x="685800" y="3637338"/>
                </a:lnTo>
                <a:lnTo>
                  <a:pt x="673100" y="3635544"/>
                </a:lnTo>
                <a:lnTo>
                  <a:pt x="673100" y="3634310"/>
                </a:lnTo>
                <a:lnTo>
                  <a:pt x="660400" y="3633851"/>
                </a:lnTo>
                <a:lnTo>
                  <a:pt x="647700" y="3635262"/>
                </a:lnTo>
                <a:lnTo>
                  <a:pt x="647700" y="3640083"/>
                </a:lnTo>
                <a:lnTo>
                  <a:pt x="635000" y="3649195"/>
                </a:lnTo>
                <a:lnTo>
                  <a:pt x="622300" y="3663480"/>
                </a:lnTo>
                <a:lnTo>
                  <a:pt x="685800" y="3676556"/>
                </a:lnTo>
                <a:lnTo>
                  <a:pt x="723900" y="3701324"/>
                </a:lnTo>
                <a:lnTo>
                  <a:pt x="762000" y="3733519"/>
                </a:lnTo>
                <a:lnTo>
                  <a:pt x="800100" y="3768877"/>
                </a:lnTo>
                <a:lnTo>
                  <a:pt x="812800" y="3786538"/>
                </a:lnTo>
                <a:lnTo>
                  <a:pt x="838200" y="3803278"/>
                </a:lnTo>
                <a:lnTo>
                  <a:pt x="850900" y="3815765"/>
                </a:lnTo>
                <a:lnTo>
                  <a:pt x="876300" y="3820668"/>
                </a:lnTo>
                <a:lnTo>
                  <a:pt x="889000" y="3820668"/>
                </a:lnTo>
                <a:lnTo>
                  <a:pt x="889000" y="3819740"/>
                </a:lnTo>
                <a:lnTo>
                  <a:pt x="901700" y="3817708"/>
                </a:lnTo>
                <a:lnTo>
                  <a:pt x="901700" y="3816705"/>
                </a:lnTo>
                <a:lnTo>
                  <a:pt x="914400" y="3816248"/>
                </a:lnTo>
                <a:lnTo>
                  <a:pt x="927100" y="3819357"/>
                </a:lnTo>
                <a:lnTo>
                  <a:pt x="939800" y="3827786"/>
                </a:lnTo>
                <a:lnTo>
                  <a:pt x="939800" y="3910236"/>
                </a:lnTo>
                <a:lnTo>
                  <a:pt x="965200" y="3948172"/>
                </a:lnTo>
                <a:lnTo>
                  <a:pt x="1003300" y="3973026"/>
                </a:lnTo>
                <a:close/>
              </a:path>
              <a:path w="5740400" h="4575175">
                <a:moveTo>
                  <a:pt x="787400" y="3593612"/>
                </a:moveTo>
                <a:lnTo>
                  <a:pt x="787400" y="3472573"/>
                </a:lnTo>
                <a:lnTo>
                  <a:pt x="774700" y="3483991"/>
                </a:lnTo>
                <a:lnTo>
                  <a:pt x="774700" y="3491750"/>
                </a:lnTo>
                <a:lnTo>
                  <a:pt x="762000" y="3490512"/>
                </a:lnTo>
                <a:lnTo>
                  <a:pt x="749300" y="3487012"/>
                </a:lnTo>
                <a:lnTo>
                  <a:pt x="736600" y="3482061"/>
                </a:lnTo>
                <a:lnTo>
                  <a:pt x="711200" y="3470705"/>
                </a:lnTo>
                <a:lnTo>
                  <a:pt x="698500" y="3465755"/>
                </a:lnTo>
                <a:lnTo>
                  <a:pt x="673100" y="3462255"/>
                </a:lnTo>
                <a:lnTo>
                  <a:pt x="660400" y="3460927"/>
                </a:lnTo>
                <a:lnTo>
                  <a:pt x="647700" y="3461816"/>
                </a:lnTo>
                <a:lnTo>
                  <a:pt x="635000" y="3463874"/>
                </a:lnTo>
                <a:lnTo>
                  <a:pt x="673100" y="3499626"/>
                </a:lnTo>
                <a:lnTo>
                  <a:pt x="698500" y="3532949"/>
                </a:lnTo>
                <a:lnTo>
                  <a:pt x="736600" y="3562896"/>
                </a:lnTo>
                <a:lnTo>
                  <a:pt x="774700" y="3588522"/>
                </a:lnTo>
                <a:lnTo>
                  <a:pt x="787400" y="3593612"/>
                </a:lnTo>
                <a:close/>
              </a:path>
              <a:path w="5740400" h="4575175">
                <a:moveTo>
                  <a:pt x="1066799" y="164460"/>
                </a:moveTo>
                <a:lnTo>
                  <a:pt x="1066799" y="93776"/>
                </a:lnTo>
                <a:lnTo>
                  <a:pt x="952499" y="79667"/>
                </a:lnTo>
                <a:lnTo>
                  <a:pt x="761999" y="54800"/>
                </a:lnTo>
                <a:lnTo>
                  <a:pt x="749299" y="61087"/>
                </a:lnTo>
                <a:lnTo>
                  <a:pt x="749299" y="79946"/>
                </a:lnTo>
                <a:lnTo>
                  <a:pt x="800099" y="89119"/>
                </a:lnTo>
                <a:lnTo>
                  <a:pt x="850899" y="100982"/>
                </a:lnTo>
                <a:lnTo>
                  <a:pt x="901699" y="114810"/>
                </a:lnTo>
                <a:lnTo>
                  <a:pt x="952499" y="129880"/>
                </a:lnTo>
                <a:lnTo>
                  <a:pt x="1003299" y="145467"/>
                </a:lnTo>
                <a:lnTo>
                  <a:pt x="1054099" y="160848"/>
                </a:lnTo>
                <a:lnTo>
                  <a:pt x="1066799" y="164460"/>
                </a:lnTo>
                <a:close/>
              </a:path>
              <a:path w="5740400" h="4575175">
                <a:moveTo>
                  <a:pt x="863599" y="428774"/>
                </a:moveTo>
                <a:lnTo>
                  <a:pt x="863599" y="373535"/>
                </a:lnTo>
                <a:lnTo>
                  <a:pt x="850899" y="376097"/>
                </a:lnTo>
                <a:lnTo>
                  <a:pt x="838199" y="375869"/>
                </a:lnTo>
                <a:lnTo>
                  <a:pt x="838199" y="375234"/>
                </a:lnTo>
                <a:lnTo>
                  <a:pt x="825499" y="375145"/>
                </a:lnTo>
                <a:lnTo>
                  <a:pt x="800099" y="378652"/>
                </a:lnTo>
                <a:lnTo>
                  <a:pt x="774699" y="386789"/>
                </a:lnTo>
                <a:lnTo>
                  <a:pt x="749299" y="395981"/>
                </a:lnTo>
                <a:lnTo>
                  <a:pt x="761999" y="402653"/>
                </a:lnTo>
                <a:lnTo>
                  <a:pt x="787399" y="408835"/>
                </a:lnTo>
                <a:lnTo>
                  <a:pt x="812799" y="416107"/>
                </a:lnTo>
                <a:lnTo>
                  <a:pt x="850899" y="424300"/>
                </a:lnTo>
                <a:lnTo>
                  <a:pt x="863599" y="428774"/>
                </a:lnTo>
                <a:close/>
              </a:path>
              <a:path w="5740400" h="4575175">
                <a:moveTo>
                  <a:pt x="812799" y="710206"/>
                </a:moveTo>
                <a:lnTo>
                  <a:pt x="812799" y="642899"/>
                </a:lnTo>
                <a:lnTo>
                  <a:pt x="800099" y="657396"/>
                </a:lnTo>
                <a:lnTo>
                  <a:pt x="787399" y="675724"/>
                </a:lnTo>
                <a:lnTo>
                  <a:pt x="774699" y="691968"/>
                </a:lnTo>
                <a:lnTo>
                  <a:pt x="774699" y="700214"/>
                </a:lnTo>
                <a:lnTo>
                  <a:pt x="812799" y="710206"/>
                </a:lnTo>
                <a:close/>
              </a:path>
              <a:path w="5740400" h="4575175">
                <a:moveTo>
                  <a:pt x="1079499" y="329526"/>
                </a:moveTo>
                <a:lnTo>
                  <a:pt x="1079499" y="189953"/>
                </a:lnTo>
                <a:lnTo>
                  <a:pt x="1028699" y="183871"/>
                </a:lnTo>
                <a:lnTo>
                  <a:pt x="977899" y="176547"/>
                </a:lnTo>
                <a:lnTo>
                  <a:pt x="939799" y="166706"/>
                </a:lnTo>
                <a:lnTo>
                  <a:pt x="888999" y="153073"/>
                </a:lnTo>
                <a:lnTo>
                  <a:pt x="876299" y="151307"/>
                </a:lnTo>
                <a:lnTo>
                  <a:pt x="876299" y="150190"/>
                </a:lnTo>
                <a:lnTo>
                  <a:pt x="863599" y="150853"/>
                </a:lnTo>
                <a:lnTo>
                  <a:pt x="863599" y="152995"/>
                </a:lnTo>
                <a:lnTo>
                  <a:pt x="850899" y="156839"/>
                </a:lnTo>
                <a:lnTo>
                  <a:pt x="850899" y="198509"/>
                </a:lnTo>
                <a:lnTo>
                  <a:pt x="863599" y="207251"/>
                </a:lnTo>
                <a:lnTo>
                  <a:pt x="888999" y="217601"/>
                </a:lnTo>
                <a:lnTo>
                  <a:pt x="901699" y="221840"/>
                </a:lnTo>
                <a:lnTo>
                  <a:pt x="927099" y="223131"/>
                </a:lnTo>
                <a:lnTo>
                  <a:pt x="952499" y="224637"/>
                </a:lnTo>
                <a:lnTo>
                  <a:pt x="1003299" y="235602"/>
                </a:lnTo>
                <a:lnTo>
                  <a:pt x="1041399" y="255627"/>
                </a:lnTo>
                <a:lnTo>
                  <a:pt x="1066799" y="286379"/>
                </a:lnTo>
                <a:lnTo>
                  <a:pt x="1079499" y="329526"/>
                </a:lnTo>
                <a:close/>
              </a:path>
              <a:path w="5740400" h="4575175">
                <a:moveTo>
                  <a:pt x="876299" y="433247"/>
                </a:moveTo>
                <a:lnTo>
                  <a:pt x="876299" y="315531"/>
                </a:lnTo>
                <a:lnTo>
                  <a:pt x="863599" y="317119"/>
                </a:lnTo>
                <a:lnTo>
                  <a:pt x="850899" y="322005"/>
                </a:lnTo>
                <a:lnTo>
                  <a:pt x="850899" y="355775"/>
                </a:lnTo>
                <a:lnTo>
                  <a:pt x="863599" y="366456"/>
                </a:lnTo>
                <a:lnTo>
                  <a:pt x="863599" y="428774"/>
                </a:lnTo>
                <a:lnTo>
                  <a:pt x="876299" y="433247"/>
                </a:lnTo>
                <a:close/>
              </a:path>
              <a:path w="5740400" h="4575175">
                <a:moveTo>
                  <a:pt x="4445000" y="313385"/>
                </a:moveTo>
                <a:lnTo>
                  <a:pt x="4406900" y="304794"/>
                </a:lnTo>
                <a:lnTo>
                  <a:pt x="4356100" y="301079"/>
                </a:lnTo>
                <a:lnTo>
                  <a:pt x="4305300" y="299892"/>
                </a:lnTo>
                <a:lnTo>
                  <a:pt x="4267200" y="298886"/>
                </a:lnTo>
                <a:lnTo>
                  <a:pt x="4216400" y="295711"/>
                </a:lnTo>
                <a:lnTo>
                  <a:pt x="4165600" y="288021"/>
                </a:lnTo>
                <a:lnTo>
                  <a:pt x="4127500" y="273469"/>
                </a:lnTo>
                <a:lnTo>
                  <a:pt x="4114800" y="272237"/>
                </a:lnTo>
                <a:lnTo>
                  <a:pt x="4114800" y="271780"/>
                </a:lnTo>
                <a:lnTo>
                  <a:pt x="4102100" y="271780"/>
                </a:lnTo>
                <a:lnTo>
                  <a:pt x="4102100" y="273862"/>
                </a:lnTo>
                <a:lnTo>
                  <a:pt x="4089400" y="274726"/>
                </a:lnTo>
                <a:lnTo>
                  <a:pt x="4038600" y="279308"/>
                </a:lnTo>
                <a:lnTo>
                  <a:pt x="3987800" y="282468"/>
                </a:lnTo>
                <a:lnTo>
                  <a:pt x="3949700" y="284297"/>
                </a:lnTo>
                <a:lnTo>
                  <a:pt x="3898900" y="284886"/>
                </a:lnTo>
                <a:lnTo>
                  <a:pt x="3848100" y="284306"/>
                </a:lnTo>
                <a:lnTo>
                  <a:pt x="3797300" y="282632"/>
                </a:lnTo>
                <a:lnTo>
                  <a:pt x="3746500" y="279959"/>
                </a:lnTo>
                <a:lnTo>
                  <a:pt x="3695700" y="276383"/>
                </a:lnTo>
                <a:lnTo>
                  <a:pt x="3644900" y="272000"/>
                </a:lnTo>
                <a:lnTo>
                  <a:pt x="3594100" y="266906"/>
                </a:lnTo>
                <a:lnTo>
                  <a:pt x="3543300" y="261198"/>
                </a:lnTo>
                <a:lnTo>
                  <a:pt x="3492500" y="254972"/>
                </a:lnTo>
                <a:lnTo>
                  <a:pt x="3441700" y="248323"/>
                </a:lnTo>
                <a:lnTo>
                  <a:pt x="3390900" y="241477"/>
                </a:lnTo>
                <a:lnTo>
                  <a:pt x="3340100" y="234905"/>
                </a:lnTo>
                <a:lnTo>
                  <a:pt x="3289300" y="228599"/>
                </a:lnTo>
                <a:lnTo>
                  <a:pt x="3238499" y="222552"/>
                </a:lnTo>
                <a:lnTo>
                  <a:pt x="3187699" y="216757"/>
                </a:lnTo>
                <a:lnTo>
                  <a:pt x="3136899" y="211204"/>
                </a:lnTo>
                <a:lnTo>
                  <a:pt x="3086099" y="205888"/>
                </a:lnTo>
                <a:lnTo>
                  <a:pt x="3035299" y="200800"/>
                </a:lnTo>
                <a:lnTo>
                  <a:pt x="2984499" y="195934"/>
                </a:lnTo>
                <a:lnTo>
                  <a:pt x="2933699" y="191280"/>
                </a:lnTo>
                <a:lnTo>
                  <a:pt x="2882899" y="186833"/>
                </a:lnTo>
                <a:lnTo>
                  <a:pt x="2832099" y="182584"/>
                </a:lnTo>
                <a:lnTo>
                  <a:pt x="2781299" y="178525"/>
                </a:lnTo>
                <a:lnTo>
                  <a:pt x="2730499" y="174650"/>
                </a:lnTo>
                <a:lnTo>
                  <a:pt x="2679699" y="170951"/>
                </a:lnTo>
                <a:lnTo>
                  <a:pt x="2628899" y="167420"/>
                </a:lnTo>
                <a:lnTo>
                  <a:pt x="2578099" y="164050"/>
                </a:lnTo>
                <a:lnTo>
                  <a:pt x="2527299" y="160832"/>
                </a:lnTo>
                <a:lnTo>
                  <a:pt x="2476499" y="157836"/>
                </a:lnTo>
                <a:lnTo>
                  <a:pt x="2425699" y="155013"/>
                </a:lnTo>
                <a:lnTo>
                  <a:pt x="2374899" y="152307"/>
                </a:lnTo>
                <a:lnTo>
                  <a:pt x="2273299" y="147019"/>
                </a:lnTo>
                <a:lnTo>
                  <a:pt x="2222499" y="144325"/>
                </a:lnTo>
                <a:lnTo>
                  <a:pt x="2171699" y="141523"/>
                </a:lnTo>
                <a:lnTo>
                  <a:pt x="2120899" y="138555"/>
                </a:lnTo>
                <a:lnTo>
                  <a:pt x="2070099" y="135367"/>
                </a:lnTo>
                <a:lnTo>
                  <a:pt x="2019299" y="131902"/>
                </a:lnTo>
                <a:lnTo>
                  <a:pt x="1968499" y="128103"/>
                </a:lnTo>
                <a:lnTo>
                  <a:pt x="1917699" y="123914"/>
                </a:lnTo>
                <a:lnTo>
                  <a:pt x="1866899" y="119279"/>
                </a:lnTo>
                <a:lnTo>
                  <a:pt x="1816099" y="114141"/>
                </a:lnTo>
                <a:lnTo>
                  <a:pt x="1765299" y="108445"/>
                </a:lnTo>
                <a:lnTo>
                  <a:pt x="1701799" y="102387"/>
                </a:lnTo>
                <a:lnTo>
                  <a:pt x="1650999" y="96241"/>
                </a:lnTo>
                <a:lnTo>
                  <a:pt x="1600199" y="90016"/>
                </a:lnTo>
                <a:lnTo>
                  <a:pt x="1549399" y="83724"/>
                </a:lnTo>
                <a:lnTo>
                  <a:pt x="1498599" y="77373"/>
                </a:lnTo>
                <a:lnTo>
                  <a:pt x="1447799" y="70975"/>
                </a:lnTo>
                <a:lnTo>
                  <a:pt x="1396999" y="64540"/>
                </a:lnTo>
                <a:lnTo>
                  <a:pt x="1346199" y="58077"/>
                </a:lnTo>
                <a:lnTo>
                  <a:pt x="1193799" y="38624"/>
                </a:lnTo>
                <a:lnTo>
                  <a:pt x="1092199" y="25705"/>
                </a:lnTo>
                <a:lnTo>
                  <a:pt x="1041399" y="19291"/>
                </a:lnTo>
                <a:lnTo>
                  <a:pt x="990599" y="12920"/>
                </a:lnTo>
                <a:lnTo>
                  <a:pt x="939799" y="6603"/>
                </a:lnTo>
                <a:lnTo>
                  <a:pt x="939799" y="4952"/>
                </a:lnTo>
                <a:lnTo>
                  <a:pt x="927099" y="2830"/>
                </a:lnTo>
                <a:lnTo>
                  <a:pt x="914399" y="944"/>
                </a:lnTo>
                <a:lnTo>
                  <a:pt x="901699" y="0"/>
                </a:lnTo>
                <a:lnTo>
                  <a:pt x="901699" y="893"/>
                </a:lnTo>
                <a:lnTo>
                  <a:pt x="888999" y="4046"/>
                </a:lnTo>
                <a:lnTo>
                  <a:pt x="876299" y="10097"/>
                </a:lnTo>
                <a:lnTo>
                  <a:pt x="876299" y="19697"/>
                </a:lnTo>
                <a:lnTo>
                  <a:pt x="901699" y="39079"/>
                </a:lnTo>
                <a:lnTo>
                  <a:pt x="939799" y="50329"/>
                </a:lnTo>
                <a:lnTo>
                  <a:pt x="990599" y="59295"/>
                </a:lnTo>
                <a:lnTo>
                  <a:pt x="1028699" y="71828"/>
                </a:lnTo>
                <a:lnTo>
                  <a:pt x="1066799" y="93776"/>
                </a:lnTo>
                <a:lnTo>
                  <a:pt x="1066799" y="164460"/>
                </a:lnTo>
                <a:lnTo>
                  <a:pt x="1104899" y="175298"/>
                </a:lnTo>
                <a:lnTo>
                  <a:pt x="1104899" y="1001862"/>
                </a:lnTo>
                <a:lnTo>
                  <a:pt x="1155699" y="1010246"/>
                </a:lnTo>
                <a:lnTo>
                  <a:pt x="1155699" y="1013385"/>
                </a:lnTo>
                <a:lnTo>
                  <a:pt x="1168399" y="1021129"/>
                </a:lnTo>
                <a:lnTo>
                  <a:pt x="1168399" y="1146365"/>
                </a:lnTo>
                <a:lnTo>
                  <a:pt x="1181099" y="1190980"/>
                </a:lnTo>
                <a:lnTo>
                  <a:pt x="1181099" y="1203255"/>
                </a:lnTo>
                <a:lnTo>
                  <a:pt x="1193799" y="1211926"/>
                </a:lnTo>
                <a:lnTo>
                  <a:pt x="1206499" y="1217905"/>
                </a:lnTo>
                <a:lnTo>
                  <a:pt x="1219199" y="1222108"/>
                </a:lnTo>
                <a:lnTo>
                  <a:pt x="1231899" y="1229208"/>
                </a:lnTo>
                <a:lnTo>
                  <a:pt x="1257299" y="1239181"/>
                </a:lnTo>
                <a:lnTo>
                  <a:pt x="1269999" y="1252696"/>
                </a:lnTo>
                <a:lnTo>
                  <a:pt x="1282699" y="1270419"/>
                </a:lnTo>
                <a:lnTo>
                  <a:pt x="1282700" y="4087776"/>
                </a:lnTo>
                <a:lnTo>
                  <a:pt x="1295400" y="4093625"/>
                </a:lnTo>
                <a:lnTo>
                  <a:pt x="1346200" y="4115570"/>
                </a:lnTo>
                <a:lnTo>
                  <a:pt x="1384300" y="4134739"/>
                </a:lnTo>
                <a:lnTo>
                  <a:pt x="1435100" y="4154577"/>
                </a:lnTo>
                <a:lnTo>
                  <a:pt x="1485900" y="4179298"/>
                </a:lnTo>
                <a:lnTo>
                  <a:pt x="1524000" y="4207185"/>
                </a:lnTo>
                <a:lnTo>
                  <a:pt x="1562100" y="4236518"/>
                </a:lnTo>
                <a:lnTo>
                  <a:pt x="1612900" y="4265580"/>
                </a:lnTo>
                <a:lnTo>
                  <a:pt x="1651000" y="4292653"/>
                </a:lnTo>
                <a:lnTo>
                  <a:pt x="1701800" y="4316018"/>
                </a:lnTo>
                <a:lnTo>
                  <a:pt x="1752600" y="4338259"/>
                </a:lnTo>
                <a:lnTo>
                  <a:pt x="1803400" y="4361811"/>
                </a:lnTo>
                <a:lnTo>
                  <a:pt x="1841500" y="4385538"/>
                </a:lnTo>
                <a:lnTo>
                  <a:pt x="1892300" y="4408304"/>
                </a:lnTo>
                <a:lnTo>
                  <a:pt x="1943100" y="4428972"/>
                </a:lnTo>
                <a:lnTo>
                  <a:pt x="1993900" y="4446180"/>
                </a:lnTo>
                <a:lnTo>
                  <a:pt x="2044700" y="4462756"/>
                </a:lnTo>
                <a:lnTo>
                  <a:pt x="2082800" y="4478597"/>
                </a:lnTo>
                <a:lnTo>
                  <a:pt x="2133600" y="4493603"/>
                </a:lnTo>
                <a:lnTo>
                  <a:pt x="2133600" y="1217371"/>
                </a:lnTo>
                <a:lnTo>
                  <a:pt x="2324099" y="1217371"/>
                </a:lnTo>
                <a:lnTo>
                  <a:pt x="2324100" y="4543236"/>
                </a:lnTo>
                <a:lnTo>
                  <a:pt x="2362200" y="4552539"/>
                </a:lnTo>
                <a:lnTo>
                  <a:pt x="2413000" y="4560398"/>
                </a:lnTo>
                <a:lnTo>
                  <a:pt x="2463800" y="4566709"/>
                </a:lnTo>
                <a:lnTo>
                  <a:pt x="2514600" y="4571372"/>
                </a:lnTo>
                <a:lnTo>
                  <a:pt x="2565400" y="4574286"/>
                </a:lnTo>
                <a:lnTo>
                  <a:pt x="2603500" y="4575127"/>
                </a:lnTo>
                <a:lnTo>
                  <a:pt x="2641600" y="4575125"/>
                </a:lnTo>
                <a:lnTo>
                  <a:pt x="2667000" y="4574880"/>
                </a:lnTo>
                <a:lnTo>
                  <a:pt x="2679700" y="4574438"/>
                </a:lnTo>
                <a:lnTo>
                  <a:pt x="2705100" y="4573771"/>
                </a:lnTo>
                <a:lnTo>
                  <a:pt x="2743200" y="4572851"/>
                </a:lnTo>
                <a:lnTo>
                  <a:pt x="2768600" y="4571650"/>
                </a:lnTo>
                <a:lnTo>
                  <a:pt x="2794000" y="4570141"/>
                </a:lnTo>
                <a:lnTo>
                  <a:pt x="2832100" y="4568295"/>
                </a:lnTo>
                <a:lnTo>
                  <a:pt x="2857500" y="4566085"/>
                </a:lnTo>
                <a:lnTo>
                  <a:pt x="2895600" y="4563482"/>
                </a:lnTo>
                <a:lnTo>
                  <a:pt x="2933700" y="4560460"/>
                </a:lnTo>
                <a:lnTo>
                  <a:pt x="2971800" y="4556989"/>
                </a:lnTo>
                <a:lnTo>
                  <a:pt x="3009900" y="4553043"/>
                </a:lnTo>
                <a:lnTo>
                  <a:pt x="3048000" y="4548593"/>
                </a:lnTo>
                <a:lnTo>
                  <a:pt x="3086100" y="4543611"/>
                </a:lnTo>
                <a:lnTo>
                  <a:pt x="3136900" y="4538070"/>
                </a:lnTo>
                <a:lnTo>
                  <a:pt x="3175000" y="4531941"/>
                </a:lnTo>
                <a:lnTo>
                  <a:pt x="3213100" y="4525198"/>
                </a:lnTo>
                <a:lnTo>
                  <a:pt x="3263900" y="4517811"/>
                </a:lnTo>
                <a:lnTo>
                  <a:pt x="3314700" y="4509753"/>
                </a:lnTo>
                <a:lnTo>
                  <a:pt x="3352800" y="4500997"/>
                </a:lnTo>
                <a:lnTo>
                  <a:pt x="3403600" y="4491514"/>
                </a:lnTo>
                <a:lnTo>
                  <a:pt x="3454400" y="4481277"/>
                </a:lnTo>
                <a:lnTo>
                  <a:pt x="3505200" y="4470257"/>
                </a:lnTo>
                <a:lnTo>
                  <a:pt x="3543300" y="4458427"/>
                </a:lnTo>
                <a:lnTo>
                  <a:pt x="3594100" y="4445759"/>
                </a:lnTo>
                <a:lnTo>
                  <a:pt x="3644900" y="4432224"/>
                </a:lnTo>
                <a:lnTo>
                  <a:pt x="3695700" y="4417797"/>
                </a:lnTo>
                <a:lnTo>
                  <a:pt x="3746500" y="4402447"/>
                </a:lnTo>
                <a:lnTo>
                  <a:pt x="3797300" y="4386148"/>
                </a:lnTo>
                <a:lnTo>
                  <a:pt x="3848100" y="4368871"/>
                </a:lnTo>
                <a:lnTo>
                  <a:pt x="3898900" y="4350590"/>
                </a:lnTo>
                <a:lnTo>
                  <a:pt x="3949700" y="4331275"/>
                </a:lnTo>
                <a:lnTo>
                  <a:pt x="4000500" y="4310899"/>
                </a:lnTo>
                <a:lnTo>
                  <a:pt x="4051300" y="4289434"/>
                </a:lnTo>
                <a:lnTo>
                  <a:pt x="4102100" y="4266852"/>
                </a:lnTo>
                <a:lnTo>
                  <a:pt x="4140200" y="4243126"/>
                </a:lnTo>
                <a:lnTo>
                  <a:pt x="4191000" y="4218227"/>
                </a:lnTo>
                <a:lnTo>
                  <a:pt x="4241800" y="4192128"/>
                </a:lnTo>
                <a:lnTo>
                  <a:pt x="4241800" y="484797"/>
                </a:lnTo>
                <a:lnTo>
                  <a:pt x="4279900" y="453873"/>
                </a:lnTo>
                <a:lnTo>
                  <a:pt x="4318000" y="431207"/>
                </a:lnTo>
                <a:lnTo>
                  <a:pt x="4356100" y="411311"/>
                </a:lnTo>
                <a:lnTo>
                  <a:pt x="4394200" y="388700"/>
                </a:lnTo>
                <a:lnTo>
                  <a:pt x="4432300" y="357887"/>
                </a:lnTo>
                <a:lnTo>
                  <a:pt x="4445000" y="313385"/>
                </a:lnTo>
                <a:close/>
              </a:path>
              <a:path w="5740400" h="4575175">
                <a:moveTo>
                  <a:pt x="990599" y="934829"/>
                </a:moveTo>
                <a:lnTo>
                  <a:pt x="990599" y="824268"/>
                </a:lnTo>
                <a:lnTo>
                  <a:pt x="977899" y="826998"/>
                </a:lnTo>
                <a:lnTo>
                  <a:pt x="977899" y="828014"/>
                </a:lnTo>
                <a:lnTo>
                  <a:pt x="965199" y="826708"/>
                </a:lnTo>
                <a:lnTo>
                  <a:pt x="952499" y="823764"/>
                </a:lnTo>
                <a:lnTo>
                  <a:pt x="939799" y="820647"/>
                </a:lnTo>
                <a:lnTo>
                  <a:pt x="939799" y="818819"/>
                </a:lnTo>
                <a:lnTo>
                  <a:pt x="927099" y="818705"/>
                </a:lnTo>
                <a:lnTo>
                  <a:pt x="914399" y="819883"/>
                </a:lnTo>
                <a:lnTo>
                  <a:pt x="901699" y="822834"/>
                </a:lnTo>
                <a:lnTo>
                  <a:pt x="888999" y="826683"/>
                </a:lnTo>
                <a:lnTo>
                  <a:pt x="888999" y="830554"/>
                </a:lnTo>
                <a:lnTo>
                  <a:pt x="901699" y="852540"/>
                </a:lnTo>
                <a:lnTo>
                  <a:pt x="901699" y="909027"/>
                </a:lnTo>
                <a:lnTo>
                  <a:pt x="952499" y="916454"/>
                </a:lnTo>
                <a:lnTo>
                  <a:pt x="990599" y="934829"/>
                </a:lnTo>
                <a:close/>
              </a:path>
              <a:path w="5740400" h="4575175">
                <a:moveTo>
                  <a:pt x="901699" y="909027"/>
                </a:moveTo>
                <a:lnTo>
                  <a:pt x="901699" y="852540"/>
                </a:lnTo>
                <a:lnTo>
                  <a:pt x="888999" y="878435"/>
                </a:lnTo>
                <a:lnTo>
                  <a:pt x="888999" y="900007"/>
                </a:lnTo>
                <a:lnTo>
                  <a:pt x="901699" y="909027"/>
                </a:lnTo>
                <a:close/>
              </a:path>
              <a:path w="5740400" h="4575175">
                <a:moveTo>
                  <a:pt x="1282700" y="4087776"/>
                </a:moveTo>
                <a:lnTo>
                  <a:pt x="1282699" y="1312945"/>
                </a:lnTo>
                <a:lnTo>
                  <a:pt x="1269999" y="1330626"/>
                </a:lnTo>
                <a:lnTo>
                  <a:pt x="1257299" y="1339911"/>
                </a:lnTo>
                <a:lnTo>
                  <a:pt x="1231899" y="1342605"/>
                </a:lnTo>
                <a:lnTo>
                  <a:pt x="1219199" y="1342167"/>
                </a:lnTo>
                <a:lnTo>
                  <a:pt x="1206499" y="1340954"/>
                </a:lnTo>
                <a:lnTo>
                  <a:pt x="1206499" y="1339123"/>
                </a:lnTo>
                <a:lnTo>
                  <a:pt x="1193799" y="1336827"/>
                </a:lnTo>
                <a:lnTo>
                  <a:pt x="1168399" y="1329274"/>
                </a:lnTo>
                <a:lnTo>
                  <a:pt x="1130299" y="1321574"/>
                </a:lnTo>
                <a:lnTo>
                  <a:pt x="1104899" y="1315589"/>
                </a:lnTo>
                <a:lnTo>
                  <a:pt x="1079499" y="1313180"/>
                </a:lnTo>
                <a:lnTo>
                  <a:pt x="1066799" y="1313707"/>
                </a:lnTo>
                <a:lnTo>
                  <a:pt x="1054099" y="1315388"/>
                </a:lnTo>
                <a:lnTo>
                  <a:pt x="1041399" y="1318371"/>
                </a:lnTo>
                <a:lnTo>
                  <a:pt x="1028699" y="1322806"/>
                </a:lnTo>
                <a:lnTo>
                  <a:pt x="1066799" y="1338477"/>
                </a:lnTo>
                <a:lnTo>
                  <a:pt x="1117599" y="1350663"/>
                </a:lnTo>
                <a:lnTo>
                  <a:pt x="1168399" y="1362744"/>
                </a:lnTo>
                <a:lnTo>
                  <a:pt x="1219199" y="1378100"/>
                </a:lnTo>
                <a:lnTo>
                  <a:pt x="1269999" y="1400111"/>
                </a:lnTo>
                <a:lnTo>
                  <a:pt x="1270000" y="4081928"/>
                </a:lnTo>
                <a:lnTo>
                  <a:pt x="1282700" y="4087776"/>
                </a:lnTo>
                <a:close/>
              </a:path>
              <a:path w="5740400" h="4575175">
                <a:moveTo>
                  <a:pt x="1168399" y="1146365"/>
                </a:moveTo>
                <a:lnTo>
                  <a:pt x="1168399" y="1061097"/>
                </a:lnTo>
                <a:lnTo>
                  <a:pt x="1155699" y="1064772"/>
                </a:lnTo>
                <a:lnTo>
                  <a:pt x="1142999" y="1066609"/>
                </a:lnTo>
                <a:lnTo>
                  <a:pt x="1142999" y="1066749"/>
                </a:lnTo>
                <a:lnTo>
                  <a:pt x="1130299" y="1066812"/>
                </a:lnTo>
                <a:lnTo>
                  <a:pt x="1130299" y="1065072"/>
                </a:lnTo>
                <a:lnTo>
                  <a:pt x="1117599" y="1061605"/>
                </a:lnTo>
                <a:lnTo>
                  <a:pt x="1104899" y="1059865"/>
                </a:lnTo>
                <a:lnTo>
                  <a:pt x="1092199" y="1060738"/>
                </a:lnTo>
                <a:lnTo>
                  <a:pt x="1079499" y="1063750"/>
                </a:lnTo>
                <a:lnTo>
                  <a:pt x="1079499" y="1069493"/>
                </a:lnTo>
                <a:lnTo>
                  <a:pt x="1066799" y="1078560"/>
                </a:lnTo>
                <a:lnTo>
                  <a:pt x="1104899" y="1094886"/>
                </a:lnTo>
                <a:lnTo>
                  <a:pt x="1142999" y="1115910"/>
                </a:lnTo>
                <a:lnTo>
                  <a:pt x="1168399" y="1146365"/>
                </a:lnTo>
                <a:close/>
              </a:path>
              <a:path w="5740400" h="4575175">
                <a:moveTo>
                  <a:pt x="2324100" y="4543236"/>
                </a:moveTo>
                <a:lnTo>
                  <a:pt x="2324099" y="1228217"/>
                </a:lnTo>
                <a:lnTo>
                  <a:pt x="2133600" y="1228217"/>
                </a:lnTo>
                <a:lnTo>
                  <a:pt x="2133600" y="4493603"/>
                </a:lnTo>
                <a:lnTo>
                  <a:pt x="2184400" y="4507671"/>
                </a:lnTo>
                <a:lnTo>
                  <a:pt x="2222500" y="4520701"/>
                </a:lnTo>
                <a:lnTo>
                  <a:pt x="2273300" y="4532589"/>
                </a:lnTo>
                <a:lnTo>
                  <a:pt x="2324100" y="4543236"/>
                </a:lnTo>
                <a:close/>
              </a:path>
              <a:path w="5740400" h="4575175">
                <a:moveTo>
                  <a:pt x="5372100" y="1037589"/>
                </a:moveTo>
                <a:lnTo>
                  <a:pt x="5372100" y="1023155"/>
                </a:lnTo>
                <a:lnTo>
                  <a:pt x="5359400" y="1005397"/>
                </a:lnTo>
                <a:lnTo>
                  <a:pt x="5346700" y="984852"/>
                </a:lnTo>
                <a:lnTo>
                  <a:pt x="5308600" y="962055"/>
                </a:lnTo>
                <a:lnTo>
                  <a:pt x="5270500" y="937543"/>
                </a:lnTo>
                <a:lnTo>
                  <a:pt x="5219700" y="911850"/>
                </a:lnTo>
                <a:lnTo>
                  <a:pt x="5118100" y="859065"/>
                </a:lnTo>
                <a:lnTo>
                  <a:pt x="5067300" y="833045"/>
                </a:lnTo>
                <a:lnTo>
                  <a:pt x="5016500" y="807987"/>
                </a:lnTo>
                <a:lnTo>
                  <a:pt x="4978400" y="784427"/>
                </a:lnTo>
                <a:lnTo>
                  <a:pt x="4940300" y="762900"/>
                </a:lnTo>
                <a:lnTo>
                  <a:pt x="4914900" y="743943"/>
                </a:lnTo>
                <a:lnTo>
                  <a:pt x="4902200" y="728090"/>
                </a:lnTo>
                <a:lnTo>
                  <a:pt x="4889500" y="712909"/>
                </a:lnTo>
                <a:lnTo>
                  <a:pt x="4876800" y="698987"/>
                </a:lnTo>
                <a:lnTo>
                  <a:pt x="4864100" y="687777"/>
                </a:lnTo>
                <a:lnTo>
                  <a:pt x="4851400" y="680732"/>
                </a:lnTo>
                <a:lnTo>
                  <a:pt x="4800600" y="664067"/>
                </a:lnTo>
                <a:lnTo>
                  <a:pt x="4749800" y="643649"/>
                </a:lnTo>
                <a:lnTo>
                  <a:pt x="4699000" y="621557"/>
                </a:lnTo>
                <a:lnTo>
                  <a:pt x="4648200" y="599866"/>
                </a:lnTo>
                <a:lnTo>
                  <a:pt x="4597400" y="580655"/>
                </a:lnTo>
                <a:lnTo>
                  <a:pt x="4546600" y="566000"/>
                </a:lnTo>
                <a:lnTo>
                  <a:pt x="4495800" y="554310"/>
                </a:lnTo>
                <a:lnTo>
                  <a:pt x="4445000" y="541595"/>
                </a:lnTo>
                <a:lnTo>
                  <a:pt x="4394200" y="528070"/>
                </a:lnTo>
                <a:lnTo>
                  <a:pt x="4343400" y="513952"/>
                </a:lnTo>
                <a:lnTo>
                  <a:pt x="4292600" y="499456"/>
                </a:lnTo>
                <a:lnTo>
                  <a:pt x="4241800" y="484797"/>
                </a:lnTo>
                <a:lnTo>
                  <a:pt x="4241800" y="4192128"/>
                </a:lnTo>
                <a:lnTo>
                  <a:pt x="4292600" y="4164801"/>
                </a:lnTo>
                <a:lnTo>
                  <a:pt x="4343400" y="4136218"/>
                </a:lnTo>
                <a:lnTo>
                  <a:pt x="4381500" y="4106351"/>
                </a:lnTo>
                <a:lnTo>
                  <a:pt x="4432300" y="4075172"/>
                </a:lnTo>
                <a:lnTo>
                  <a:pt x="4470400" y="4042653"/>
                </a:lnTo>
                <a:lnTo>
                  <a:pt x="4521200" y="4008767"/>
                </a:lnTo>
                <a:lnTo>
                  <a:pt x="4559300" y="3973486"/>
                </a:lnTo>
                <a:lnTo>
                  <a:pt x="4610100" y="3936781"/>
                </a:lnTo>
                <a:lnTo>
                  <a:pt x="4648200" y="3898625"/>
                </a:lnTo>
                <a:lnTo>
                  <a:pt x="4686300" y="3858990"/>
                </a:lnTo>
                <a:lnTo>
                  <a:pt x="4724400" y="3817849"/>
                </a:lnTo>
                <a:lnTo>
                  <a:pt x="4762500" y="3775172"/>
                </a:lnTo>
                <a:lnTo>
                  <a:pt x="4800600" y="3730933"/>
                </a:lnTo>
                <a:lnTo>
                  <a:pt x="4838700" y="3685104"/>
                </a:lnTo>
                <a:lnTo>
                  <a:pt x="4876800" y="3637656"/>
                </a:lnTo>
                <a:lnTo>
                  <a:pt x="4902200" y="3588562"/>
                </a:lnTo>
                <a:lnTo>
                  <a:pt x="4914900" y="3583619"/>
                </a:lnTo>
                <a:lnTo>
                  <a:pt x="4927600" y="3576547"/>
                </a:lnTo>
                <a:lnTo>
                  <a:pt x="4927600" y="3568119"/>
                </a:lnTo>
                <a:lnTo>
                  <a:pt x="4940300" y="3559111"/>
                </a:lnTo>
                <a:lnTo>
                  <a:pt x="4953000" y="3522497"/>
                </a:lnTo>
                <a:lnTo>
                  <a:pt x="4978400" y="3494222"/>
                </a:lnTo>
                <a:lnTo>
                  <a:pt x="5016500" y="3470759"/>
                </a:lnTo>
                <a:lnTo>
                  <a:pt x="5041900" y="3448583"/>
                </a:lnTo>
                <a:lnTo>
                  <a:pt x="5080000" y="3428137"/>
                </a:lnTo>
                <a:lnTo>
                  <a:pt x="5092700" y="3416938"/>
                </a:lnTo>
                <a:lnTo>
                  <a:pt x="5092700" y="3315614"/>
                </a:lnTo>
                <a:lnTo>
                  <a:pt x="5118100" y="3292562"/>
                </a:lnTo>
                <a:lnTo>
                  <a:pt x="5130800" y="3269637"/>
                </a:lnTo>
                <a:lnTo>
                  <a:pt x="5156200" y="3245944"/>
                </a:lnTo>
                <a:lnTo>
                  <a:pt x="5156200" y="3220592"/>
                </a:lnTo>
                <a:lnTo>
                  <a:pt x="5181600" y="3174333"/>
                </a:lnTo>
                <a:lnTo>
                  <a:pt x="5194300" y="3131161"/>
                </a:lnTo>
                <a:lnTo>
                  <a:pt x="5219700" y="3090915"/>
                </a:lnTo>
                <a:lnTo>
                  <a:pt x="5232400" y="3072173"/>
                </a:lnTo>
                <a:lnTo>
                  <a:pt x="5232400" y="1625331"/>
                </a:lnTo>
                <a:lnTo>
                  <a:pt x="5245100" y="1617678"/>
                </a:lnTo>
                <a:lnTo>
                  <a:pt x="5270500" y="1608315"/>
                </a:lnTo>
                <a:lnTo>
                  <a:pt x="5283200" y="1599624"/>
                </a:lnTo>
                <a:lnTo>
                  <a:pt x="5283200" y="1103172"/>
                </a:lnTo>
                <a:lnTo>
                  <a:pt x="5308600" y="1086208"/>
                </a:lnTo>
                <a:lnTo>
                  <a:pt x="5334000" y="1070462"/>
                </a:lnTo>
                <a:lnTo>
                  <a:pt x="5346700" y="1054675"/>
                </a:lnTo>
                <a:lnTo>
                  <a:pt x="5372100" y="1037589"/>
                </a:lnTo>
                <a:close/>
              </a:path>
              <a:path w="5740400" h="4575175">
                <a:moveTo>
                  <a:pt x="5143500" y="3349142"/>
                </a:moveTo>
                <a:lnTo>
                  <a:pt x="5143500" y="3317951"/>
                </a:lnTo>
                <a:lnTo>
                  <a:pt x="5130800" y="3317951"/>
                </a:lnTo>
                <a:lnTo>
                  <a:pt x="5130800" y="3318992"/>
                </a:lnTo>
                <a:lnTo>
                  <a:pt x="5105400" y="3322116"/>
                </a:lnTo>
                <a:lnTo>
                  <a:pt x="5092700" y="3320580"/>
                </a:lnTo>
                <a:lnTo>
                  <a:pt x="5092700" y="3416938"/>
                </a:lnTo>
                <a:lnTo>
                  <a:pt x="5105400" y="3405739"/>
                </a:lnTo>
                <a:lnTo>
                  <a:pt x="5130800" y="3379903"/>
                </a:lnTo>
                <a:lnTo>
                  <a:pt x="5143500" y="3349142"/>
                </a:lnTo>
                <a:close/>
              </a:path>
              <a:path w="5740400" h="4575175">
                <a:moveTo>
                  <a:pt x="5346700" y="1669337"/>
                </a:moveTo>
                <a:lnTo>
                  <a:pt x="5346700" y="1657611"/>
                </a:lnTo>
                <a:lnTo>
                  <a:pt x="5321300" y="1652565"/>
                </a:lnTo>
                <a:lnTo>
                  <a:pt x="5308600" y="1649387"/>
                </a:lnTo>
                <a:lnTo>
                  <a:pt x="5308600" y="1648345"/>
                </a:lnTo>
                <a:lnTo>
                  <a:pt x="5295900" y="1647964"/>
                </a:lnTo>
                <a:lnTo>
                  <a:pt x="5283200" y="1647964"/>
                </a:lnTo>
                <a:lnTo>
                  <a:pt x="5270500" y="1650390"/>
                </a:lnTo>
                <a:lnTo>
                  <a:pt x="5257800" y="1650390"/>
                </a:lnTo>
                <a:lnTo>
                  <a:pt x="5257800" y="1649884"/>
                </a:lnTo>
                <a:lnTo>
                  <a:pt x="5245100" y="1648083"/>
                </a:lnTo>
                <a:lnTo>
                  <a:pt x="5232400" y="1644566"/>
                </a:lnTo>
                <a:lnTo>
                  <a:pt x="5232400" y="3072173"/>
                </a:lnTo>
                <a:lnTo>
                  <a:pt x="5245100" y="3053430"/>
                </a:lnTo>
                <a:lnTo>
                  <a:pt x="5270500" y="3018544"/>
                </a:lnTo>
                <a:lnTo>
                  <a:pt x="5283200" y="3007727"/>
                </a:lnTo>
                <a:lnTo>
                  <a:pt x="5283200" y="2069426"/>
                </a:lnTo>
                <a:lnTo>
                  <a:pt x="5308600" y="2027242"/>
                </a:lnTo>
                <a:lnTo>
                  <a:pt x="5321300" y="1985138"/>
                </a:lnTo>
                <a:lnTo>
                  <a:pt x="5334000" y="1965511"/>
                </a:lnTo>
                <a:lnTo>
                  <a:pt x="5334000" y="1692554"/>
                </a:lnTo>
                <a:lnTo>
                  <a:pt x="5346700" y="1669337"/>
                </a:lnTo>
                <a:close/>
              </a:path>
              <a:path w="5740400" h="4575175">
                <a:moveTo>
                  <a:pt x="5486400" y="1228420"/>
                </a:moveTo>
                <a:lnTo>
                  <a:pt x="5486400" y="1201477"/>
                </a:lnTo>
                <a:lnTo>
                  <a:pt x="5473700" y="1192071"/>
                </a:lnTo>
                <a:lnTo>
                  <a:pt x="5461000" y="1185710"/>
                </a:lnTo>
                <a:lnTo>
                  <a:pt x="5448300" y="1181658"/>
                </a:lnTo>
                <a:lnTo>
                  <a:pt x="5397500" y="1170056"/>
                </a:lnTo>
                <a:lnTo>
                  <a:pt x="5359400" y="1154322"/>
                </a:lnTo>
                <a:lnTo>
                  <a:pt x="5321300" y="1132634"/>
                </a:lnTo>
                <a:lnTo>
                  <a:pt x="5283200" y="1103172"/>
                </a:lnTo>
                <a:lnTo>
                  <a:pt x="5283200" y="1366132"/>
                </a:lnTo>
                <a:lnTo>
                  <a:pt x="5295900" y="1351597"/>
                </a:lnTo>
                <a:lnTo>
                  <a:pt x="5308600" y="1328915"/>
                </a:lnTo>
                <a:lnTo>
                  <a:pt x="5334000" y="1306883"/>
                </a:lnTo>
                <a:lnTo>
                  <a:pt x="5359400" y="1289743"/>
                </a:lnTo>
                <a:lnTo>
                  <a:pt x="5384800" y="1281734"/>
                </a:lnTo>
                <a:lnTo>
                  <a:pt x="5397500" y="1278616"/>
                </a:lnTo>
                <a:lnTo>
                  <a:pt x="5422900" y="1272463"/>
                </a:lnTo>
                <a:lnTo>
                  <a:pt x="5435600" y="1264054"/>
                </a:lnTo>
                <a:lnTo>
                  <a:pt x="5448300" y="1254163"/>
                </a:lnTo>
                <a:lnTo>
                  <a:pt x="5461000" y="1246823"/>
                </a:lnTo>
                <a:lnTo>
                  <a:pt x="5473700" y="1238691"/>
                </a:lnTo>
                <a:lnTo>
                  <a:pt x="5486400" y="1228420"/>
                </a:lnTo>
                <a:close/>
              </a:path>
              <a:path w="5740400" h="4575175">
                <a:moveTo>
                  <a:pt x="5346700" y="1541714"/>
                </a:moveTo>
                <a:lnTo>
                  <a:pt x="5346700" y="1443759"/>
                </a:lnTo>
                <a:lnTo>
                  <a:pt x="5334000" y="1421017"/>
                </a:lnTo>
                <a:lnTo>
                  <a:pt x="5295900" y="1406093"/>
                </a:lnTo>
                <a:lnTo>
                  <a:pt x="5283200" y="1397465"/>
                </a:lnTo>
                <a:lnTo>
                  <a:pt x="5283200" y="1599624"/>
                </a:lnTo>
                <a:lnTo>
                  <a:pt x="5295900" y="1590932"/>
                </a:lnTo>
                <a:lnTo>
                  <a:pt x="5321300" y="1569545"/>
                </a:lnTo>
                <a:lnTo>
                  <a:pt x="5346700" y="1541714"/>
                </a:lnTo>
                <a:close/>
              </a:path>
              <a:path w="5740400" h="4575175">
                <a:moveTo>
                  <a:pt x="5461000" y="2150273"/>
                </a:moveTo>
                <a:lnTo>
                  <a:pt x="5448300" y="2134114"/>
                </a:lnTo>
                <a:lnTo>
                  <a:pt x="5422900" y="2120341"/>
                </a:lnTo>
                <a:lnTo>
                  <a:pt x="5384800" y="2108796"/>
                </a:lnTo>
                <a:lnTo>
                  <a:pt x="5346700" y="2098503"/>
                </a:lnTo>
                <a:lnTo>
                  <a:pt x="5321300" y="2086401"/>
                </a:lnTo>
                <a:lnTo>
                  <a:pt x="5283200" y="2069426"/>
                </a:lnTo>
                <a:lnTo>
                  <a:pt x="5283200" y="3007727"/>
                </a:lnTo>
                <a:lnTo>
                  <a:pt x="5308600" y="2986094"/>
                </a:lnTo>
                <a:lnTo>
                  <a:pt x="5334000" y="2955915"/>
                </a:lnTo>
                <a:lnTo>
                  <a:pt x="5372100" y="2927845"/>
                </a:lnTo>
                <a:lnTo>
                  <a:pt x="5397500" y="2909925"/>
                </a:lnTo>
                <a:lnTo>
                  <a:pt x="5422900" y="2890167"/>
                </a:lnTo>
                <a:lnTo>
                  <a:pt x="5422900" y="2206675"/>
                </a:lnTo>
                <a:lnTo>
                  <a:pt x="5448300" y="2173049"/>
                </a:lnTo>
                <a:lnTo>
                  <a:pt x="5461000" y="2150273"/>
                </a:lnTo>
                <a:close/>
              </a:path>
              <a:path w="5740400" h="4575175">
                <a:moveTo>
                  <a:pt x="5422900" y="1880635"/>
                </a:moveTo>
                <a:lnTo>
                  <a:pt x="5422900" y="1849183"/>
                </a:lnTo>
                <a:lnTo>
                  <a:pt x="5410200" y="1819368"/>
                </a:lnTo>
                <a:lnTo>
                  <a:pt x="5410200" y="1753162"/>
                </a:lnTo>
                <a:lnTo>
                  <a:pt x="5384800" y="1727554"/>
                </a:lnTo>
                <a:lnTo>
                  <a:pt x="5346700" y="1714131"/>
                </a:lnTo>
                <a:lnTo>
                  <a:pt x="5346700" y="1711999"/>
                </a:lnTo>
                <a:lnTo>
                  <a:pt x="5334000" y="1707353"/>
                </a:lnTo>
                <a:lnTo>
                  <a:pt x="5334000" y="1965511"/>
                </a:lnTo>
                <a:lnTo>
                  <a:pt x="5346700" y="1945885"/>
                </a:lnTo>
                <a:lnTo>
                  <a:pt x="5372100" y="1912254"/>
                </a:lnTo>
                <a:lnTo>
                  <a:pt x="5410200" y="1887016"/>
                </a:lnTo>
                <a:lnTo>
                  <a:pt x="5422900" y="1880635"/>
                </a:lnTo>
                <a:close/>
              </a:path>
              <a:path w="5740400" h="4575175">
                <a:moveTo>
                  <a:pt x="5511800" y="2253990"/>
                </a:moveTo>
                <a:lnTo>
                  <a:pt x="5511800" y="2227540"/>
                </a:lnTo>
                <a:lnTo>
                  <a:pt x="5486400" y="2214784"/>
                </a:lnTo>
                <a:lnTo>
                  <a:pt x="5422900" y="2206675"/>
                </a:lnTo>
                <a:lnTo>
                  <a:pt x="5422900" y="2890167"/>
                </a:lnTo>
                <a:lnTo>
                  <a:pt x="5448300" y="2873138"/>
                </a:lnTo>
                <a:lnTo>
                  <a:pt x="5473700" y="2863405"/>
                </a:lnTo>
                <a:lnTo>
                  <a:pt x="5499100" y="2851752"/>
                </a:lnTo>
                <a:lnTo>
                  <a:pt x="5499100" y="2303183"/>
                </a:lnTo>
                <a:lnTo>
                  <a:pt x="5511800" y="2253990"/>
                </a:lnTo>
                <a:close/>
              </a:path>
              <a:path w="5740400" h="4575175">
                <a:moveTo>
                  <a:pt x="5740400" y="2530017"/>
                </a:moveTo>
                <a:lnTo>
                  <a:pt x="5702300" y="2509733"/>
                </a:lnTo>
                <a:lnTo>
                  <a:pt x="5664200" y="2467042"/>
                </a:lnTo>
                <a:lnTo>
                  <a:pt x="5638800" y="2391777"/>
                </a:lnTo>
                <a:lnTo>
                  <a:pt x="5613400" y="2355403"/>
                </a:lnTo>
                <a:lnTo>
                  <a:pt x="5588000" y="2329002"/>
                </a:lnTo>
                <a:lnTo>
                  <a:pt x="5549900" y="2311839"/>
                </a:lnTo>
                <a:lnTo>
                  <a:pt x="5499100" y="2303183"/>
                </a:lnTo>
                <a:lnTo>
                  <a:pt x="5499100" y="2851752"/>
                </a:lnTo>
                <a:lnTo>
                  <a:pt x="5511800" y="2845926"/>
                </a:lnTo>
                <a:lnTo>
                  <a:pt x="5537200" y="2813912"/>
                </a:lnTo>
                <a:lnTo>
                  <a:pt x="5562600" y="2734547"/>
                </a:lnTo>
                <a:lnTo>
                  <a:pt x="5562600" y="2545905"/>
                </a:lnTo>
                <a:lnTo>
                  <a:pt x="5575300" y="2545905"/>
                </a:lnTo>
                <a:lnTo>
                  <a:pt x="5575300" y="2548204"/>
                </a:lnTo>
                <a:lnTo>
                  <a:pt x="5588000" y="2554223"/>
                </a:lnTo>
                <a:lnTo>
                  <a:pt x="5600700" y="2566703"/>
                </a:lnTo>
                <a:lnTo>
                  <a:pt x="5613400" y="2575039"/>
                </a:lnTo>
                <a:lnTo>
                  <a:pt x="5626100" y="2579698"/>
                </a:lnTo>
                <a:lnTo>
                  <a:pt x="5638800" y="2581147"/>
                </a:lnTo>
                <a:lnTo>
                  <a:pt x="5664200" y="2575786"/>
                </a:lnTo>
                <a:lnTo>
                  <a:pt x="5689600" y="2562588"/>
                </a:lnTo>
                <a:lnTo>
                  <a:pt x="5715000" y="2545888"/>
                </a:lnTo>
                <a:lnTo>
                  <a:pt x="5740400" y="2530017"/>
                </a:lnTo>
                <a:close/>
              </a:path>
              <a:path w="5740400" h="4575175">
                <a:moveTo>
                  <a:pt x="5600700" y="2693448"/>
                </a:moveTo>
                <a:lnTo>
                  <a:pt x="5600700" y="2639412"/>
                </a:lnTo>
                <a:lnTo>
                  <a:pt x="5588000" y="2627657"/>
                </a:lnTo>
                <a:lnTo>
                  <a:pt x="5575300" y="2616250"/>
                </a:lnTo>
                <a:lnTo>
                  <a:pt x="5575300" y="2605215"/>
                </a:lnTo>
                <a:lnTo>
                  <a:pt x="5562600" y="2594071"/>
                </a:lnTo>
                <a:lnTo>
                  <a:pt x="5562600" y="2734547"/>
                </a:lnTo>
                <a:lnTo>
                  <a:pt x="5588000" y="2701328"/>
                </a:lnTo>
                <a:lnTo>
                  <a:pt x="5600700" y="2693448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07381" y="2235978"/>
            <a:ext cx="4035425" cy="35471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9890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1970’s</a:t>
            </a:r>
            <a:endParaRPr sz="1450">
              <a:latin typeface="Candara"/>
              <a:cs typeface="Candara"/>
            </a:endParaRPr>
          </a:p>
          <a:p>
            <a:pPr>
              <a:lnSpc>
                <a:spcPct val="100000"/>
              </a:lnSpc>
              <a:spcBef>
                <a:spcPts val="1000"/>
              </a:spcBef>
            </a:pPr>
            <a:endParaRPr sz="1450">
              <a:latin typeface="Candara"/>
              <a:cs typeface="Candara"/>
            </a:endParaRPr>
          </a:p>
          <a:p>
            <a:pPr marL="12700" marR="5080" indent="377190" algn="just">
              <a:lnSpc>
                <a:spcPct val="102400"/>
              </a:lnSpc>
              <a:spcBef>
                <a:spcPts val="5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decade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started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off</a:t>
            </a:r>
            <a:r>
              <a:rPr sz="1450" b="1" spc="3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big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way</a:t>
            </a:r>
            <a:r>
              <a:rPr sz="1450" b="1" spc="3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when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New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York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fashion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designer,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RALPH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LAUREN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created</a:t>
            </a:r>
            <a:r>
              <a:rPr sz="1450" b="1" spc="3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his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soon</a:t>
            </a:r>
            <a:r>
              <a:rPr sz="1450" b="1" spc="3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3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</a:t>
            </a:r>
            <a:r>
              <a:rPr sz="1450" b="1" spc="3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famous,</a:t>
            </a:r>
            <a:r>
              <a:rPr sz="1450" b="1" spc="3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POLO</a:t>
            </a:r>
            <a:r>
              <a:rPr sz="1450" b="1" spc="3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brand,</a:t>
            </a:r>
            <a:r>
              <a:rPr sz="1450" b="1" spc="3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part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line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women’s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suits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he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designed.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1972,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he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introduced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short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sleeved,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mesh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shirt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POLO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logo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fashion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industry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fad</a:t>
            </a:r>
            <a:r>
              <a:rPr sz="1450" b="1" spc="40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40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born</a:t>
            </a:r>
            <a:r>
              <a:rPr sz="1450" b="1" dirty="0">
                <a:solidFill>
                  <a:srgbClr val="3953A4"/>
                </a:solidFill>
                <a:latin typeface="Candara"/>
                <a:cs typeface="Candara"/>
              </a:rPr>
              <a:t>.</a:t>
            </a:r>
            <a:r>
              <a:rPr sz="1450" b="1" spc="409" dirty="0">
                <a:solidFill>
                  <a:srgbClr val="3953A4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4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shirt</a:t>
            </a:r>
            <a:r>
              <a:rPr sz="1450" b="1" spc="40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gained</a:t>
            </a:r>
            <a:r>
              <a:rPr sz="1450" b="1" spc="4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fame</a:t>
            </a:r>
            <a:r>
              <a:rPr sz="1450" b="1" spc="40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when</a:t>
            </a:r>
            <a:r>
              <a:rPr sz="1450" b="1" spc="4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it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appeared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motion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picture,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i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Great</a:t>
            </a:r>
            <a:r>
              <a:rPr sz="1450" b="1" i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i="1" spc="-10" dirty="0">
                <a:solidFill>
                  <a:srgbClr val="231F20"/>
                </a:solidFill>
                <a:latin typeface="Candara"/>
                <a:cs typeface="Candara"/>
              </a:rPr>
              <a:t>Gatsby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.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2009,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RALPH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LAUREN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empire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grew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to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450" b="1" spc="4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450" b="1" spc="4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$5</a:t>
            </a:r>
            <a:r>
              <a:rPr sz="1450" b="1" spc="3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billion</a:t>
            </a:r>
            <a:r>
              <a:rPr sz="1450" b="1" spc="4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4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4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paved</a:t>
            </a:r>
            <a:r>
              <a:rPr sz="1450" b="1" spc="40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4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way</a:t>
            </a:r>
            <a:r>
              <a:rPr sz="1450" b="1" spc="3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for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other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fashion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designers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such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PIERRE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CARDIN,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CALVIN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KLEIN,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GLORIA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VANDERBILT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TOMMY HILFIGER.</a:t>
            </a:r>
            <a:endParaRPr sz="1450">
              <a:latin typeface="Candara"/>
              <a:cs typeface="Candar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145669" y="2867050"/>
            <a:ext cx="1559560" cy="1632585"/>
            <a:chOff x="6145669" y="2867050"/>
            <a:chExt cx="1559560" cy="1632585"/>
          </a:xfrm>
        </p:grpSpPr>
        <p:sp>
          <p:nvSpPr>
            <p:cNvPr id="5" name="object 5"/>
            <p:cNvSpPr/>
            <p:nvPr/>
          </p:nvSpPr>
          <p:spPr>
            <a:xfrm>
              <a:off x="6147460" y="2869450"/>
              <a:ext cx="187325" cy="11430"/>
            </a:xfrm>
            <a:custGeom>
              <a:avLst/>
              <a:gdLst/>
              <a:ahLst/>
              <a:cxnLst/>
              <a:rect l="l" t="t" r="r" b="b"/>
              <a:pathLst>
                <a:path w="187325" h="11430">
                  <a:moveTo>
                    <a:pt x="187236" y="10845"/>
                  </a:moveTo>
                  <a:lnTo>
                    <a:pt x="187236" y="0"/>
                  </a:lnTo>
                  <a:lnTo>
                    <a:pt x="0" y="0"/>
                  </a:lnTo>
                  <a:lnTo>
                    <a:pt x="0" y="10845"/>
                  </a:lnTo>
                  <a:lnTo>
                    <a:pt x="187236" y="10845"/>
                  </a:lnTo>
                  <a:close/>
                </a:path>
              </a:pathLst>
            </a:custGeom>
            <a:solidFill>
              <a:srgbClr val="F3F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45669" y="2867050"/>
              <a:ext cx="1559052" cy="163197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219588" y="1439890"/>
            <a:ext cx="341122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78915" marR="5080" indent="-1466850">
              <a:lnSpc>
                <a:spcPct val="101499"/>
              </a:lnSpc>
              <a:spcBef>
                <a:spcPts val="95"/>
              </a:spcBef>
            </a:pPr>
            <a:r>
              <a:rPr dirty="0"/>
              <a:t>RALPH</a:t>
            </a:r>
            <a:r>
              <a:rPr spc="35" dirty="0"/>
              <a:t> </a:t>
            </a:r>
            <a:r>
              <a:rPr dirty="0"/>
              <a:t>LAUREN’S</a:t>
            </a:r>
            <a:r>
              <a:rPr spc="40" dirty="0"/>
              <a:t> </a:t>
            </a:r>
            <a:r>
              <a:rPr dirty="0"/>
              <a:t>POLO</a:t>
            </a:r>
            <a:r>
              <a:rPr spc="50" dirty="0"/>
              <a:t> </a:t>
            </a:r>
            <a:r>
              <a:rPr spc="-20" dirty="0"/>
              <a:t>BRAND 1972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" y="1057275"/>
            <a:ext cx="1636395" cy="5658485"/>
          </a:xfrm>
          <a:custGeom>
            <a:avLst/>
            <a:gdLst/>
            <a:ahLst/>
            <a:cxnLst/>
            <a:rect l="l" t="t" r="r" b="b"/>
            <a:pathLst>
              <a:path w="1636395" h="5658484">
                <a:moveTo>
                  <a:pt x="1636369" y="5657862"/>
                </a:moveTo>
                <a:lnTo>
                  <a:pt x="1592848" y="5632128"/>
                </a:lnTo>
                <a:lnTo>
                  <a:pt x="1506427" y="5579632"/>
                </a:lnTo>
                <a:lnTo>
                  <a:pt x="1462915" y="5554512"/>
                </a:lnTo>
                <a:lnTo>
                  <a:pt x="1418794" y="5531239"/>
                </a:lnTo>
                <a:lnTo>
                  <a:pt x="1373760" y="5510636"/>
                </a:lnTo>
                <a:lnTo>
                  <a:pt x="1290739" y="5480023"/>
                </a:lnTo>
                <a:lnTo>
                  <a:pt x="1256675" y="5461792"/>
                </a:lnTo>
                <a:lnTo>
                  <a:pt x="1227596" y="5437039"/>
                </a:lnTo>
                <a:lnTo>
                  <a:pt x="1205782" y="5403971"/>
                </a:lnTo>
                <a:lnTo>
                  <a:pt x="1193515" y="5360795"/>
                </a:lnTo>
                <a:lnTo>
                  <a:pt x="1193076" y="5305717"/>
                </a:lnTo>
                <a:lnTo>
                  <a:pt x="1191616" y="5284294"/>
                </a:lnTo>
                <a:lnTo>
                  <a:pt x="1184603" y="5266982"/>
                </a:lnTo>
                <a:lnTo>
                  <a:pt x="1172796" y="5255403"/>
                </a:lnTo>
                <a:lnTo>
                  <a:pt x="1156957" y="5251183"/>
                </a:lnTo>
                <a:lnTo>
                  <a:pt x="1153401" y="5251183"/>
                </a:lnTo>
                <a:lnTo>
                  <a:pt x="1149642" y="5251742"/>
                </a:lnTo>
                <a:lnTo>
                  <a:pt x="1137551" y="5255399"/>
                </a:lnTo>
                <a:lnTo>
                  <a:pt x="1130007" y="5256542"/>
                </a:lnTo>
                <a:lnTo>
                  <a:pt x="1122972" y="5256542"/>
                </a:lnTo>
                <a:lnTo>
                  <a:pt x="1094230" y="5249568"/>
                </a:lnTo>
                <a:lnTo>
                  <a:pt x="1070308" y="5231769"/>
                </a:lnTo>
                <a:lnTo>
                  <a:pt x="1049134" y="5207834"/>
                </a:lnTo>
                <a:lnTo>
                  <a:pt x="1028636" y="5182450"/>
                </a:lnTo>
                <a:lnTo>
                  <a:pt x="994242" y="5142103"/>
                </a:lnTo>
                <a:lnTo>
                  <a:pt x="958533" y="5104005"/>
                </a:lnTo>
                <a:lnTo>
                  <a:pt x="919597" y="5071115"/>
                </a:lnTo>
                <a:lnTo>
                  <a:pt x="875522" y="5046391"/>
                </a:lnTo>
                <a:lnTo>
                  <a:pt x="824395" y="5032794"/>
                </a:lnTo>
                <a:lnTo>
                  <a:pt x="833448" y="5012083"/>
                </a:lnTo>
                <a:lnTo>
                  <a:pt x="843992" y="4998800"/>
                </a:lnTo>
                <a:lnTo>
                  <a:pt x="855682" y="4991726"/>
                </a:lnTo>
                <a:lnTo>
                  <a:pt x="868172" y="4989639"/>
                </a:lnTo>
                <a:lnTo>
                  <a:pt x="875849" y="4990265"/>
                </a:lnTo>
                <a:lnTo>
                  <a:pt x="883612" y="4991969"/>
                </a:lnTo>
                <a:lnTo>
                  <a:pt x="891389" y="4994493"/>
                </a:lnTo>
                <a:lnTo>
                  <a:pt x="942451" y="5015491"/>
                </a:lnTo>
                <a:lnTo>
                  <a:pt x="1072492" y="5070644"/>
                </a:lnTo>
                <a:lnTo>
                  <a:pt x="1115847" y="5088559"/>
                </a:lnTo>
                <a:lnTo>
                  <a:pt x="1142240" y="5098903"/>
                </a:lnTo>
                <a:lnTo>
                  <a:pt x="1169217" y="5108930"/>
                </a:lnTo>
                <a:lnTo>
                  <a:pt x="1197345" y="5116509"/>
                </a:lnTo>
                <a:lnTo>
                  <a:pt x="1227188" y="5119509"/>
                </a:lnTo>
                <a:lnTo>
                  <a:pt x="1238093" y="5119087"/>
                </a:lnTo>
                <a:lnTo>
                  <a:pt x="1249299" y="5117761"/>
                </a:lnTo>
                <a:lnTo>
                  <a:pt x="1260828" y="5115443"/>
                </a:lnTo>
                <a:lnTo>
                  <a:pt x="1272705" y="5112042"/>
                </a:lnTo>
                <a:lnTo>
                  <a:pt x="1242449" y="5065860"/>
                </a:lnTo>
                <a:lnTo>
                  <a:pt x="1207497" y="5031172"/>
                </a:lnTo>
                <a:lnTo>
                  <a:pt x="1169366" y="5005289"/>
                </a:lnTo>
                <a:lnTo>
                  <a:pt x="1129577" y="4985520"/>
                </a:lnTo>
                <a:lnTo>
                  <a:pt x="1051102" y="4953571"/>
                </a:lnTo>
                <a:lnTo>
                  <a:pt x="1007887" y="4930203"/>
                </a:lnTo>
                <a:lnTo>
                  <a:pt x="969521" y="4901617"/>
                </a:lnTo>
                <a:lnTo>
                  <a:pt x="934618" y="4868467"/>
                </a:lnTo>
                <a:lnTo>
                  <a:pt x="901794" y="4831404"/>
                </a:lnTo>
                <a:lnTo>
                  <a:pt x="869663" y="4791080"/>
                </a:lnTo>
                <a:lnTo>
                  <a:pt x="836841" y="4748149"/>
                </a:lnTo>
                <a:lnTo>
                  <a:pt x="844520" y="4745811"/>
                </a:lnTo>
                <a:lnTo>
                  <a:pt x="851987" y="4744208"/>
                </a:lnTo>
                <a:lnTo>
                  <a:pt x="859256" y="4743287"/>
                </a:lnTo>
                <a:lnTo>
                  <a:pt x="866343" y="4742992"/>
                </a:lnTo>
                <a:lnTo>
                  <a:pt x="884443" y="4744857"/>
                </a:lnTo>
                <a:lnTo>
                  <a:pt x="901569" y="4749773"/>
                </a:lnTo>
                <a:lnTo>
                  <a:pt x="917967" y="4756724"/>
                </a:lnTo>
                <a:lnTo>
                  <a:pt x="949557" y="4772661"/>
                </a:lnTo>
                <a:lnTo>
                  <a:pt x="965239" y="4779610"/>
                </a:lnTo>
                <a:lnTo>
                  <a:pt x="981171" y="4784524"/>
                </a:lnTo>
                <a:lnTo>
                  <a:pt x="997597" y="4786388"/>
                </a:lnTo>
                <a:lnTo>
                  <a:pt x="1001242" y="4786287"/>
                </a:lnTo>
                <a:lnTo>
                  <a:pt x="1008710" y="4759883"/>
                </a:lnTo>
                <a:lnTo>
                  <a:pt x="967913" y="4733079"/>
                </a:lnTo>
                <a:lnTo>
                  <a:pt x="934726" y="4699998"/>
                </a:lnTo>
                <a:lnTo>
                  <a:pt x="908456" y="4661212"/>
                </a:lnTo>
                <a:lnTo>
                  <a:pt x="888413" y="4617292"/>
                </a:lnTo>
                <a:lnTo>
                  <a:pt x="873907" y="4568810"/>
                </a:lnTo>
                <a:lnTo>
                  <a:pt x="864247" y="4516335"/>
                </a:lnTo>
                <a:lnTo>
                  <a:pt x="855803" y="4480946"/>
                </a:lnTo>
                <a:lnTo>
                  <a:pt x="839652" y="4455448"/>
                </a:lnTo>
                <a:lnTo>
                  <a:pt x="818365" y="4435432"/>
                </a:lnTo>
                <a:lnTo>
                  <a:pt x="794512" y="4416488"/>
                </a:lnTo>
                <a:lnTo>
                  <a:pt x="757746" y="4386431"/>
                </a:lnTo>
                <a:lnTo>
                  <a:pt x="683620" y="4326630"/>
                </a:lnTo>
                <a:lnTo>
                  <a:pt x="646794" y="4296065"/>
                </a:lnTo>
                <a:lnTo>
                  <a:pt x="610480" y="4264511"/>
                </a:lnTo>
                <a:lnTo>
                  <a:pt x="574944" y="4231556"/>
                </a:lnTo>
                <a:lnTo>
                  <a:pt x="540455" y="4196790"/>
                </a:lnTo>
                <a:lnTo>
                  <a:pt x="507277" y="4159803"/>
                </a:lnTo>
                <a:lnTo>
                  <a:pt x="475678" y="4120184"/>
                </a:lnTo>
                <a:lnTo>
                  <a:pt x="520355" y="4130268"/>
                </a:lnTo>
                <a:lnTo>
                  <a:pt x="563158" y="4146613"/>
                </a:lnTo>
                <a:lnTo>
                  <a:pt x="604957" y="4167218"/>
                </a:lnTo>
                <a:lnTo>
                  <a:pt x="689031" y="4213199"/>
                </a:lnTo>
                <a:lnTo>
                  <a:pt x="733050" y="4234573"/>
                </a:lnTo>
                <a:lnTo>
                  <a:pt x="779551" y="4252201"/>
                </a:lnTo>
                <a:lnTo>
                  <a:pt x="748700" y="4209500"/>
                </a:lnTo>
                <a:lnTo>
                  <a:pt x="716126" y="4170946"/>
                </a:lnTo>
                <a:lnTo>
                  <a:pt x="682138" y="4135913"/>
                </a:lnTo>
                <a:lnTo>
                  <a:pt x="647042" y="4103775"/>
                </a:lnTo>
                <a:lnTo>
                  <a:pt x="611147" y="4073906"/>
                </a:lnTo>
                <a:lnTo>
                  <a:pt x="574759" y="4045680"/>
                </a:lnTo>
                <a:lnTo>
                  <a:pt x="501739" y="3991651"/>
                </a:lnTo>
                <a:lnTo>
                  <a:pt x="465721" y="3964597"/>
                </a:lnTo>
                <a:lnTo>
                  <a:pt x="392550" y="3905189"/>
                </a:lnTo>
                <a:lnTo>
                  <a:pt x="354682" y="3878786"/>
                </a:lnTo>
                <a:lnTo>
                  <a:pt x="313778" y="3858983"/>
                </a:lnTo>
                <a:lnTo>
                  <a:pt x="297082" y="3852658"/>
                </a:lnTo>
                <a:lnTo>
                  <a:pt x="281085" y="3841381"/>
                </a:lnTo>
                <a:lnTo>
                  <a:pt x="272095" y="3823504"/>
                </a:lnTo>
                <a:lnTo>
                  <a:pt x="276415" y="3797376"/>
                </a:lnTo>
                <a:lnTo>
                  <a:pt x="282805" y="3785969"/>
                </a:lnTo>
                <a:lnTo>
                  <a:pt x="290247" y="3778619"/>
                </a:lnTo>
                <a:lnTo>
                  <a:pt x="298548" y="3774682"/>
                </a:lnTo>
                <a:lnTo>
                  <a:pt x="307517" y="3773512"/>
                </a:lnTo>
                <a:lnTo>
                  <a:pt x="316330" y="3774351"/>
                </a:lnTo>
                <a:lnTo>
                  <a:pt x="325400" y="3776514"/>
                </a:lnTo>
                <a:lnTo>
                  <a:pt x="334569" y="3779476"/>
                </a:lnTo>
                <a:lnTo>
                  <a:pt x="343674" y="3782707"/>
                </a:lnTo>
                <a:lnTo>
                  <a:pt x="389631" y="3796276"/>
                </a:lnTo>
                <a:lnTo>
                  <a:pt x="438629" y="3803243"/>
                </a:lnTo>
                <a:lnTo>
                  <a:pt x="491832" y="3805810"/>
                </a:lnTo>
                <a:lnTo>
                  <a:pt x="550405" y="3806177"/>
                </a:lnTo>
                <a:lnTo>
                  <a:pt x="521811" y="3770630"/>
                </a:lnTo>
                <a:lnTo>
                  <a:pt x="489305" y="3745344"/>
                </a:lnTo>
                <a:lnTo>
                  <a:pt x="454346" y="3726808"/>
                </a:lnTo>
                <a:lnTo>
                  <a:pt x="418395" y="3711509"/>
                </a:lnTo>
                <a:lnTo>
                  <a:pt x="382910" y="3695936"/>
                </a:lnTo>
                <a:lnTo>
                  <a:pt x="349351" y="3676577"/>
                </a:lnTo>
                <a:lnTo>
                  <a:pt x="319179" y="3649919"/>
                </a:lnTo>
                <a:lnTo>
                  <a:pt x="293852" y="3612451"/>
                </a:lnTo>
                <a:lnTo>
                  <a:pt x="304711" y="3609864"/>
                </a:lnTo>
                <a:lnTo>
                  <a:pt x="315331" y="3608096"/>
                </a:lnTo>
                <a:lnTo>
                  <a:pt x="325728" y="3607084"/>
                </a:lnTo>
                <a:lnTo>
                  <a:pt x="335915" y="3606761"/>
                </a:lnTo>
                <a:lnTo>
                  <a:pt x="375841" y="3611238"/>
                </a:lnTo>
                <a:lnTo>
                  <a:pt x="413456" y="3621617"/>
                </a:lnTo>
                <a:lnTo>
                  <a:pt x="449731" y="3633325"/>
                </a:lnTo>
                <a:lnTo>
                  <a:pt x="485635" y="3641788"/>
                </a:lnTo>
                <a:lnTo>
                  <a:pt x="493572" y="3643058"/>
                </a:lnTo>
                <a:lnTo>
                  <a:pt x="500621" y="3643718"/>
                </a:lnTo>
                <a:lnTo>
                  <a:pt x="506831" y="3643718"/>
                </a:lnTo>
                <a:lnTo>
                  <a:pt x="529059" y="3639260"/>
                </a:lnTo>
                <a:lnTo>
                  <a:pt x="541388" y="3625311"/>
                </a:lnTo>
                <a:lnTo>
                  <a:pt x="544839" y="3601011"/>
                </a:lnTo>
                <a:lnTo>
                  <a:pt x="540435" y="3565499"/>
                </a:lnTo>
                <a:lnTo>
                  <a:pt x="534466" y="3510590"/>
                </a:lnTo>
                <a:lnTo>
                  <a:pt x="541097" y="3469670"/>
                </a:lnTo>
                <a:lnTo>
                  <a:pt x="560332" y="3444111"/>
                </a:lnTo>
                <a:lnTo>
                  <a:pt x="592175" y="3435286"/>
                </a:lnTo>
                <a:lnTo>
                  <a:pt x="600762" y="3435717"/>
                </a:lnTo>
                <a:lnTo>
                  <a:pt x="609947" y="3437020"/>
                </a:lnTo>
                <a:lnTo>
                  <a:pt x="619730" y="3439208"/>
                </a:lnTo>
                <a:lnTo>
                  <a:pt x="641968" y="3446107"/>
                </a:lnTo>
                <a:lnTo>
                  <a:pt x="652616" y="3448770"/>
                </a:lnTo>
                <a:lnTo>
                  <a:pt x="662094" y="3450333"/>
                </a:lnTo>
                <a:lnTo>
                  <a:pt x="670445" y="3450843"/>
                </a:lnTo>
                <a:lnTo>
                  <a:pt x="691385" y="3445057"/>
                </a:lnTo>
                <a:lnTo>
                  <a:pt x="700852" y="3429077"/>
                </a:lnTo>
                <a:lnTo>
                  <a:pt x="700599" y="3404975"/>
                </a:lnTo>
                <a:lnTo>
                  <a:pt x="692378" y="3374821"/>
                </a:lnTo>
                <a:lnTo>
                  <a:pt x="681341" y="3327404"/>
                </a:lnTo>
                <a:lnTo>
                  <a:pt x="681779" y="3283106"/>
                </a:lnTo>
                <a:lnTo>
                  <a:pt x="690227" y="3240797"/>
                </a:lnTo>
                <a:lnTo>
                  <a:pt x="703216" y="3199343"/>
                </a:lnTo>
                <a:lnTo>
                  <a:pt x="717283" y="3157613"/>
                </a:lnTo>
                <a:lnTo>
                  <a:pt x="732169" y="3099938"/>
                </a:lnTo>
                <a:lnTo>
                  <a:pt x="734740" y="3051119"/>
                </a:lnTo>
                <a:lnTo>
                  <a:pt x="724638" y="3007365"/>
                </a:lnTo>
                <a:lnTo>
                  <a:pt x="701506" y="2964884"/>
                </a:lnTo>
                <a:lnTo>
                  <a:pt x="664984" y="2919882"/>
                </a:lnTo>
                <a:lnTo>
                  <a:pt x="632950" y="2887886"/>
                </a:lnTo>
                <a:lnTo>
                  <a:pt x="599287" y="2857541"/>
                </a:lnTo>
                <a:lnTo>
                  <a:pt x="562357" y="2828295"/>
                </a:lnTo>
                <a:lnTo>
                  <a:pt x="520522" y="2799600"/>
                </a:lnTo>
                <a:lnTo>
                  <a:pt x="563519" y="2787968"/>
                </a:lnTo>
                <a:lnTo>
                  <a:pt x="580546" y="2771563"/>
                </a:lnTo>
                <a:lnTo>
                  <a:pt x="579797" y="2751720"/>
                </a:lnTo>
                <a:lnTo>
                  <a:pt x="569462" y="2729773"/>
                </a:lnTo>
                <a:lnTo>
                  <a:pt x="557734" y="2707056"/>
                </a:lnTo>
                <a:lnTo>
                  <a:pt x="552804" y="2684904"/>
                </a:lnTo>
                <a:lnTo>
                  <a:pt x="562864" y="2664650"/>
                </a:lnTo>
                <a:lnTo>
                  <a:pt x="568655" y="2663596"/>
                </a:lnTo>
                <a:lnTo>
                  <a:pt x="574370" y="2663101"/>
                </a:lnTo>
                <a:lnTo>
                  <a:pt x="580034" y="2663101"/>
                </a:lnTo>
                <a:lnTo>
                  <a:pt x="608580" y="2667021"/>
                </a:lnTo>
                <a:lnTo>
                  <a:pt x="636636" y="2677356"/>
                </a:lnTo>
                <a:lnTo>
                  <a:pt x="664671" y="2691968"/>
                </a:lnTo>
                <a:lnTo>
                  <a:pt x="693153" y="2708719"/>
                </a:lnTo>
                <a:lnTo>
                  <a:pt x="722561" y="2725470"/>
                </a:lnTo>
                <a:lnTo>
                  <a:pt x="753357" y="2740082"/>
                </a:lnTo>
                <a:lnTo>
                  <a:pt x="786011" y="2750417"/>
                </a:lnTo>
                <a:lnTo>
                  <a:pt x="820991" y="2754337"/>
                </a:lnTo>
                <a:lnTo>
                  <a:pt x="832592" y="2753900"/>
                </a:lnTo>
                <a:lnTo>
                  <a:pt x="844489" y="2752542"/>
                </a:lnTo>
                <a:lnTo>
                  <a:pt x="856695" y="2750196"/>
                </a:lnTo>
                <a:lnTo>
                  <a:pt x="869226" y="2746794"/>
                </a:lnTo>
                <a:lnTo>
                  <a:pt x="825318" y="2715847"/>
                </a:lnTo>
                <a:lnTo>
                  <a:pt x="780792" y="2688052"/>
                </a:lnTo>
                <a:lnTo>
                  <a:pt x="736020" y="2662483"/>
                </a:lnTo>
                <a:lnTo>
                  <a:pt x="647216" y="2614317"/>
                </a:lnTo>
                <a:lnTo>
                  <a:pt x="603926" y="2589869"/>
                </a:lnTo>
                <a:lnTo>
                  <a:pt x="561870" y="2563941"/>
                </a:lnTo>
                <a:lnTo>
                  <a:pt x="521420" y="2535609"/>
                </a:lnTo>
                <a:lnTo>
                  <a:pt x="482947" y="2503945"/>
                </a:lnTo>
                <a:lnTo>
                  <a:pt x="446820" y="2468024"/>
                </a:lnTo>
                <a:lnTo>
                  <a:pt x="413410" y="2426919"/>
                </a:lnTo>
                <a:lnTo>
                  <a:pt x="420838" y="2419005"/>
                </a:lnTo>
                <a:lnTo>
                  <a:pt x="428247" y="2414014"/>
                </a:lnTo>
                <a:lnTo>
                  <a:pt x="435613" y="2411411"/>
                </a:lnTo>
                <a:lnTo>
                  <a:pt x="442912" y="2410663"/>
                </a:lnTo>
                <a:lnTo>
                  <a:pt x="448894" y="2410663"/>
                </a:lnTo>
                <a:lnTo>
                  <a:pt x="471868" y="2416035"/>
                </a:lnTo>
                <a:lnTo>
                  <a:pt x="481876" y="2416035"/>
                </a:lnTo>
                <a:lnTo>
                  <a:pt x="486346" y="2415044"/>
                </a:lnTo>
                <a:lnTo>
                  <a:pt x="490626" y="2412250"/>
                </a:lnTo>
                <a:lnTo>
                  <a:pt x="490626" y="2411450"/>
                </a:lnTo>
                <a:lnTo>
                  <a:pt x="492760" y="2411183"/>
                </a:lnTo>
                <a:lnTo>
                  <a:pt x="540804" y="2412365"/>
                </a:lnTo>
                <a:lnTo>
                  <a:pt x="572117" y="2411305"/>
                </a:lnTo>
                <a:lnTo>
                  <a:pt x="607021" y="2407106"/>
                </a:lnTo>
                <a:lnTo>
                  <a:pt x="678691" y="2383166"/>
                </a:lnTo>
                <a:lnTo>
                  <a:pt x="711001" y="2360362"/>
                </a:lnTo>
                <a:lnTo>
                  <a:pt x="737993" y="2328295"/>
                </a:lnTo>
                <a:lnTo>
                  <a:pt x="757436" y="2285434"/>
                </a:lnTo>
                <a:lnTo>
                  <a:pt x="767105" y="2230246"/>
                </a:lnTo>
                <a:lnTo>
                  <a:pt x="777074" y="2230246"/>
                </a:lnTo>
                <a:lnTo>
                  <a:pt x="782053" y="2221433"/>
                </a:lnTo>
                <a:lnTo>
                  <a:pt x="794699" y="2190772"/>
                </a:lnTo>
                <a:lnTo>
                  <a:pt x="799174" y="2154329"/>
                </a:lnTo>
                <a:lnTo>
                  <a:pt x="806918" y="2122835"/>
                </a:lnTo>
                <a:lnTo>
                  <a:pt x="829373" y="2107018"/>
                </a:lnTo>
                <a:lnTo>
                  <a:pt x="858564" y="2101646"/>
                </a:lnTo>
                <a:lnTo>
                  <a:pt x="887520" y="2094309"/>
                </a:lnTo>
                <a:lnTo>
                  <a:pt x="916580" y="2087834"/>
                </a:lnTo>
                <a:lnTo>
                  <a:pt x="946086" y="2085047"/>
                </a:lnTo>
                <a:lnTo>
                  <a:pt x="954164" y="2085295"/>
                </a:lnTo>
                <a:lnTo>
                  <a:pt x="962307" y="2086073"/>
                </a:lnTo>
                <a:lnTo>
                  <a:pt x="970521" y="2087437"/>
                </a:lnTo>
                <a:lnTo>
                  <a:pt x="978814" y="2089442"/>
                </a:lnTo>
                <a:lnTo>
                  <a:pt x="1009144" y="2098510"/>
                </a:lnTo>
                <a:lnTo>
                  <a:pt x="1040177" y="2107033"/>
                </a:lnTo>
                <a:lnTo>
                  <a:pt x="1071672" y="2113357"/>
                </a:lnTo>
                <a:lnTo>
                  <a:pt x="1103388" y="2115832"/>
                </a:lnTo>
                <a:lnTo>
                  <a:pt x="1124630" y="2121478"/>
                </a:lnTo>
                <a:lnTo>
                  <a:pt x="1169934" y="2146318"/>
                </a:lnTo>
                <a:lnTo>
                  <a:pt x="1191869" y="2151964"/>
                </a:lnTo>
                <a:lnTo>
                  <a:pt x="1205403" y="2148662"/>
                </a:lnTo>
                <a:lnTo>
                  <a:pt x="1217795" y="2137470"/>
                </a:lnTo>
                <a:lnTo>
                  <a:pt x="1228736" y="2116424"/>
                </a:lnTo>
                <a:lnTo>
                  <a:pt x="1237919" y="2083562"/>
                </a:lnTo>
                <a:lnTo>
                  <a:pt x="1237919" y="2082609"/>
                </a:lnTo>
                <a:lnTo>
                  <a:pt x="1239926" y="2082190"/>
                </a:lnTo>
                <a:lnTo>
                  <a:pt x="1243482" y="2082190"/>
                </a:lnTo>
                <a:lnTo>
                  <a:pt x="1264067" y="2084003"/>
                </a:lnTo>
                <a:lnTo>
                  <a:pt x="1294044" y="2088364"/>
                </a:lnTo>
                <a:lnTo>
                  <a:pt x="1357464" y="2098243"/>
                </a:lnTo>
                <a:lnTo>
                  <a:pt x="1371471" y="2101375"/>
                </a:lnTo>
                <a:lnTo>
                  <a:pt x="1385927" y="2105283"/>
                </a:lnTo>
                <a:lnTo>
                  <a:pt x="1400489" y="2108617"/>
                </a:lnTo>
                <a:lnTo>
                  <a:pt x="1439135" y="2103285"/>
                </a:lnTo>
                <a:lnTo>
                  <a:pt x="1459509" y="2077681"/>
                </a:lnTo>
                <a:lnTo>
                  <a:pt x="1456570" y="2049767"/>
                </a:lnTo>
                <a:lnTo>
                  <a:pt x="1399300" y="1993939"/>
                </a:lnTo>
                <a:lnTo>
                  <a:pt x="1359877" y="1980869"/>
                </a:lnTo>
                <a:lnTo>
                  <a:pt x="1318988" y="1976218"/>
                </a:lnTo>
                <a:lnTo>
                  <a:pt x="1278432" y="1974100"/>
                </a:lnTo>
                <a:lnTo>
                  <a:pt x="1263738" y="1974461"/>
                </a:lnTo>
                <a:lnTo>
                  <a:pt x="1249159" y="1975627"/>
                </a:lnTo>
                <a:lnTo>
                  <a:pt x="1234713" y="1977722"/>
                </a:lnTo>
                <a:lnTo>
                  <a:pt x="1212512" y="1982766"/>
                </a:lnTo>
                <a:lnTo>
                  <a:pt x="1204960" y="1984114"/>
                </a:lnTo>
                <a:lnTo>
                  <a:pt x="1197755" y="1984920"/>
                </a:lnTo>
                <a:lnTo>
                  <a:pt x="1190891" y="1985187"/>
                </a:lnTo>
                <a:lnTo>
                  <a:pt x="1166257" y="1980848"/>
                </a:lnTo>
                <a:lnTo>
                  <a:pt x="1146684" y="1968114"/>
                </a:lnTo>
                <a:lnTo>
                  <a:pt x="1131686" y="1947409"/>
                </a:lnTo>
                <a:lnTo>
                  <a:pt x="1120775" y="1919160"/>
                </a:lnTo>
                <a:lnTo>
                  <a:pt x="1104962" y="1881939"/>
                </a:lnTo>
                <a:lnTo>
                  <a:pt x="1083762" y="1852418"/>
                </a:lnTo>
                <a:lnTo>
                  <a:pt x="1057411" y="1828399"/>
                </a:lnTo>
                <a:lnTo>
                  <a:pt x="1026147" y="1807679"/>
                </a:lnTo>
                <a:lnTo>
                  <a:pt x="985241" y="1783024"/>
                </a:lnTo>
                <a:lnTo>
                  <a:pt x="903900" y="1732750"/>
                </a:lnTo>
                <a:lnTo>
                  <a:pt x="862996" y="1708300"/>
                </a:lnTo>
                <a:lnTo>
                  <a:pt x="821626" y="1685089"/>
                </a:lnTo>
                <a:lnTo>
                  <a:pt x="779555" y="1663699"/>
                </a:lnTo>
                <a:lnTo>
                  <a:pt x="736551" y="1644716"/>
                </a:lnTo>
                <a:lnTo>
                  <a:pt x="692378" y="1628724"/>
                </a:lnTo>
                <a:lnTo>
                  <a:pt x="674983" y="1622717"/>
                </a:lnTo>
                <a:lnTo>
                  <a:pt x="657821" y="1611476"/>
                </a:lnTo>
                <a:lnTo>
                  <a:pt x="642993" y="1591964"/>
                </a:lnTo>
                <a:lnTo>
                  <a:pt x="632599" y="1561147"/>
                </a:lnTo>
                <a:lnTo>
                  <a:pt x="682028" y="1573758"/>
                </a:lnTo>
                <a:lnTo>
                  <a:pt x="731044" y="1587989"/>
                </a:lnTo>
                <a:lnTo>
                  <a:pt x="779702" y="1603578"/>
                </a:lnTo>
                <a:lnTo>
                  <a:pt x="828058" y="1620262"/>
                </a:lnTo>
                <a:lnTo>
                  <a:pt x="876170" y="1637776"/>
                </a:lnTo>
                <a:lnTo>
                  <a:pt x="924091" y="1655858"/>
                </a:lnTo>
                <a:lnTo>
                  <a:pt x="1067280" y="1710881"/>
                </a:lnTo>
                <a:lnTo>
                  <a:pt x="1115004" y="1728603"/>
                </a:lnTo>
                <a:lnTo>
                  <a:pt x="1162819" y="1745577"/>
                </a:lnTo>
                <a:lnTo>
                  <a:pt x="1210780" y="1761540"/>
                </a:lnTo>
                <a:lnTo>
                  <a:pt x="1258944" y="1776228"/>
                </a:lnTo>
                <a:lnTo>
                  <a:pt x="1307366" y="1789379"/>
                </a:lnTo>
                <a:lnTo>
                  <a:pt x="1356103" y="1800729"/>
                </a:lnTo>
                <a:lnTo>
                  <a:pt x="1405211" y="1810015"/>
                </a:lnTo>
                <a:lnTo>
                  <a:pt x="1454745" y="1816973"/>
                </a:lnTo>
                <a:lnTo>
                  <a:pt x="1504762" y="1821341"/>
                </a:lnTo>
                <a:lnTo>
                  <a:pt x="1555318" y="1822856"/>
                </a:lnTo>
                <a:lnTo>
                  <a:pt x="1584096" y="1822348"/>
                </a:lnTo>
                <a:lnTo>
                  <a:pt x="1537929" y="1795972"/>
                </a:lnTo>
                <a:lnTo>
                  <a:pt x="1489622" y="1776604"/>
                </a:lnTo>
                <a:lnTo>
                  <a:pt x="1439935" y="1761474"/>
                </a:lnTo>
                <a:lnTo>
                  <a:pt x="1389628" y="1747810"/>
                </a:lnTo>
                <a:lnTo>
                  <a:pt x="1339460" y="1732843"/>
                </a:lnTo>
                <a:lnTo>
                  <a:pt x="1290193" y="1713801"/>
                </a:lnTo>
                <a:lnTo>
                  <a:pt x="1305449" y="1707758"/>
                </a:lnTo>
                <a:lnTo>
                  <a:pt x="1320557" y="1703687"/>
                </a:lnTo>
                <a:lnTo>
                  <a:pt x="1335529" y="1701391"/>
                </a:lnTo>
                <a:lnTo>
                  <a:pt x="1350378" y="1700669"/>
                </a:lnTo>
                <a:lnTo>
                  <a:pt x="1385707" y="1704181"/>
                </a:lnTo>
                <a:lnTo>
                  <a:pt x="1420558" y="1712841"/>
                </a:lnTo>
                <a:lnTo>
                  <a:pt x="1455094" y="1723831"/>
                </a:lnTo>
                <a:lnTo>
                  <a:pt x="1489481" y="1734337"/>
                </a:lnTo>
                <a:lnTo>
                  <a:pt x="1501836" y="1737435"/>
                </a:lnTo>
                <a:lnTo>
                  <a:pt x="1513916" y="1739915"/>
                </a:lnTo>
                <a:lnTo>
                  <a:pt x="1525614" y="1741563"/>
                </a:lnTo>
                <a:lnTo>
                  <a:pt x="1536827" y="1742160"/>
                </a:lnTo>
                <a:lnTo>
                  <a:pt x="1560200" y="1738390"/>
                </a:lnTo>
                <a:lnTo>
                  <a:pt x="1579206" y="1725342"/>
                </a:lnTo>
                <a:lnTo>
                  <a:pt x="1592583" y="1700412"/>
                </a:lnTo>
                <a:lnTo>
                  <a:pt x="1599069" y="1660994"/>
                </a:lnTo>
                <a:lnTo>
                  <a:pt x="1599069" y="1637525"/>
                </a:lnTo>
                <a:lnTo>
                  <a:pt x="1563528" y="1593835"/>
                </a:lnTo>
                <a:lnTo>
                  <a:pt x="1516824" y="1569948"/>
                </a:lnTo>
                <a:lnTo>
                  <a:pt x="1501029" y="1564310"/>
                </a:lnTo>
                <a:lnTo>
                  <a:pt x="1485682" y="1555646"/>
                </a:lnTo>
                <a:lnTo>
                  <a:pt x="1474067" y="1543132"/>
                </a:lnTo>
                <a:lnTo>
                  <a:pt x="1469466" y="1525943"/>
                </a:lnTo>
                <a:lnTo>
                  <a:pt x="1463180" y="1473981"/>
                </a:lnTo>
                <a:lnTo>
                  <a:pt x="1443617" y="1435538"/>
                </a:lnTo>
                <a:lnTo>
                  <a:pt x="1414248" y="1407233"/>
                </a:lnTo>
                <a:lnTo>
                  <a:pt x="1378540" y="1385688"/>
                </a:lnTo>
                <a:lnTo>
                  <a:pt x="1339964" y="1367523"/>
                </a:lnTo>
                <a:lnTo>
                  <a:pt x="1350847" y="1354429"/>
                </a:lnTo>
                <a:lnTo>
                  <a:pt x="1361411" y="1346152"/>
                </a:lnTo>
                <a:lnTo>
                  <a:pt x="1371675" y="1341823"/>
                </a:lnTo>
                <a:lnTo>
                  <a:pt x="1381658" y="1340573"/>
                </a:lnTo>
                <a:lnTo>
                  <a:pt x="1390015" y="1340573"/>
                </a:lnTo>
                <a:lnTo>
                  <a:pt x="1421345" y="1350098"/>
                </a:lnTo>
                <a:lnTo>
                  <a:pt x="1431036" y="1350035"/>
                </a:lnTo>
                <a:lnTo>
                  <a:pt x="1444957" y="1347354"/>
                </a:lnTo>
                <a:lnTo>
                  <a:pt x="1456134" y="1342586"/>
                </a:lnTo>
                <a:lnTo>
                  <a:pt x="1464048" y="1333419"/>
                </a:lnTo>
                <a:lnTo>
                  <a:pt x="1467053" y="1317650"/>
                </a:lnTo>
                <a:lnTo>
                  <a:pt x="1465602" y="1301652"/>
                </a:lnTo>
                <a:lnTo>
                  <a:pt x="1461108" y="1286479"/>
                </a:lnTo>
                <a:lnTo>
                  <a:pt x="1453353" y="1275157"/>
                </a:lnTo>
                <a:lnTo>
                  <a:pt x="1442123" y="1270711"/>
                </a:lnTo>
                <a:lnTo>
                  <a:pt x="1397764" y="1261818"/>
                </a:lnTo>
                <a:lnTo>
                  <a:pt x="1357458" y="1240909"/>
                </a:lnTo>
                <a:lnTo>
                  <a:pt x="1319461" y="1212861"/>
                </a:lnTo>
                <a:lnTo>
                  <a:pt x="1282027" y="1182553"/>
                </a:lnTo>
                <a:lnTo>
                  <a:pt x="1243412" y="1154864"/>
                </a:lnTo>
                <a:lnTo>
                  <a:pt x="1201872" y="1134672"/>
                </a:lnTo>
                <a:lnTo>
                  <a:pt x="1155661" y="1126858"/>
                </a:lnTo>
                <a:lnTo>
                  <a:pt x="1132039" y="1118362"/>
                </a:lnTo>
                <a:lnTo>
                  <a:pt x="1134136" y="1096911"/>
                </a:lnTo>
                <a:lnTo>
                  <a:pt x="1145801" y="1068559"/>
                </a:lnTo>
                <a:lnTo>
                  <a:pt x="1150888" y="1039363"/>
                </a:lnTo>
                <a:lnTo>
                  <a:pt x="1133246" y="1015377"/>
                </a:lnTo>
                <a:lnTo>
                  <a:pt x="1132870" y="1009237"/>
                </a:lnTo>
                <a:lnTo>
                  <a:pt x="1144562" y="1003393"/>
                </a:lnTo>
                <a:lnTo>
                  <a:pt x="1162492" y="999023"/>
                </a:lnTo>
                <a:lnTo>
                  <a:pt x="1180833" y="997305"/>
                </a:lnTo>
                <a:lnTo>
                  <a:pt x="1183474" y="997305"/>
                </a:lnTo>
                <a:lnTo>
                  <a:pt x="1188046" y="997775"/>
                </a:lnTo>
                <a:lnTo>
                  <a:pt x="1198929" y="1000884"/>
                </a:lnTo>
                <a:lnTo>
                  <a:pt x="1209689" y="1005606"/>
                </a:lnTo>
                <a:lnTo>
                  <a:pt x="1220699" y="1009921"/>
                </a:lnTo>
                <a:lnTo>
                  <a:pt x="1232331" y="1011808"/>
                </a:lnTo>
                <a:lnTo>
                  <a:pt x="1237932" y="1011808"/>
                </a:lnTo>
                <a:lnTo>
                  <a:pt x="1243863" y="1010361"/>
                </a:lnTo>
                <a:lnTo>
                  <a:pt x="1250276" y="1006576"/>
                </a:lnTo>
                <a:lnTo>
                  <a:pt x="1251962" y="972609"/>
                </a:lnTo>
                <a:lnTo>
                  <a:pt x="1241269" y="948269"/>
                </a:lnTo>
                <a:lnTo>
                  <a:pt x="1200505" y="918565"/>
                </a:lnTo>
                <a:lnTo>
                  <a:pt x="1151827" y="891594"/>
                </a:lnTo>
                <a:lnTo>
                  <a:pt x="1102442" y="865701"/>
                </a:lnTo>
                <a:lnTo>
                  <a:pt x="1051647" y="844209"/>
                </a:lnTo>
                <a:lnTo>
                  <a:pt x="982047" y="825994"/>
                </a:lnTo>
                <a:lnTo>
                  <a:pt x="969791" y="816873"/>
                </a:lnTo>
                <a:lnTo>
                  <a:pt x="962668" y="802804"/>
                </a:lnTo>
                <a:lnTo>
                  <a:pt x="961377" y="783513"/>
                </a:lnTo>
                <a:lnTo>
                  <a:pt x="964732" y="769870"/>
                </a:lnTo>
                <a:lnTo>
                  <a:pt x="970151" y="761461"/>
                </a:lnTo>
                <a:lnTo>
                  <a:pt x="977177" y="757208"/>
                </a:lnTo>
                <a:lnTo>
                  <a:pt x="985354" y="756030"/>
                </a:lnTo>
                <a:lnTo>
                  <a:pt x="991707" y="756484"/>
                </a:lnTo>
                <a:lnTo>
                  <a:pt x="1011199" y="760031"/>
                </a:lnTo>
                <a:lnTo>
                  <a:pt x="1017435" y="761504"/>
                </a:lnTo>
                <a:lnTo>
                  <a:pt x="1023658" y="764438"/>
                </a:lnTo>
                <a:lnTo>
                  <a:pt x="1036116" y="764438"/>
                </a:lnTo>
                <a:lnTo>
                  <a:pt x="1042352" y="761504"/>
                </a:lnTo>
                <a:lnTo>
                  <a:pt x="1048588" y="751243"/>
                </a:lnTo>
                <a:lnTo>
                  <a:pt x="998517" y="716687"/>
                </a:lnTo>
                <a:lnTo>
                  <a:pt x="950913" y="686209"/>
                </a:lnTo>
                <a:lnTo>
                  <a:pt x="905399" y="659316"/>
                </a:lnTo>
                <a:lnTo>
                  <a:pt x="861598" y="635518"/>
                </a:lnTo>
                <a:lnTo>
                  <a:pt x="819132" y="614324"/>
                </a:lnTo>
                <a:lnTo>
                  <a:pt x="777625" y="595244"/>
                </a:lnTo>
                <a:lnTo>
                  <a:pt x="736699" y="577785"/>
                </a:lnTo>
                <a:lnTo>
                  <a:pt x="695977" y="561458"/>
                </a:lnTo>
                <a:lnTo>
                  <a:pt x="655082" y="545771"/>
                </a:lnTo>
                <a:lnTo>
                  <a:pt x="571262" y="514355"/>
                </a:lnTo>
                <a:lnTo>
                  <a:pt x="527584" y="497643"/>
                </a:lnTo>
                <a:lnTo>
                  <a:pt x="482223" y="479609"/>
                </a:lnTo>
                <a:lnTo>
                  <a:pt x="434803" y="459759"/>
                </a:lnTo>
                <a:lnTo>
                  <a:pt x="384947" y="437605"/>
                </a:lnTo>
                <a:lnTo>
                  <a:pt x="332276" y="412654"/>
                </a:lnTo>
                <a:lnTo>
                  <a:pt x="276415" y="384416"/>
                </a:lnTo>
                <a:lnTo>
                  <a:pt x="296943" y="376517"/>
                </a:lnTo>
                <a:lnTo>
                  <a:pt x="316436" y="371373"/>
                </a:lnTo>
                <a:lnTo>
                  <a:pt x="334990" y="368582"/>
                </a:lnTo>
                <a:lnTo>
                  <a:pt x="352704" y="367741"/>
                </a:lnTo>
                <a:lnTo>
                  <a:pt x="379050" y="369384"/>
                </a:lnTo>
                <a:lnTo>
                  <a:pt x="403929" y="373268"/>
                </a:lnTo>
                <a:lnTo>
                  <a:pt x="427713" y="377824"/>
                </a:lnTo>
                <a:lnTo>
                  <a:pt x="492974" y="388427"/>
                </a:lnTo>
                <a:lnTo>
                  <a:pt x="517527" y="396450"/>
                </a:lnTo>
                <a:lnTo>
                  <a:pt x="531490" y="405191"/>
                </a:lnTo>
                <a:lnTo>
                  <a:pt x="541923" y="414292"/>
                </a:lnTo>
                <a:lnTo>
                  <a:pt x="555884" y="423392"/>
                </a:lnTo>
                <a:lnTo>
                  <a:pt x="580433" y="432133"/>
                </a:lnTo>
                <a:lnTo>
                  <a:pt x="648408" y="444996"/>
                </a:lnTo>
                <a:lnTo>
                  <a:pt x="673876" y="450654"/>
                </a:lnTo>
                <a:lnTo>
                  <a:pt x="699355" y="455353"/>
                </a:lnTo>
                <a:lnTo>
                  <a:pt x="725170" y="457314"/>
                </a:lnTo>
                <a:lnTo>
                  <a:pt x="744182" y="456026"/>
                </a:lnTo>
                <a:lnTo>
                  <a:pt x="763657" y="451716"/>
                </a:lnTo>
                <a:lnTo>
                  <a:pt x="783713" y="443716"/>
                </a:lnTo>
                <a:lnTo>
                  <a:pt x="814458" y="425458"/>
                </a:lnTo>
                <a:lnTo>
                  <a:pt x="825182" y="421449"/>
                </a:lnTo>
                <a:lnTo>
                  <a:pt x="836544" y="419164"/>
                </a:lnTo>
                <a:lnTo>
                  <a:pt x="848448" y="418439"/>
                </a:lnTo>
                <a:lnTo>
                  <a:pt x="880056" y="422387"/>
                </a:lnTo>
                <a:lnTo>
                  <a:pt x="912931" y="432488"/>
                </a:lnTo>
                <a:lnTo>
                  <a:pt x="945537" y="446128"/>
                </a:lnTo>
                <a:lnTo>
                  <a:pt x="994107" y="469019"/>
                </a:lnTo>
                <a:lnTo>
                  <a:pt x="1012083" y="475267"/>
                </a:lnTo>
                <a:lnTo>
                  <a:pt x="1030471" y="479193"/>
                </a:lnTo>
                <a:lnTo>
                  <a:pt x="1049477" y="480555"/>
                </a:lnTo>
                <a:lnTo>
                  <a:pt x="1067196" y="479401"/>
                </a:lnTo>
                <a:lnTo>
                  <a:pt x="1085726" y="475824"/>
                </a:lnTo>
                <a:lnTo>
                  <a:pt x="1105212" y="469646"/>
                </a:lnTo>
                <a:lnTo>
                  <a:pt x="1125804" y="460692"/>
                </a:lnTo>
                <a:lnTo>
                  <a:pt x="1051377" y="436489"/>
                </a:lnTo>
                <a:lnTo>
                  <a:pt x="1018249" y="426038"/>
                </a:lnTo>
                <a:lnTo>
                  <a:pt x="986294" y="416687"/>
                </a:lnTo>
                <a:lnTo>
                  <a:pt x="963060" y="407702"/>
                </a:lnTo>
                <a:lnTo>
                  <a:pt x="946132" y="393217"/>
                </a:lnTo>
                <a:lnTo>
                  <a:pt x="936208" y="372131"/>
                </a:lnTo>
                <a:lnTo>
                  <a:pt x="933983" y="343344"/>
                </a:lnTo>
                <a:lnTo>
                  <a:pt x="933205" y="324550"/>
                </a:lnTo>
                <a:lnTo>
                  <a:pt x="933362" y="305206"/>
                </a:lnTo>
                <a:lnTo>
                  <a:pt x="938189" y="288062"/>
                </a:lnTo>
                <a:lnTo>
                  <a:pt x="951420" y="275869"/>
                </a:lnTo>
                <a:lnTo>
                  <a:pt x="956868" y="272668"/>
                </a:lnTo>
                <a:lnTo>
                  <a:pt x="962875" y="271208"/>
                </a:lnTo>
                <a:lnTo>
                  <a:pt x="968921" y="271208"/>
                </a:lnTo>
                <a:lnTo>
                  <a:pt x="1008710" y="296405"/>
                </a:lnTo>
                <a:lnTo>
                  <a:pt x="1018518" y="324000"/>
                </a:lnTo>
                <a:lnTo>
                  <a:pt x="1031124" y="347745"/>
                </a:lnTo>
                <a:lnTo>
                  <a:pt x="1049327" y="364888"/>
                </a:lnTo>
                <a:lnTo>
                  <a:pt x="1075931" y="372681"/>
                </a:lnTo>
                <a:lnTo>
                  <a:pt x="1086916" y="373583"/>
                </a:lnTo>
                <a:lnTo>
                  <a:pt x="1091069" y="373583"/>
                </a:lnTo>
                <a:lnTo>
                  <a:pt x="1107344" y="369803"/>
                </a:lnTo>
                <a:lnTo>
                  <a:pt x="1107709" y="359516"/>
                </a:lnTo>
                <a:lnTo>
                  <a:pt x="1099717" y="344302"/>
                </a:lnTo>
                <a:lnTo>
                  <a:pt x="1090917" y="325742"/>
                </a:lnTo>
                <a:lnTo>
                  <a:pt x="1089354" y="308940"/>
                </a:lnTo>
                <a:lnTo>
                  <a:pt x="1095122" y="297484"/>
                </a:lnTo>
                <a:lnTo>
                  <a:pt x="1105731" y="290934"/>
                </a:lnTo>
                <a:lnTo>
                  <a:pt x="1118692" y="288848"/>
                </a:lnTo>
                <a:lnTo>
                  <a:pt x="1122845" y="288848"/>
                </a:lnTo>
                <a:lnTo>
                  <a:pt x="1126959" y="289432"/>
                </a:lnTo>
                <a:lnTo>
                  <a:pt x="1144466" y="294598"/>
                </a:lnTo>
                <a:lnTo>
                  <a:pt x="1158252" y="297229"/>
                </a:lnTo>
                <a:lnTo>
                  <a:pt x="1172086" y="298647"/>
                </a:lnTo>
                <a:lnTo>
                  <a:pt x="1185964" y="299072"/>
                </a:lnTo>
                <a:lnTo>
                  <a:pt x="1198391" y="298788"/>
                </a:lnTo>
                <a:lnTo>
                  <a:pt x="1210849" y="298040"/>
                </a:lnTo>
                <a:lnTo>
                  <a:pt x="1260946" y="293500"/>
                </a:lnTo>
                <a:lnTo>
                  <a:pt x="1273527" y="292752"/>
                </a:lnTo>
                <a:lnTo>
                  <a:pt x="1322970" y="295746"/>
                </a:lnTo>
                <a:lnTo>
                  <a:pt x="1359877" y="308140"/>
                </a:lnTo>
                <a:lnTo>
                  <a:pt x="1345040" y="257928"/>
                </a:lnTo>
                <a:lnTo>
                  <a:pt x="1323625" y="219107"/>
                </a:lnTo>
                <a:lnTo>
                  <a:pt x="1294437" y="190421"/>
                </a:lnTo>
                <a:lnTo>
                  <a:pt x="1256276" y="170611"/>
                </a:lnTo>
                <a:lnTo>
                  <a:pt x="1207947" y="158419"/>
                </a:lnTo>
                <a:lnTo>
                  <a:pt x="1183314" y="157227"/>
                </a:lnTo>
                <a:lnTo>
                  <a:pt x="1158444" y="155486"/>
                </a:lnTo>
                <a:lnTo>
                  <a:pt x="1110818" y="134950"/>
                </a:lnTo>
                <a:lnTo>
                  <a:pt x="1084198" y="93282"/>
                </a:lnTo>
                <a:lnTo>
                  <a:pt x="1088402" y="73342"/>
                </a:lnTo>
                <a:lnTo>
                  <a:pt x="1092975" y="64875"/>
                </a:lnTo>
                <a:lnTo>
                  <a:pt x="1099154" y="59299"/>
                </a:lnTo>
                <a:lnTo>
                  <a:pt x="1106546" y="56233"/>
                </a:lnTo>
                <a:lnTo>
                  <a:pt x="1114755" y="55295"/>
                </a:lnTo>
                <a:lnTo>
                  <a:pt x="1120813" y="55295"/>
                </a:lnTo>
                <a:lnTo>
                  <a:pt x="1127188" y="56629"/>
                </a:lnTo>
                <a:lnTo>
                  <a:pt x="1133246" y="58674"/>
                </a:lnTo>
                <a:lnTo>
                  <a:pt x="1177102" y="75431"/>
                </a:lnTo>
                <a:lnTo>
                  <a:pt x="1221809" y="87823"/>
                </a:lnTo>
                <a:lnTo>
                  <a:pt x="1267009" y="97117"/>
                </a:lnTo>
                <a:lnTo>
                  <a:pt x="1312346" y="104580"/>
                </a:lnTo>
                <a:lnTo>
                  <a:pt x="1357464" y="111480"/>
                </a:lnTo>
                <a:lnTo>
                  <a:pt x="1361973" y="112547"/>
                </a:lnTo>
                <a:lnTo>
                  <a:pt x="1366494" y="114007"/>
                </a:lnTo>
                <a:lnTo>
                  <a:pt x="1371028" y="114007"/>
                </a:lnTo>
                <a:lnTo>
                  <a:pt x="1376955" y="113026"/>
                </a:lnTo>
                <a:lnTo>
                  <a:pt x="1382887" y="109467"/>
                </a:lnTo>
                <a:lnTo>
                  <a:pt x="1388823" y="102413"/>
                </a:lnTo>
                <a:lnTo>
                  <a:pt x="1394764" y="90944"/>
                </a:lnTo>
                <a:lnTo>
                  <a:pt x="1342722" y="74163"/>
                </a:lnTo>
                <a:lnTo>
                  <a:pt x="1291042" y="55974"/>
                </a:lnTo>
                <a:lnTo>
                  <a:pt x="1187803" y="18188"/>
                </a:lnTo>
                <a:lnTo>
                  <a:pt x="1135761" y="0"/>
                </a:lnTo>
                <a:lnTo>
                  <a:pt x="0" y="0"/>
                </a:lnTo>
                <a:lnTo>
                  <a:pt x="0" y="5657862"/>
                </a:lnTo>
                <a:lnTo>
                  <a:pt x="1636369" y="5657862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13813" y="2756225"/>
            <a:ext cx="7482840" cy="187706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310005" marR="5080" indent="647700" algn="just">
              <a:lnSpc>
                <a:spcPct val="101400"/>
              </a:lnSpc>
              <a:spcBef>
                <a:spcPts val="70"/>
              </a:spcBef>
            </a:pP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50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1972,</a:t>
            </a:r>
            <a:r>
              <a:rPr sz="150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American</a:t>
            </a:r>
            <a:r>
              <a:rPr sz="150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Greetings</a:t>
            </a:r>
            <a:r>
              <a:rPr sz="15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introduced</a:t>
            </a:r>
            <a:r>
              <a:rPr sz="15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0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HOLLY</a:t>
            </a:r>
            <a:r>
              <a:rPr sz="15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HOBBIE</a:t>
            </a:r>
            <a:r>
              <a:rPr sz="1500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Candara"/>
                <a:cs typeface="Candara"/>
              </a:rPr>
              <a:t>charac-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ter</a:t>
            </a:r>
            <a:r>
              <a:rPr sz="150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which</a:t>
            </a:r>
            <a:r>
              <a:rPr sz="150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had</a:t>
            </a:r>
            <a:r>
              <a:rPr sz="150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been</a:t>
            </a:r>
            <a:r>
              <a:rPr sz="150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created</a:t>
            </a:r>
            <a:r>
              <a:rPr sz="150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50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writer</a:t>
            </a:r>
            <a:r>
              <a:rPr sz="150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50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illustrator</a:t>
            </a:r>
            <a:r>
              <a:rPr sz="150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0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00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same</a:t>
            </a:r>
            <a:r>
              <a:rPr sz="1500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name</a:t>
            </a:r>
            <a:r>
              <a:rPr sz="1500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Candara"/>
                <a:cs typeface="Candara"/>
              </a:rPr>
              <a:t>who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lived</a:t>
            </a:r>
            <a:r>
              <a:rPr sz="150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50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New</a:t>
            </a:r>
            <a:r>
              <a:rPr sz="150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England</a:t>
            </a:r>
            <a:r>
              <a:rPr sz="150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50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who</a:t>
            </a:r>
            <a:r>
              <a:rPr sz="150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had</a:t>
            </a:r>
            <a:r>
              <a:rPr sz="1500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previously</a:t>
            </a:r>
            <a:r>
              <a:rPr sz="150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written</a:t>
            </a:r>
            <a:r>
              <a:rPr sz="1500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500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series</a:t>
            </a:r>
            <a:r>
              <a:rPr sz="150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00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Candara"/>
                <a:cs typeface="Candara"/>
              </a:rPr>
              <a:t>children’s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books</a:t>
            </a:r>
            <a:r>
              <a:rPr sz="150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called</a:t>
            </a:r>
            <a:r>
              <a:rPr sz="1500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i="1" dirty="0">
                <a:solidFill>
                  <a:srgbClr val="231F20"/>
                </a:solidFill>
                <a:latin typeface="Candara"/>
                <a:cs typeface="Candara"/>
              </a:rPr>
              <a:t>Toot</a:t>
            </a:r>
            <a:r>
              <a:rPr sz="1500" i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i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500" i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i="1" dirty="0">
                <a:solidFill>
                  <a:srgbClr val="231F20"/>
                </a:solidFill>
                <a:latin typeface="Candara"/>
                <a:cs typeface="Candara"/>
              </a:rPr>
              <a:t>Puddle.</a:t>
            </a:r>
            <a:r>
              <a:rPr sz="1500" i="1" spc="4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American</a:t>
            </a:r>
            <a:r>
              <a:rPr sz="15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Greetings</a:t>
            </a:r>
            <a:r>
              <a:rPr sz="1500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bought</a:t>
            </a:r>
            <a:r>
              <a:rPr sz="150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her</a:t>
            </a:r>
            <a:r>
              <a:rPr sz="150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artwork</a:t>
            </a:r>
            <a:r>
              <a:rPr sz="150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Candara"/>
                <a:cs typeface="Candara"/>
              </a:rPr>
              <a:t>that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depicted</a:t>
            </a:r>
            <a:r>
              <a:rPr sz="1500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500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cat-loving,</a:t>
            </a:r>
            <a:r>
              <a:rPr sz="1500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rag</a:t>
            </a:r>
            <a:r>
              <a:rPr sz="1500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dress-wearing,</a:t>
            </a:r>
            <a:r>
              <a:rPr sz="1500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little</a:t>
            </a:r>
            <a:r>
              <a:rPr sz="1500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girl</a:t>
            </a:r>
            <a:r>
              <a:rPr sz="1500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500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500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giant</a:t>
            </a:r>
            <a:r>
              <a:rPr sz="1500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bonnet</a:t>
            </a:r>
            <a:r>
              <a:rPr sz="1500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500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-50" dirty="0">
                <a:solidFill>
                  <a:srgbClr val="231F20"/>
                </a:solidFill>
                <a:latin typeface="Candara"/>
                <a:cs typeface="Candara"/>
              </a:rPr>
              <a:t>a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500" spc="4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legend</a:t>
            </a:r>
            <a:r>
              <a:rPr sz="1500" spc="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500" spc="4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born.</a:t>
            </a:r>
            <a:r>
              <a:rPr sz="1500" spc="9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HOLLY</a:t>
            </a:r>
            <a:r>
              <a:rPr sz="1500" spc="4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HOBBIE</a:t>
            </a:r>
            <a:r>
              <a:rPr sz="1500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500" spc="4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featured</a:t>
            </a:r>
            <a:r>
              <a:rPr sz="1500" spc="4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500" spc="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500" spc="-10" dirty="0">
                <a:solidFill>
                  <a:srgbClr val="231F20"/>
                </a:solidFill>
                <a:latin typeface="Candara"/>
                <a:cs typeface="Candara"/>
              </a:rPr>
              <a:t>American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Greetings</a:t>
            </a:r>
            <a:r>
              <a:rPr sz="150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500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50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line</a:t>
            </a:r>
            <a:r>
              <a:rPr sz="1500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0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greeting</a:t>
            </a:r>
            <a:r>
              <a:rPr sz="150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cards</a:t>
            </a:r>
            <a:r>
              <a:rPr sz="1500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and,</a:t>
            </a:r>
            <a:r>
              <a:rPr sz="150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50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1974,</a:t>
            </a:r>
            <a:r>
              <a:rPr sz="150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Knickerbocker</a:t>
            </a:r>
            <a:r>
              <a:rPr sz="150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Toys</a:t>
            </a:r>
            <a:r>
              <a:rPr sz="150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Candara"/>
                <a:cs typeface="Candara"/>
              </a:rPr>
              <a:t>mar-</a:t>
            </a:r>
            <a:endParaRPr sz="1500">
              <a:latin typeface="Candara"/>
              <a:cs typeface="Candara"/>
            </a:endParaRPr>
          </a:p>
          <a:p>
            <a:pPr marL="12700" algn="just">
              <a:lnSpc>
                <a:spcPct val="100000"/>
              </a:lnSpc>
              <a:spcBef>
                <a:spcPts val="30"/>
              </a:spcBef>
            </a:pP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keted</a:t>
            </a:r>
            <a:r>
              <a:rPr sz="150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0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500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50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HOLLY</a:t>
            </a:r>
            <a:r>
              <a:rPr sz="1500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HOBBY</a:t>
            </a:r>
            <a:r>
              <a:rPr sz="150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product—a</a:t>
            </a:r>
            <a:r>
              <a:rPr sz="1500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rag</a:t>
            </a:r>
            <a:r>
              <a:rPr sz="1500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Candara"/>
                <a:cs typeface="Candara"/>
              </a:rPr>
              <a:t>doll.</a:t>
            </a:r>
            <a:endParaRPr sz="1500">
              <a:latin typeface="Candara"/>
              <a:cs typeface="Candar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4360" y="2706052"/>
            <a:ext cx="1019936" cy="170402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26052" y="1653315"/>
            <a:ext cx="422973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87220" marR="5080" indent="-1875155">
              <a:lnSpc>
                <a:spcPct val="101499"/>
              </a:lnSpc>
              <a:spcBef>
                <a:spcPts val="95"/>
              </a:spcBef>
            </a:pPr>
            <a:r>
              <a:rPr dirty="0"/>
              <a:t>AMERICAN</a:t>
            </a:r>
            <a:r>
              <a:rPr spc="60" dirty="0"/>
              <a:t> </a:t>
            </a:r>
            <a:r>
              <a:rPr dirty="0"/>
              <a:t>GREETINGS’</a:t>
            </a:r>
            <a:r>
              <a:rPr spc="50" dirty="0"/>
              <a:t> </a:t>
            </a:r>
            <a:r>
              <a:rPr dirty="0"/>
              <a:t>HOLLY</a:t>
            </a:r>
            <a:r>
              <a:rPr spc="40" dirty="0"/>
              <a:t> </a:t>
            </a:r>
            <a:r>
              <a:rPr spc="-10" dirty="0"/>
              <a:t>HOBBIE </a:t>
            </a:r>
            <a:r>
              <a:rPr spc="-20" dirty="0"/>
              <a:t>1972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" y="1057275"/>
            <a:ext cx="10059035" cy="5658485"/>
            <a:chOff x="-12" y="1057275"/>
            <a:chExt cx="10059035" cy="5658485"/>
          </a:xfrm>
        </p:grpSpPr>
        <p:sp>
          <p:nvSpPr>
            <p:cNvPr id="3" name="object 3"/>
            <p:cNvSpPr/>
            <p:nvPr/>
          </p:nvSpPr>
          <p:spPr>
            <a:xfrm>
              <a:off x="-12" y="1057275"/>
              <a:ext cx="9005570" cy="1857375"/>
            </a:xfrm>
            <a:custGeom>
              <a:avLst/>
              <a:gdLst/>
              <a:ahLst/>
              <a:cxnLst/>
              <a:rect l="l" t="t" r="r" b="b"/>
              <a:pathLst>
                <a:path w="9005570" h="1857375">
                  <a:moveTo>
                    <a:pt x="9005011" y="0"/>
                  </a:moveTo>
                  <a:lnTo>
                    <a:pt x="0" y="0"/>
                  </a:lnTo>
                  <a:lnTo>
                    <a:pt x="0" y="1750796"/>
                  </a:lnTo>
                  <a:lnTo>
                    <a:pt x="10096" y="1750263"/>
                  </a:lnTo>
                  <a:lnTo>
                    <a:pt x="24923" y="1752066"/>
                  </a:lnTo>
                  <a:lnTo>
                    <a:pt x="55536" y="1758812"/>
                  </a:lnTo>
                  <a:lnTo>
                    <a:pt x="75285" y="1761794"/>
                  </a:lnTo>
                  <a:lnTo>
                    <a:pt x="95868" y="1756970"/>
                  </a:lnTo>
                  <a:lnTo>
                    <a:pt x="121135" y="1750655"/>
                  </a:lnTo>
                  <a:lnTo>
                    <a:pt x="150112" y="1745165"/>
                  </a:lnTo>
                  <a:lnTo>
                    <a:pt x="181825" y="1742820"/>
                  </a:lnTo>
                  <a:lnTo>
                    <a:pt x="189701" y="1742983"/>
                  </a:lnTo>
                  <a:lnTo>
                    <a:pt x="197661" y="1743489"/>
                  </a:lnTo>
                  <a:lnTo>
                    <a:pt x="205694" y="1744369"/>
                  </a:lnTo>
                  <a:lnTo>
                    <a:pt x="213791" y="1745653"/>
                  </a:lnTo>
                  <a:lnTo>
                    <a:pt x="231521" y="1745369"/>
                  </a:lnTo>
                  <a:lnTo>
                    <a:pt x="245078" y="1744252"/>
                  </a:lnTo>
                  <a:lnTo>
                    <a:pt x="302796" y="1737477"/>
                  </a:lnTo>
                  <a:lnTo>
                    <a:pt x="315460" y="1736361"/>
                  </a:lnTo>
                  <a:lnTo>
                    <a:pt x="330733" y="1735937"/>
                  </a:lnTo>
                  <a:lnTo>
                    <a:pt x="334441" y="1736217"/>
                  </a:lnTo>
                  <a:lnTo>
                    <a:pt x="337248" y="1736852"/>
                  </a:lnTo>
                  <a:lnTo>
                    <a:pt x="343611" y="1733410"/>
                  </a:lnTo>
                  <a:lnTo>
                    <a:pt x="351155" y="1732152"/>
                  </a:lnTo>
                  <a:lnTo>
                    <a:pt x="359384" y="1732152"/>
                  </a:lnTo>
                  <a:lnTo>
                    <a:pt x="373680" y="1733162"/>
                  </a:lnTo>
                  <a:lnTo>
                    <a:pt x="388742" y="1735550"/>
                  </a:lnTo>
                  <a:lnTo>
                    <a:pt x="404063" y="1738357"/>
                  </a:lnTo>
                  <a:lnTo>
                    <a:pt x="419138" y="1740623"/>
                  </a:lnTo>
                  <a:lnTo>
                    <a:pt x="427990" y="1743710"/>
                  </a:lnTo>
                  <a:lnTo>
                    <a:pt x="435444" y="1744903"/>
                  </a:lnTo>
                  <a:lnTo>
                    <a:pt x="441934" y="1744903"/>
                  </a:lnTo>
                  <a:lnTo>
                    <a:pt x="484098" y="1730895"/>
                  </a:lnTo>
                  <a:lnTo>
                    <a:pt x="493039" y="1730895"/>
                  </a:lnTo>
                  <a:lnTo>
                    <a:pt x="498545" y="1731332"/>
                  </a:lnTo>
                  <a:lnTo>
                    <a:pt x="504558" y="1732748"/>
                  </a:lnTo>
                  <a:lnTo>
                    <a:pt x="511180" y="1735305"/>
                  </a:lnTo>
                  <a:lnTo>
                    <a:pt x="518515" y="1739163"/>
                  </a:lnTo>
                  <a:lnTo>
                    <a:pt x="544821" y="1733936"/>
                  </a:lnTo>
                  <a:lnTo>
                    <a:pt x="566026" y="1729174"/>
                  </a:lnTo>
                  <a:lnTo>
                    <a:pt x="583402" y="1725708"/>
                  </a:lnTo>
                  <a:lnTo>
                    <a:pt x="598220" y="1724367"/>
                  </a:lnTo>
                  <a:lnTo>
                    <a:pt x="602221" y="1724367"/>
                  </a:lnTo>
                  <a:lnTo>
                    <a:pt x="606056" y="1724723"/>
                  </a:lnTo>
                  <a:lnTo>
                    <a:pt x="609866" y="1725536"/>
                  </a:lnTo>
                  <a:lnTo>
                    <a:pt x="633707" y="1717047"/>
                  </a:lnTo>
                  <a:lnTo>
                    <a:pt x="658402" y="1710928"/>
                  </a:lnTo>
                  <a:lnTo>
                    <a:pt x="683722" y="1707223"/>
                  </a:lnTo>
                  <a:lnTo>
                    <a:pt x="709434" y="1705978"/>
                  </a:lnTo>
                  <a:lnTo>
                    <a:pt x="714781" y="1705978"/>
                  </a:lnTo>
                  <a:lnTo>
                    <a:pt x="725500" y="1706473"/>
                  </a:lnTo>
                  <a:lnTo>
                    <a:pt x="725982" y="1710220"/>
                  </a:lnTo>
                  <a:lnTo>
                    <a:pt x="727989" y="1711591"/>
                  </a:lnTo>
                  <a:lnTo>
                    <a:pt x="730770" y="1711591"/>
                  </a:lnTo>
                  <a:lnTo>
                    <a:pt x="736484" y="1710332"/>
                  </a:lnTo>
                  <a:lnTo>
                    <a:pt x="742950" y="1707438"/>
                  </a:lnTo>
                  <a:lnTo>
                    <a:pt x="749215" y="1704240"/>
                  </a:lnTo>
                  <a:lnTo>
                    <a:pt x="754329" y="1702066"/>
                  </a:lnTo>
                  <a:lnTo>
                    <a:pt x="753084" y="1707883"/>
                  </a:lnTo>
                  <a:lnTo>
                    <a:pt x="760806" y="1712747"/>
                  </a:lnTo>
                  <a:lnTo>
                    <a:pt x="770445" y="1712747"/>
                  </a:lnTo>
                  <a:lnTo>
                    <a:pt x="772960" y="1712087"/>
                  </a:lnTo>
                  <a:lnTo>
                    <a:pt x="774877" y="1710550"/>
                  </a:lnTo>
                  <a:lnTo>
                    <a:pt x="800461" y="1708932"/>
                  </a:lnTo>
                  <a:lnTo>
                    <a:pt x="821207" y="1708429"/>
                  </a:lnTo>
                  <a:lnTo>
                    <a:pt x="858864" y="1711670"/>
                  </a:lnTo>
                  <a:lnTo>
                    <a:pt x="875434" y="1718933"/>
                  </a:lnTo>
                  <a:lnTo>
                    <a:pt x="884134" y="1726533"/>
                  </a:lnTo>
                  <a:lnTo>
                    <a:pt x="898182" y="1730781"/>
                  </a:lnTo>
                  <a:lnTo>
                    <a:pt x="947941" y="1735010"/>
                  </a:lnTo>
                  <a:lnTo>
                    <a:pt x="983980" y="1742276"/>
                  </a:lnTo>
                  <a:lnTo>
                    <a:pt x="994154" y="1743840"/>
                  </a:lnTo>
                  <a:lnTo>
                    <a:pt x="1003312" y="1744433"/>
                  </a:lnTo>
                  <a:lnTo>
                    <a:pt x="1006678" y="1744433"/>
                  </a:lnTo>
                  <a:lnTo>
                    <a:pt x="1009802" y="1744129"/>
                  </a:lnTo>
                  <a:lnTo>
                    <a:pt x="1012659" y="1743456"/>
                  </a:lnTo>
                  <a:lnTo>
                    <a:pt x="1040038" y="1748361"/>
                  </a:lnTo>
                  <a:lnTo>
                    <a:pt x="1061597" y="1753755"/>
                  </a:lnTo>
                  <a:lnTo>
                    <a:pt x="1080545" y="1758111"/>
                  </a:lnTo>
                  <a:lnTo>
                    <a:pt x="1100086" y="1759902"/>
                  </a:lnTo>
                  <a:lnTo>
                    <a:pt x="1109202" y="1759526"/>
                  </a:lnTo>
                  <a:lnTo>
                    <a:pt x="1119219" y="1758324"/>
                  </a:lnTo>
                  <a:lnTo>
                    <a:pt x="1130369" y="1756184"/>
                  </a:lnTo>
                  <a:lnTo>
                    <a:pt x="1142885" y="1752993"/>
                  </a:lnTo>
                  <a:lnTo>
                    <a:pt x="1165990" y="1755782"/>
                  </a:lnTo>
                  <a:lnTo>
                    <a:pt x="1187450" y="1757719"/>
                  </a:lnTo>
                  <a:lnTo>
                    <a:pt x="1207775" y="1758849"/>
                  </a:lnTo>
                  <a:lnTo>
                    <a:pt x="1227480" y="1759216"/>
                  </a:lnTo>
                  <a:lnTo>
                    <a:pt x="1241733" y="1759028"/>
                  </a:lnTo>
                  <a:lnTo>
                    <a:pt x="1256126" y="1758476"/>
                  </a:lnTo>
                  <a:lnTo>
                    <a:pt x="1270855" y="1757577"/>
                  </a:lnTo>
                  <a:lnTo>
                    <a:pt x="1286116" y="1756346"/>
                  </a:lnTo>
                  <a:lnTo>
                    <a:pt x="1295305" y="1763074"/>
                  </a:lnTo>
                  <a:lnTo>
                    <a:pt x="1305444" y="1768935"/>
                  </a:lnTo>
                  <a:lnTo>
                    <a:pt x="1316246" y="1773077"/>
                  </a:lnTo>
                  <a:lnTo>
                    <a:pt x="1327429" y="1774647"/>
                  </a:lnTo>
                  <a:lnTo>
                    <a:pt x="1334198" y="1774647"/>
                  </a:lnTo>
                  <a:lnTo>
                    <a:pt x="1341018" y="1772805"/>
                  </a:lnTo>
                  <a:lnTo>
                    <a:pt x="1347622" y="1768284"/>
                  </a:lnTo>
                  <a:lnTo>
                    <a:pt x="1373860" y="1777452"/>
                  </a:lnTo>
                  <a:lnTo>
                    <a:pt x="1408692" y="1797239"/>
                  </a:lnTo>
                  <a:lnTo>
                    <a:pt x="1424851" y="1800999"/>
                  </a:lnTo>
                  <a:lnTo>
                    <a:pt x="1430045" y="1800999"/>
                  </a:lnTo>
                  <a:lnTo>
                    <a:pt x="1435798" y="1799856"/>
                  </a:lnTo>
                  <a:lnTo>
                    <a:pt x="1442542" y="1797202"/>
                  </a:lnTo>
                  <a:lnTo>
                    <a:pt x="1464147" y="1802291"/>
                  </a:lnTo>
                  <a:lnTo>
                    <a:pt x="1507728" y="1822294"/>
                  </a:lnTo>
                  <a:lnTo>
                    <a:pt x="1526476" y="1826755"/>
                  </a:lnTo>
                  <a:lnTo>
                    <a:pt x="1528775" y="1826640"/>
                  </a:lnTo>
                  <a:lnTo>
                    <a:pt x="1535404" y="1827377"/>
                  </a:lnTo>
                  <a:lnTo>
                    <a:pt x="1542707" y="1827618"/>
                  </a:lnTo>
                  <a:lnTo>
                    <a:pt x="1557502" y="1827618"/>
                  </a:lnTo>
                  <a:lnTo>
                    <a:pt x="1587601" y="1826806"/>
                  </a:lnTo>
                  <a:lnTo>
                    <a:pt x="1606206" y="1826986"/>
                  </a:lnTo>
                  <a:lnTo>
                    <a:pt x="1616943" y="1827633"/>
                  </a:lnTo>
                  <a:lnTo>
                    <a:pt x="1627096" y="1828901"/>
                  </a:lnTo>
                  <a:lnTo>
                    <a:pt x="1636483" y="1830946"/>
                  </a:lnTo>
                  <a:lnTo>
                    <a:pt x="1651766" y="1820166"/>
                  </a:lnTo>
                  <a:lnTo>
                    <a:pt x="1663625" y="1814021"/>
                  </a:lnTo>
                  <a:lnTo>
                    <a:pt x="1673658" y="1811256"/>
                  </a:lnTo>
                  <a:lnTo>
                    <a:pt x="1683461" y="1810613"/>
                  </a:lnTo>
                  <a:lnTo>
                    <a:pt x="1703476" y="1810893"/>
                  </a:lnTo>
                  <a:lnTo>
                    <a:pt x="1713064" y="1810410"/>
                  </a:lnTo>
                  <a:lnTo>
                    <a:pt x="1721675" y="1810258"/>
                  </a:lnTo>
                  <a:lnTo>
                    <a:pt x="1769068" y="1812901"/>
                  </a:lnTo>
                  <a:lnTo>
                    <a:pt x="1824670" y="1819125"/>
                  </a:lnTo>
                  <a:lnTo>
                    <a:pt x="1881004" y="1826374"/>
                  </a:lnTo>
                  <a:lnTo>
                    <a:pt x="1966925" y="1836355"/>
                  </a:lnTo>
                  <a:lnTo>
                    <a:pt x="1999594" y="1841036"/>
                  </a:lnTo>
                  <a:lnTo>
                    <a:pt x="2029908" y="1844812"/>
                  </a:lnTo>
                  <a:lnTo>
                    <a:pt x="2059178" y="1846364"/>
                  </a:lnTo>
                  <a:lnTo>
                    <a:pt x="2066747" y="1846364"/>
                  </a:lnTo>
                  <a:lnTo>
                    <a:pt x="2074354" y="1846008"/>
                  </a:lnTo>
                  <a:lnTo>
                    <a:pt x="2082088" y="1845195"/>
                  </a:lnTo>
                  <a:lnTo>
                    <a:pt x="2222385" y="1841004"/>
                  </a:lnTo>
                  <a:lnTo>
                    <a:pt x="2247746" y="1842107"/>
                  </a:lnTo>
                  <a:lnTo>
                    <a:pt x="2289979" y="1846308"/>
                  </a:lnTo>
                  <a:lnTo>
                    <a:pt x="2307196" y="1847240"/>
                  </a:lnTo>
                  <a:lnTo>
                    <a:pt x="2317434" y="1846680"/>
                  </a:lnTo>
                  <a:lnTo>
                    <a:pt x="2326655" y="1844782"/>
                  </a:lnTo>
                  <a:lnTo>
                    <a:pt x="2334910" y="1841218"/>
                  </a:lnTo>
                  <a:lnTo>
                    <a:pt x="2342248" y="1835658"/>
                  </a:lnTo>
                  <a:lnTo>
                    <a:pt x="2361860" y="1839497"/>
                  </a:lnTo>
                  <a:lnTo>
                    <a:pt x="2371532" y="1840460"/>
                  </a:lnTo>
                  <a:lnTo>
                    <a:pt x="2377668" y="1840853"/>
                  </a:lnTo>
                  <a:lnTo>
                    <a:pt x="2418524" y="1850529"/>
                  </a:lnTo>
                  <a:lnTo>
                    <a:pt x="2445969" y="1857349"/>
                  </a:lnTo>
                  <a:lnTo>
                    <a:pt x="2450668" y="1847341"/>
                  </a:lnTo>
                  <a:lnTo>
                    <a:pt x="2454744" y="1844078"/>
                  </a:lnTo>
                  <a:lnTo>
                    <a:pt x="2463304" y="1844078"/>
                  </a:lnTo>
                  <a:lnTo>
                    <a:pt x="2467737" y="1846922"/>
                  </a:lnTo>
                  <a:lnTo>
                    <a:pt x="2478760" y="1852637"/>
                  </a:lnTo>
                  <a:lnTo>
                    <a:pt x="2485364" y="1855495"/>
                  </a:lnTo>
                  <a:lnTo>
                    <a:pt x="2495702" y="1855495"/>
                  </a:lnTo>
                  <a:lnTo>
                    <a:pt x="2499728" y="1855038"/>
                  </a:lnTo>
                  <a:lnTo>
                    <a:pt x="2555036" y="1839633"/>
                  </a:lnTo>
                  <a:lnTo>
                    <a:pt x="2560015" y="1837334"/>
                  </a:lnTo>
                  <a:lnTo>
                    <a:pt x="2565654" y="1836724"/>
                  </a:lnTo>
                  <a:lnTo>
                    <a:pt x="2575318" y="1836724"/>
                  </a:lnTo>
                  <a:lnTo>
                    <a:pt x="2590558" y="1837512"/>
                  </a:lnTo>
                  <a:lnTo>
                    <a:pt x="2601315" y="1837307"/>
                  </a:lnTo>
                  <a:lnTo>
                    <a:pt x="2608175" y="1836566"/>
                  </a:lnTo>
                  <a:lnTo>
                    <a:pt x="2615180" y="1835101"/>
                  </a:lnTo>
                  <a:lnTo>
                    <a:pt x="2622308" y="1832724"/>
                  </a:lnTo>
                  <a:lnTo>
                    <a:pt x="2630766" y="1837728"/>
                  </a:lnTo>
                  <a:lnTo>
                    <a:pt x="2637053" y="1839709"/>
                  </a:lnTo>
                  <a:lnTo>
                    <a:pt x="2642031" y="1839709"/>
                  </a:lnTo>
                  <a:lnTo>
                    <a:pt x="2653336" y="1835317"/>
                  </a:lnTo>
                  <a:lnTo>
                    <a:pt x="2662145" y="1825555"/>
                  </a:lnTo>
                  <a:lnTo>
                    <a:pt x="2672835" y="1815545"/>
                  </a:lnTo>
                  <a:lnTo>
                    <a:pt x="2689783" y="1810410"/>
                  </a:lnTo>
                  <a:lnTo>
                    <a:pt x="2696921" y="1812721"/>
                  </a:lnTo>
                  <a:lnTo>
                    <a:pt x="2702979" y="1814042"/>
                  </a:lnTo>
                  <a:lnTo>
                    <a:pt x="2708173" y="1814042"/>
                  </a:lnTo>
                  <a:lnTo>
                    <a:pt x="2715122" y="1813076"/>
                  </a:lnTo>
                  <a:lnTo>
                    <a:pt x="2720973" y="1810027"/>
                  </a:lnTo>
                  <a:lnTo>
                    <a:pt x="2725859" y="1804671"/>
                  </a:lnTo>
                  <a:lnTo>
                    <a:pt x="2729915" y="1796783"/>
                  </a:lnTo>
                  <a:lnTo>
                    <a:pt x="2753131" y="1804498"/>
                  </a:lnTo>
                  <a:lnTo>
                    <a:pt x="2771133" y="1809511"/>
                  </a:lnTo>
                  <a:lnTo>
                    <a:pt x="2784926" y="1812224"/>
                  </a:lnTo>
                  <a:lnTo>
                    <a:pt x="2795511" y="1813039"/>
                  </a:lnTo>
                  <a:lnTo>
                    <a:pt x="2809846" y="1810956"/>
                  </a:lnTo>
                  <a:lnTo>
                    <a:pt x="2822917" y="1806349"/>
                  </a:lnTo>
                  <a:lnTo>
                    <a:pt x="2840827" y="1801680"/>
                  </a:lnTo>
                  <a:lnTo>
                    <a:pt x="2869679" y="1799412"/>
                  </a:lnTo>
                  <a:lnTo>
                    <a:pt x="2923038" y="1800984"/>
                  </a:lnTo>
                  <a:lnTo>
                    <a:pt x="2979158" y="1801937"/>
                  </a:lnTo>
                  <a:lnTo>
                    <a:pt x="3071901" y="1802968"/>
                  </a:lnTo>
                  <a:lnTo>
                    <a:pt x="3091283" y="1803423"/>
                  </a:lnTo>
                  <a:lnTo>
                    <a:pt x="3117855" y="1804557"/>
                  </a:lnTo>
                  <a:lnTo>
                    <a:pt x="3130245" y="1804784"/>
                  </a:lnTo>
                  <a:lnTo>
                    <a:pt x="3132442" y="1804403"/>
                  </a:lnTo>
                  <a:lnTo>
                    <a:pt x="3132988" y="1803285"/>
                  </a:lnTo>
                  <a:lnTo>
                    <a:pt x="3144094" y="1808599"/>
                  </a:lnTo>
                  <a:lnTo>
                    <a:pt x="3154562" y="1812016"/>
                  </a:lnTo>
                  <a:lnTo>
                    <a:pt x="3164435" y="1813844"/>
                  </a:lnTo>
                  <a:lnTo>
                    <a:pt x="3173755" y="1814385"/>
                  </a:lnTo>
                  <a:lnTo>
                    <a:pt x="3180945" y="1814088"/>
                  </a:lnTo>
                  <a:lnTo>
                    <a:pt x="3187825" y="1813305"/>
                  </a:lnTo>
                  <a:lnTo>
                    <a:pt x="3194416" y="1812199"/>
                  </a:lnTo>
                  <a:lnTo>
                    <a:pt x="3216630" y="1807464"/>
                  </a:lnTo>
                  <a:lnTo>
                    <a:pt x="3231184" y="1807464"/>
                  </a:lnTo>
                  <a:lnTo>
                    <a:pt x="3238106" y="1809241"/>
                  </a:lnTo>
                  <a:lnTo>
                    <a:pt x="3244875" y="1814601"/>
                  </a:lnTo>
                  <a:lnTo>
                    <a:pt x="3280901" y="1808734"/>
                  </a:lnTo>
                  <a:lnTo>
                    <a:pt x="3323374" y="1798529"/>
                  </a:lnTo>
                  <a:lnTo>
                    <a:pt x="3340569" y="1796770"/>
                  </a:lnTo>
                  <a:lnTo>
                    <a:pt x="3342004" y="1796783"/>
                  </a:lnTo>
                  <a:lnTo>
                    <a:pt x="3358466" y="1787004"/>
                  </a:lnTo>
                  <a:lnTo>
                    <a:pt x="3374923" y="1774245"/>
                  </a:lnTo>
                  <a:lnTo>
                    <a:pt x="3391846" y="1763170"/>
                  </a:lnTo>
                  <a:lnTo>
                    <a:pt x="3409708" y="1758441"/>
                  </a:lnTo>
                  <a:lnTo>
                    <a:pt x="3415258" y="1758441"/>
                  </a:lnTo>
                  <a:lnTo>
                    <a:pt x="3420999" y="1759927"/>
                  </a:lnTo>
                  <a:lnTo>
                    <a:pt x="3426980" y="1763471"/>
                  </a:lnTo>
                  <a:lnTo>
                    <a:pt x="3424796" y="1756092"/>
                  </a:lnTo>
                  <a:lnTo>
                    <a:pt x="3428199" y="1754111"/>
                  </a:lnTo>
                  <a:lnTo>
                    <a:pt x="3437534" y="1754111"/>
                  </a:lnTo>
                  <a:lnTo>
                    <a:pt x="3455555" y="1756752"/>
                  </a:lnTo>
                  <a:lnTo>
                    <a:pt x="3466922" y="1756752"/>
                  </a:lnTo>
                  <a:lnTo>
                    <a:pt x="3473018" y="1755101"/>
                  </a:lnTo>
                  <a:lnTo>
                    <a:pt x="3475913" y="1749221"/>
                  </a:lnTo>
                  <a:lnTo>
                    <a:pt x="3481898" y="1740508"/>
                  </a:lnTo>
                  <a:lnTo>
                    <a:pt x="3490317" y="1736893"/>
                  </a:lnTo>
                  <a:lnTo>
                    <a:pt x="3500072" y="1735616"/>
                  </a:lnTo>
                  <a:lnTo>
                    <a:pt x="3510064" y="1733918"/>
                  </a:lnTo>
                  <a:lnTo>
                    <a:pt x="3520581" y="1727893"/>
                  </a:lnTo>
                  <a:lnTo>
                    <a:pt x="3539255" y="1723802"/>
                  </a:lnTo>
                  <a:lnTo>
                    <a:pt x="3562795" y="1721473"/>
                  </a:lnTo>
                  <a:lnTo>
                    <a:pt x="3587915" y="1720735"/>
                  </a:lnTo>
                  <a:lnTo>
                    <a:pt x="3603511" y="1721027"/>
                  </a:lnTo>
                  <a:lnTo>
                    <a:pt x="3617485" y="1721870"/>
                  </a:lnTo>
                  <a:lnTo>
                    <a:pt x="3628932" y="1723216"/>
                  </a:lnTo>
                  <a:lnTo>
                    <a:pt x="3636949" y="1725015"/>
                  </a:lnTo>
                  <a:lnTo>
                    <a:pt x="3661818" y="1719310"/>
                  </a:lnTo>
                  <a:lnTo>
                    <a:pt x="3679478" y="1712579"/>
                  </a:lnTo>
                  <a:lnTo>
                    <a:pt x="3693353" y="1706966"/>
                  </a:lnTo>
                  <a:lnTo>
                    <a:pt x="3706863" y="1704619"/>
                  </a:lnTo>
                  <a:lnTo>
                    <a:pt x="3712987" y="1705083"/>
                  </a:lnTo>
                  <a:lnTo>
                    <a:pt x="3719833" y="1706570"/>
                  </a:lnTo>
                  <a:lnTo>
                    <a:pt x="3727626" y="1709221"/>
                  </a:lnTo>
                  <a:lnTo>
                    <a:pt x="3736594" y="1713179"/>
                  </a:lnTo>
                  <a:lnTo>
                    <a:pt x="3824185" y="1679333"/>
                  </a:lnTo>
                  <a:lnTo>
                    <a:pt x="3876573" y="1676184"/>
                  </a:lnTo>
                  <a:lnTo>
                    <a:pt x="3891963" y="1674796"/>
                  </a:lnTo>
                  <a:lnTo>
                    <a:pt x="3934727" y="1668281"/>
                  </a:lnTo>
                  <a:lnTo>
                    <a:pt x="3956304" y="1665300"/>
                  </a:lnTo>
                  <a:lnTo>
                    <a:pt x="3969061" y="1667422"/>
                  </a:lnTo>
                  <a:lnTo>
                    <a:pt x="3982381" y="1668883"/>
                  </a:lnTo>
                  <a:lnTo>
                    <a:pt x="3996214" y="1669727"/>
                  </a:lnTo>
                  <a:lnTo>
                    <a:pt x="4010507" y="1669999"/>
                  </a:lnTo>
                  <a:lnTo>
                    <a:pt x="4066574" y="1666694"/>
                  </a:lnTo>
                  <a:lnTo>
                    <a:pt x="4125334" y="1658208"/>
                  </a:lnTo>
                  <a:lnTo>
                    <a:pt x="4183961" y="1646685"/>
                  </a:lnTo>
                  <a:lnTo>
                    <a:pt x="4289502" y="1623094"/>
                  </a:lnTo>
                  <a:lnTo>
                    <a:pt x="4330763" y="1615312"/>
                  </a:lnTo>
                  <a:lnTo>
                    <a:pt x="4346662" y="1614563"/>
                  </a:lnTo>
                  <a:lnTo>
                    <a:pt x="4362435" y="1612352"/>
                  </a:lnTo>
                  <a:lnTo>
                    <a:pt x="4420153" y="1602044"/>
                  </a:lnTo>
                  <a:lnTo>
                    <a:pt x="4440200" y="1598912"/>
                  </a:lnTo>
                  <a:lnTo>
                    <a:pt x="4459326" y="1596696"/>
                  </a:lnTo>
                  <a:lnTo>
                    <a:pt x="4476737" y="1595856"/>
                  </a:lnTo>
                  <a:lnTo>
                    <a:pt x="4485908" y="1596193"/>
                  </a:lnTo>
                  <a:lnTo>
                    <a:pt x="4494033" y="1597267"/>
                  </a:lnTo>
                  <a:lnTo>
                    <a:pt x="4500945" y="1599173"/>
                  </a:lnTo>
                  <a:lnTo>
                    <a:pt x="4506480" y="1602003"/>
                  </a:lnTo>
                  <a:lnTo>
                    <a:pt x="4540973" y="1605461"/>
                  </a:lnTo>
                  <a:lnTo>
                    <a:pt x="4564232" y="1609548"/>
                  </a:lnTo>
                  <a:lnTo>
                    <a:pt x="4589575" y="1616153"/>
                  </a:lnTo>
                  <a:lnTo>
                    <a:pt x="4630318" y="1627162"/>
                  </a:lnTo>
                  <a:lnTo>
                    <a:pt x="4644067" y="1624794"/>
                  </a:lnTo>
                  <a:lnTo>
                    <a:pt x="4657786" y="1623231"/>
                  </a:lnTo>
                  <a:lnTo>
                    <a:pt x="4671446" y="1622297"/>
                  </a:lnTo>
                  <a:lnTo>
                    <a:pt x="4685017" y="1621815"/>
                  </a:lnTo>
                  <a:lnTo>
                    <a:pt x="4729861" y="1621497"/>
                  </a:lnTo>
                  <a:lnTo>
                    <a:pt x="4741494" y="1625485"/>
                  </a:lnTo>
                  <a:lnTo>
                    <a:pt x="4754168" y="1631035"/>
                  </a:lnTo>
                  <a:lnTo>
                    <a:pt x="4790630" y="1629143"/>
                  </a:lnTo>
                  <a:lnTo>
                    <a:pt x="4799215" y="1622018"/>
                  </a:lnTo>
                  <a:lnTo>
                    <a:pt x="4810633" y="1623910"/>
                  </a:lnTo>
                  <a:lnTo>
                    <a:pt x="4822116" y="1622097"/>
                  </a:lnTo>
                  <a:lnTo>
                    <a:pt x="4863655" y="1614373"/>
                  </a:lnTo>
                  <a:lnTo>
                    <a:pt x="4868684" y="1615008"/>
                  </a:lnTo>
                  <a:lnTo>
                    <a:pt x="4873193" y="1612595"/>
                  </a:lnTo>
                  <a:lnTo>
                    <a:pt x="4879263" y="1614474"/>
                  </a:lnTo>
                  <a:lnTo>
                    <a:pt x="4881778" y="1612480"/>
                  </a:lnTo>
                  <a:lnTo>
                    <a:pt x="4912474" y="1617205"/>
                  </a:lnTo>
                  <a:lnTo>
                    <a:pt x="4929657" y="1618462"/>
                  </a:lnTo>
                  <a:lnTo>
                    <a:pt x="4963922" y="1625688"/>
                  </a:lnTo>
                  <a:lnTo>
                    <a:pt x="4970005" y="1622551"/>
                  </a:lnTo>
                  <a:lnTo>
                    <a:pt x="5021237" y="1626527"/>
                  </a:lnTo>
                  <a:lnTo>
                    <a:pt x="5021757" y="1624533"/>
                  </a:lnTo>
                  <a:lnTo>
                    <a:pt x="5035588" y="1616468"/>
                  </a:lnTo>
                  <a:lnTo>
                    <a:pt x="5076228" y="1607845"/>
                  </a:lnTo>
                  <a:lnTo>
                    <a:pt x="5078895" y="1604937"/>
                  </a:lnTo>
                  <a:lnTo>
                    <a:pt x="5087581" y="1604937"/>
                  </a:lnTo>
                  <a:lnTo>
                    <a:pt x="5093230" y="1605271"/>
                  </a:lnTo>
                  <a:lnTo>
                    <a:pt x="5100520" y="1606353"/>
                  </a:lnTo>
                  <a:lnTo>
                    <a:pt x="5109795" y="1608301"/>
                  </a:lnTo>
                  <a:lnTo>
                    <a:pt x="5121402" y="1611236"/>
                  </a:lnTo>
                  <a:lnTo>
                    <a:pt x="5126253" y="1605635"/>
                  </a:lnTo>
                  <a:lnTo>
                    <a:pt x="5131409" y="1603324"/>
                  </a:lnTo>
                  <a:lnTo>
                    <a:pt x="5141760" y="1603324"/>
                  </a:lnTo>
                  <a:lnTo>
                    <a:pt x="5145824" y="1603984"/>
                  </a:lnTo>
                  <a:lnTo>
                    <a:pt x="5150535" y="1605152"/>
                  </a:lnTo>
                  <a:lnTo>
                    <a:pt x="5162667" y="1602894"/>
                  </a:lnTo>
                  <a:lnTo>
                    <a:pt x="5171197" y="1598334"/>
                  </a:lnTo>
                  <a:lnTo>
                    <a:pt x="5178419" y="1593853"/>
                  </a:lnTo>
                  <a:lnTo>
                    <a:pt x="5186629" y="1591830"/>
                  </a:lnTo>
                  <a:lnTo>
                    <a:pt x="5190058" y="1591830"/>
                  </a:lnTo>
                  <a:lnTo>
                    <a:pt x="5194134" y="1592783"/>
                  </a:lnTo>
                  <a:lnTo>
                    <a:pt x="5199354" y="1595196"/>
                  </a:lnTo>
                  <a:lnTo>
                    <a:pt x="5205059" y="1589351"/>
                  </a:lnTo>
                  <a:lnTo>
                    <a:pt x="5220479" y="1586382"/>
                  </a:lnTo>
                  <a:lnTo>
                    <a:pt x="5234582" y="1583394"/>
                  </a:lnTo>
                  <a:lnTo>
                    <a:pt x="5236337" y="1577492"/>
                  </a:lnTo>
                  <a:lnTo>
                    <a:pt x="5240972" y="1574482"/>
                  </a:lnTo>
                  <a:lnTo>
                    <a:pt x="5244858" y="1573529"/>
                  </a:lnTo>
                  <a:lnTo>
                    <a:pt x="5251513" y="1573529"/>
                  </a:lnTo>
                  <a:lnTo>
                    <a:pt x="5262905" y="1576476"/>
                  </a:lnTo>
                  <a:lnTo>
                    <a:pt x="5269293" y="1576476"/>
                  </a:lnTo>
                  <a:lnTo>
                    <a:pt x="5272836" y="1575688"/>
                  </a:lnTo>
                  <a:lnTo>
                    <a:pt x="5276989" y="1573301"/>
                  </a:lnTo>
                  <a:lnTo>
                    <a:pt x="5278589" y="1573047"/>
                  </a:lnTo>
                  <a:lnTo>
                    <a:pt x="5285625" y="1572933"/>
                  </a:lnTo>
                  <a:lnTo>
                    <a:pt x="5282349" y="1576108"/>
                  </a:lnTo>
                  <a:lnTo>
                    <a:pt x="5277853" y="1582483"/>
                  </a:lnTo>
                  <a:lnTo>
                    <a:pt x="5276646" y="1585671"/>
                  </a:lnTo>
                  <a:lnTo>
                    <a:pt x="5295468" y="1585493"/>
                  </a:lnTo>
                  <a:lnTo>
                    <a:pt x="5299671" y="1586877"/>
                  </a:lnTo>
                  <a:lnTo>
                    <a:pt x="5306568" y="1589658"/>
                  </a:lnTo>
                  <a:lnTo>
                    <a:pt x="5309260" y="1591043"/>
                  </a:lnTo>
                  <a:lnTo>
                    <a:pt x="5313807" y="1591043"/>
                  </a:lnTo>
                  <a:lnTo>
                    <a:pt x="5315546" y="1590560"/>
                  </a:lnTo>
                  <a:lnTo>
                    <a:pt x="5320677" y="1587449"/>
                  </a:lnTo>
                  <a:lnTo>
                    <a:pt x="5324348" y="1583575"/>
                  </a:lnTo>
                  <a:lnTo>
                    <a:pt x="5329491" y="1576870"/>
                  </a:lnTo>
                  <a:lnTo>
                    <a:pt x="5333555" y="1577657"/>
                  </a:lnTo>
                  <a:lnTo>
                    <a:pt x="5337124" y="1578013"/>
                  </a:lnTo>
                  <a:lnTo>
                    <a:pt x="5340388" y="1578013"/>
                  </a:lnTo>
                  <a:lnTo>
                    <a:pt x="5352046" y="1576423"/>
                  </a:lnTo>
                  <a:lnTo>
                    <a:pt x="5363360" y="1572437"/>
                  </a:lnTo>
                  <a:lnTo>
                    <a:pt x="5377044" y="1567233"/>
                  </a:lnTo>
                  <a:lnTo>
                    <a:pt x="5395810" y="1561985"/>
                  </a:lnTo>
                  <a:lnTo>
                    <a:pt x="5400573" y="1563916"/>
                  </a:lnTo>
                  <a:lnTo>
                    <a:pt x="5405107" y="1564754"/>
                  </a:lnTo>
                  <a:lnTo>
                    <a:pt x="5409450" y="1564754"/>
                  </a:lnTo>
                  <a:lnTo>
                    <a:pt x="5415819" y="1564166"/>
                  </a:lnTo>
                  <a:lnTo>
                    <a:pt x="5421990" y="1562528"/>
                  </a:lnTo>
                  <a:lnTo>
                    <a:pt x="5428015" y="1560028"/>
                  </a:lnTo>
                  <a:lnTo>
                    <a:pt x="5433949" y="1556854"/>
                  </a:lnTo>
                  <a:lnTo>
                    <a:pt x="5446595" y="1556230"/>
                  </a:lnTo>
                  <a:lnTo>
                    <a:pt x="5459145" y="1554792"/>
                  </a:lnTo>
                  <a:lnTo>
                    <a:pt x="5471696" y="1552709"/>
                  </a:lnTo>
                  <a:lnTo>
                    <a:pt x="5506339" y="1545640"/>
                  </a:lnTo>
                  <a:lnTo>
                    <a:pt x="5521845" y="1548371"/>
                  </a:lnTo>
                  <a:lnTo>
                    <a:pt x="5526366" y="1547990"/>
                  </a:lnTo>
                  <a:lnTo>
                    <a:pt x="5539257" y="1547939"/>
                  </a:lnTo>
                  <a:lnTo>
                    <a:pt x="5553075" y="1546161"/>
                  </a:lnTo>
                  <a:lnTo>
                    <a:pt x="5561241" y="1538935"/>
                  </a:lnTo>
                  <a:lnTo>
                    <a:pt x="5572874" y="1540090"/>
                  </a:lnTo>
                  <a:lnTo>
                    <a:pt x="5586285" y="1534007"/>
                  </a:lnTo>
                  <a:lnTo>
                    <a:pt x="5588482" y="1537157"/>
                  </a:lnTo>
                  <a:lnTo>
                    <a:pt x="5598972" y="1541449"/>
                  </a:lnTo>
                  <a:lnTo>
                    <a:pt x="5647588" y="1518818"/>
                  </a:lnTo>
                  <a:lnTo>
                    <a:pt x="5656707" y="1515562"/>
                  </a:lnTo>
                  <a:lnTo>
                    <a:pt x="5675972" y="1510233"/>
                  </a:lnTo>
                  <a:lnTo>
                    <a:pt x="5677446" y="1508340"/>
                  </a:lnTo>
                  <a:lnTo>
                    <a:pt x="5707202" y="1502054"/>
                  </a:lnTo>
                  <a:lnTo>
                    <a:pt x="5715787" y="1494713"/>
                  </a:lnTo>
                  <a:lnTo>
                    <a:pt x="5731714" y="1489774"/>
                  </a:lnTo>
                  <a:lnTo>
                    <a:pt x="5747829" y="1486701"/>
                  </a:lnTo>
                  <a:lnTo>
                    <a:pt x="5762411" y="1482135"/>
                  </a:lnTo>
                  <a:lnTo>
                    <a:pt x="5773737" y="1472717"/>
                  </a:lnTo>
                  <a:lnTo>
                    <a:pt x="5779401" y="1468945"/>
                  </a:lnTo>
                  <a:lnTo>
                    <a:pt x="5784850" y="1467053"/>
                  </a:lnTo>
                  <a:lnTo>
                    <a:pt x="5789980" y="1466329"/>
                  </a:lnTo>
                  <a:lnTo>
                    <a:pt x="5804547" y="1466951"/>
                  </a:lnTo>
                  <a:lnTo>
                    <a:pt x="5808319" y="1472399"/>
                  </a:lnTo>
                  <a:lnTo>
                    <a:pt x="5817323" y="1469885"/>
                  </a:lnTo>
                  <a:lnTo>
                    <a:pt x="5829376" y="1472615"/>
                  </a:lnTo>
                  <a:lnTo>
                    <a:pt x="5834087" y="1472717"/>
                  </a:lnTo>
                  <a:lnTo>
                    <a:pt x="5838197" y="1459391"/>
                  </a:lnTo>
                  <a:lnTo>
                    <a:pt x="5850740" y="1456770"/>
                  </a:lnTo>
                  <a:lnTo>
                    <a:pt x="5861927" y="1455367"/>
                  </a:lnTo>
                  <a:lnTo>
                    <a:pt x="5861964" y="1445691"/>
                  </a:lnTo>
                  <a:lnTo>
                    <a:pt x="5871790" y="1441999"/>
                  </a:lnTo>
                  <a:lnTo>
                    <a:pt x="5876542" y="1437195"/>
                  </a:lnTo>
                  <a:lnTo>
                    <a:pt x="5879168" y="1433029"/>
                  </a:lnTo>
                  <a:lnTo>
                    <a:pt x="5882614" y="1431251"/>
                  </a:lnTo>
                  <a:lnTo>
                    <a:pt x="5885307" y="1431251"/>
                  </a:lnTo>
                  <a:lnTo>
                    <a:pt x="5889777" y="1433194"/>
                  </a:lnTo>
                  <a:lnTo>
                    <a:pt x="5898324" y="1438452"/>
                  </a:lnTo>
                  <a:lnTo>
                    <a:pt x="5932882" y="1415932"/>
                  </a:lnTo>
                  <a:lnTo>
                    <a:pt x="5971732" y="1391634"/>
                  </a:lnTo>
                  <a:lnTo>
                    <a:pt x="6009107" y="1365154"/>
                  </a:lnTo>
                  <a:lnTo>
                    <a:pt x="6039243" y="1336090"/>
                  </a:lnTo>
                  <a:lnTo>
                    <a:pt x="6060988" y="1330074"/>
                  </a:lnTo>
                  <a:lnTo>
                    <a:pt x="6076083" y="1327405"/>
                  </a:lnTo>
                  <a:lnTo>
                    <a:pt x="6089467" y="1324519"/>
                  </a:lnTo>
                  <a:lnTo>
                    <a:pt x="6106083" y="1317853"/>
                  </a:lnTo>
                  <a:lnTo>
                    <a:pt x="6107010" y="1305344"/>
                  </a:lnTo>
                  <a:lnTo>
                    <a:pt x="6114796" y="1302359"/>
                  </a:lnTo>
                  <a:lnTo>
                    <a:pt x="6130493" y="1302359"/>
                  </a:lnTo>
                  <a:lnTo>
                    <a:pt x="6153721" y="1304836"/>
                  </a:lnTo>
                  <a:lnTo>
                    <a:pt x="6159703" y="1304836"/>
                  </a:lnTo>
                  <a:lnTo>
                    <a:pt x="6168518" y="1304296"/>
                  </a:lnTo>
                  <a:lnTo>
                    <a:pt x="6176916" y="1302370"/>
                  </a:lnTo>
                  <a:lnTo>
                    <a:pt x="6184625" y="1298594"/>
                  </a:lnTo>
                  <a:lnTo>
                    <a:pt x="6191377" y="1292504"/>
                  </a:lnTo>
                  <a:lnTo>
                    <a:pt x="6250051" y="1276222"/>
                  </a:lnTo>
                  <a:lnTo>
                    <a:pt x="6250051" y="489089"/>
                  </a:lnTo>
                  <a:lnTo>
                    <a:pt x="8361781" y="489089"/>
                  </a:lnTo>
                  <a:lnTo>
                    <a:pt x="8366506" y="488670"/>
                  </a:lnTo>
                  <a:lnTo>
                    <a:pt x="8383494" y="464474"/>
                  </a:lnTo>
                  <a:lnTo>
                    <a:pt x="8403893" y="456358"/>
                  </a:lnTo>
                  <a:lnTo>
                    <a:pt x="8426633" y="453762"/>
                  </a:lnTo>
                  <a:lnTo>
                    <a:pt x="8450643" y="446125"/>
                  </a:lnTo>
                  <a:lnTo>
                    <a:pt x="8464055" y="442699"/>
                  </a:lnTo>
                  <a:lnTo>
                    <a:pt x="8476129" y="441110"/>
                  </a:lnTo>
                  <a:lnTo>
                    <a:pt x="8486826" y="440248"/>
                  </a:lnTo>
                  <a:lnTo>
                    <a:pt x="8496109" y="439000"/>
                  </a:lnTo>
                  <a:lnTo>
                    <a:pt x="8519261" y="431876"/>
                  </a:lnTo>
                  <a:lnTo>
                    <a:pt x="8531631" y="416483"/>
                  </a:lnTo>
                  <a:lnTo>
                    <a:pt x="8564321" y="389661"/>
                  </a:lnTo>
                  <a:lnTo>
                    <a:pt x="8568740" y="380355"/>
                  </a:lnTo>
                  <a:lnTo>
                    <a:pt x="8572828" y="363791"/>
                  </a:lnTo>
                  <a:lnTo>
                    <a:pt x="8577428" y="347799"/>
                  </a:lnTo>
                  <a:lnTo>
                    <a:pt x="8583383" y="340207"/>
                  </a:lnTo>
                  <a:lnTo>
                    <a:pt x="8585390" y="340829"/>
                  </a:lnTo>
                  <a:lnTo>
                    <a:pt x="8587282" y="341121"/>
                  </a:lnTo>
                  <a:lnTo>
                    <a:pt x="8589073" y="341121"/>
                  </a:lnTo>
                  <a:lnTo>
                    <a:pt x="8607535" y="328090"/>
                  </a:lnTo>
                  <a:lnTo>
                    <a:pt x="8622009" y="299064"/>
                  </a:lnTo>
                  <a:lnTo>
                    <a:pt x="8638710" y="269150"/>
                  </a:lnTo>
                  <a:lnTo>
                    <a:pt x="8663851" y="253453"/>
                  </a:lnTo>
                  <a:lnTo>
                    <a:pt x="8680630" y="218062"/>
                  </a:lnTo>
                  <a:lnTo>
                    <a:pt x="8702662" y="205360"/>
                  </a:lnTo>
                  <a:lnTo>
                    <a:pt x="8722865" y="202795"/>
                  </a:lnTo>
                  <a:lnTo>
                    <a:pt x="8734158" y="197815"/>
                  </a:lnTo>
                  <a:lnTo>
                    <a:pt x="8756165" y="188575"/>
                  </a:lnTo>
                  <a:lnTo>
                    <a:pt x="8767346" y="181706"/>
                  </a:lnTo>
                  <a:lnTo>
                    <a:pt x="8772829" y="172669"/>
                  </a:lnTo>
                  <a:lnTo>
                    <a:pt x="8789146" y="162293"/>
                  </a:lnTo>
                  <a:lnTo>
                    <a:pt x="8820629" y="154749"/>
                  </a:lnTo>
                  <a:lnTo>
                    <a:pt x="8849792" y="147205"/>
                  </a:lnTo>
                  <a:lnTo>
                    <a:pt x="8859151" y="136829"/>
                  </a:lnTo>
                  <a:lnTo>
                    <a:pt x="8860980" y="137579"/>
                  </a:lnTo>
                  <a:lnTo>
                    <a:pt x="8863037" y="137921"/>
                  </a:lnTo>
                  <a:lnTo>
                    <a:pt x="8865285" y="137921"/>
                  </a:lnTo>
                  <a:lnTo>
                    <a:pt x="8906249" y="119426"/>
                  </a:lnTo>
                  <a:lnTo>
                    <a:pt x="8938679" y="90728"/>
                  </a:lnTo>
                  <a:lnTo>
                    <a:pt x="8978493" y="41274"/>
                  </a:lnTo>
                  <a:lnTo>
                    <a:pt x="9005011" y="0"/>
                  </a:lnTo>
                  <a:close/>
                </a:path>
              </a:pathLst>
            </a:custGeom>
            <a:solidFill>
              <a:srgbClr val="ECEB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06193" y="1546364"/>
              <a:ext cx="1296428" cy="44528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50025" y="2328964"/>
              <a:ext cx="1219695" cy="39115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50025" y="1546364"/>
              <a:ext cx="2111743" cy="78713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266370" y="1560906"/>
              <a:ext cx="3309620" cy="4650740"/>
            </a:xfrm>
            <a:custGeom>
              <a:avLst/>
              <a:gdLst/>
              <a:ahLst/>
              <a:cxnLst/>
              <a:rect l="l" t="t" r="r" b="b"/>
              <a:pathLst>
                <a:path w="3309620" h="4650740">
                  <a:moveTo>
                    <a:pt x="3309010" y="4650562"/>
                  </a:moveTo>
                  <a:lnTo>
                    <a:pt x="3309010" y="0"/>
                  </a:lnTo>
                  <a:lnTo>
                    <a:pt x="0" y="0"/>
                  </a:lnTo>
                  <a:lnTo>
                    <a:pt x="0" y="4650562"/>
                  </a:lnTo>
                  <a:lnTo>
                    <a:pt x="3309010" y="4650562"/>
                  </a:lnTo>
                  <a:close/>
                </a:path>
              </a:pathLst>
            </a:custGeom>
            <a:solidFill>
              <a:srgbClr val="F1F1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25706" y="5842533"/>
              <a:ext cx="4733290" cy="873125"/>
            </a:xfrm>
            <a:custGeom>
              <a:avLst/>
              <a:gdLst/>
              <a:ahLst/>
              <a:cxnLst/>
              <a:rect l="l" t="t" r="r" b="b"/>
              <a:pathLst>
                <a:path w="4733290" h="873125">
                  <a:moveTo>
                    <a:pt x="4732693" y="872604"/>
                  </a:moveTo>
                  <a:lnTo>
                    <a:pt x="4732693" y="0"/>
                  </a:lnTo>
                  <a:lnTo>
                    <a:pt x="4686071" y="23825"/>
                  </a:lnTo>
                  <a:lnTo>
                    <a:pt x="4671095" y="29429"/>
                  </a:lnTo>
                  <a:lnTo>
                    <a:pt x="4656258" y="33837"/>
                  </a:lnTo>
                  <a:lnTo>
                    <a:pt x="4641658" y="36842"/>
                  </a:lnTo>
                  <a:lnTo>
                    <a:pt x="4627397" y="38239"/>
                  </a:lnTo>
                  <a:lnTo>
                    <a:pt x="4622355" y="36283"/>
                  </a:lnTo>
                  <a:lnTo>
                    <a:pt x="4618177" y="35115"/>
                  </a:lnTo>
                  <a:lnTo>
                    <a:pt x="4609134" y="35115"/>
                  </a:lnTo>
                  <a:lnTo>
                    <a:pt x="4605261" y="38036"/>
                  </a:lnTo>
                  <a:lnTo>
                    <a:pt x="4602251" y="45478"/>
                  </a:lnTo>
                  <a:lnTo>
                    <a:pt x="4583358" y="49672"/>
                  </a:lnTo>
                  <a:lnTo>
                    <a:pt x="4547678" y="64270"/>
                  </a:lnTo>
                  <a:lnTo>
                    <a:pt x="4532007" y="67449"/>
                  </a:lnTo>
                  <a:lnTo>
                    <a:pt x="4527334" y="67449"/>
                  </a:lnTo>
                  <a:lnTo>
                    <a:pt x="4522978" y="66294"/>
                  </a:lnTo>
                  <a:lnTo>
                    <a:pt x="4519053" y="63461"/>
                  </a:lnTo>
                  <a:lnTo>
                    <a:pt x="4484171" y="75127"/>
                  </a:lnTo>
                  <a:lnTo>
                    <a:pt x="4457511" y="81621"/>
                  </a:lnTo>
                  <a:lnTo>
                    <a:pt x="4439120" y="88713"/>
                  </a:lnTo>
                  <a:lnTo>
                    <a:pt x="4429048" y="102171"/>
                  </a:lnTo>
                  <a:lnTo>
                    <a:pt x="4398022" y="100926"/>
                  </a:lnTo>
                  <a:lnTo>
                    <a:pt x="4386802" y="101510"/>
                  </a:lnTo>
                  <a:lnTo>
                    <a:pt x="4375929" y="103651"/>
                  </a:lnTo>
                  <a:lnTo>
                    <a:pt x="4364005" y="107934"/>
                  </a:lnTo>
                  <a:lnTo>
                    <a:pt x="4349635" y="114947"/>
                  </a:lnTo>
                  <a:lnTo>
                    <a:pt x="4331848" y="120576"/>
                  </a:lnTo>
                  <a:lnTo>
                    <a:pt x="4319416" y="125125"/>
                  </a:lnTo>
                  <a:lnTo>
                    <a:pt x="4306298" y="128433"/>
                  </a:lnTo>
                  <a:lnTo>
                    <a:pt x="4286453" y="130340"/>
                  </a:lnTo>
                  <a:lnTo>
                    <a:pt x="4283532" y="135115"/>
                  </a:lnTo>
                  <a:lnTo>
                    <a:pt x="4280357" y="139115"/>
                  </a:lnTo>
                  <a:lnTo>
                    <a:pt x="4276915" y="142468"/>
                  </a:lnTo>
                  <a:lnTo>
                    <a:pt x="4276915" y="397979"/>
                  </a:lnTo>
                  <a:lnTo>
                    <a:pt x="3157931" y="397979"/>
                  </a:lnTo>
                  <a:lnTo>
                    <a:pt x="3157931" y="571474"/>
                  </a:lnTo>
                  <a:lnTo>
                    <a:pt x="2166543" y="571474"/>
                  </a:lnTo>
                  <a:lnTo>
                    <a:pt x="2166543" y="397979"/>
                  </a:lnTo>
                  <a:lnTo>
                    <a:pt x="2093760" y="397979"/>
                  </a:lnTo>
                  <a:lnTo>
                    <a:pt x="2089835" y="398868"/>
                  </a:lnTo>
                  <a:lnTo>
                    <a:pt x="2082495" y="398056"/>
                  </a:lnTo>
                  <a:lnTo>
                    <a:pt x="2079383" y="398056"/>
                  </a:lnTo>
                  <a:lnTo>
                    <a:pt x="2071540" y="398859"/>
                  </a:lnTo>
                  <a:lnTo>
                    <a:pt x="2065404" y="401464"/>
                  </a:lnTo>
                  <a:lnTo>
                    <a:pt x="2060806" y="406162"/>
                  </a:lnTo>
                  <a:lnTo>
                    <a:pt x="2057577" y="413245"/>
                  </a:lnTo>
                  <a:lnTo>
                    <a:pt x="2046168" y="411617"/>
                  </a:lnTo>
                  <a:lnTo>
                    <a:pt x="2036479" y="410500"/>
                  </a:lnTo>
                  <a:lnTo>
                    <a:pt x="2028349" y="409857"/>
                  </a:lnTo>
                  <a:lnTo>
                    <a:pt x="2021611" y="409651"/>
                  </a:lnTo>
                  <a:lnTo>
                    <a:pt x="2004695" y="412768"/>
                  </a:lnTo>
                  <a:lnTo>
                    <a:pt x="1997321" y="420181"/>
                  </a:lnTo>
                  <a:lnTo>
                    <a:pt x="1986876" y="428976"/>
                  </a:lnTo>
                  <a:lnTo>
                    <a:pt x="1960753" y="436245"/>
                  </a:lnTo>
                  <a:lnTo>
                    <a:pt x="1934015" y="439060"/>
                  </a:lnTo>
                  <a:lnTo>
                    <a:pt x="1906770" y="442196"/>
                  </a:lnTo>
                  <a:lnTo>
                    <a:pt x="1878683" y="444744"/>
                  </a:lnTo>
                  <a:lnTo>
                    <a:pt x="1849424" y="445795"/>
                  </a:lnTo>
                  <a:lnTo>
                    <a:pt x="1831317" y="445337"/>
                  </a:lnTo>
                  <a:lnTo>
                    <a:pt x="1812609" y="443836"/>
                  </a:lnTo>
                  <a:lnTo>
                    <a:pt x="1793226" y="441101"/>
                  </a:lnTo>
                  <a:lnTo>
                    <a:pt x="1773097" y="436943"/>
                  </a:lnTo>
                  <a:lnTo>
                    <a:pt x="1768043" y="434797"/>
                  </a:lnTo>
                  <a:lnTo>
                    <a:pt x="1762417" y="433781"/>
                  </a:lnTo>
                  <a:lnTo>
                    <a:pt x="1756778" y="433781"/>
                  </a:lnTo>
                  <a:lnTo>
                    <a:pt x="1747210" y="434739"/>
                  </a:lnTo>
                  <a:lnTo>
                    <a:pt x="1719046" y="455383"/>
                  </a:lnTo>
                  <a:lnTo>
                    <a:pt x="1709604" y="452765"/>
                  </a:lnTo>
                  <a:lnTo>
                    <a:pt x="1701253" y="451080"/>
                  </a:lnTo>
                  <a:lnTo>
                    <a:pt x="1693864" y="450177"/>
                  </a:lnTo>
                  <a:lnTo>
                    <a:pt x="1687309" y="449910"/>
                  </a:lnTo>
                  <a:lnTo>
                    <a:pt x="1680591" y="449910"/>
                  </a:lnTo>
                  <a:lnTo>
                    <a:pt x="1660817" y="453351"/>
                  </a:lnTo>
                  <a:lnTo>
                    <a:pt x="1651025" y="453351"/>
                  </a:lnTo>
                  <a:lnTo>
                    <a:pt x="1645627" y="452310"/>
                  </a:lnTo>
                  <a:lnTo>
                    <a:pt x="1638985" y="449059"/>
                  </a:lnTo>
                  <a:lnTo>
                    <a:pt x="1610735" y="459323"/>
                  </a:lnTo>
                  <a:lnTo>
                    <a:pt x="1588327" y="471652"/>
                  </a:lnTo>
                  <a:lnTo>
                    <a:pt x="1570007" y="482009"/>
                  </a:lnTo>
                  <a:lnTo>
                    <a:pt x="1554022" y="486359"/>
                  </a:lnTo>
                  <a:lnTo>
                    <a:pt x="1550822" y="486359"/>
                  </a:lnTo>
                  <a:lnTo>
                    <a:pt x="1547672" y="485711"/>
                  </a:lnTo>
                  <a:lnTo>
                    <a:pt x="1544497" y="484251"/>
                  </a:lnTo>
                  <a:lnTo>
                    <a:pt x="1516703" y="496435"/>
                  </a:lnTo>
                  <a:lnTo>
                    <a:pt x="1486688" y="510276"/>
                  </a:lnTo>
                  <a:lnTo>
                    <a:pt x="1437309" y="533768"/>
                  </a:lnTo>
                  <a:lnTo>
                    <a:pt x="1433222" y="540711"/>
                  </a:lnTo>
                  <a:lnTo>
                    <a:pt x="1426527" y="544277"/>
                  </a:lnTo>
                  <a:lnTo>
                    <a:pt x="1418461" y="546319"/>
                  </a:lnTo>
                  <a:lnTo>
                    <a:pt x="1410258" y="548690"/>
                  </a:lnTo>
                  <a:lnTo>
                    <a:pt x="1399081" y="556489"/>
                  </a:lnTo>
                  <a:lnTo>
                    <a:pt x="1379978" y="562837"/>
                  </a:lnTo>
                  <a:lnTo>
                    <a:pt x="1358195" y="567105"/>
                  </a:lnTo>
                  <a:lnTo>
                    <a:pt x="1338973" y="568667"/>
                  </a:lnTo>
                  <a:lnTo>
                    <a:pt x="1336395" y="568667"/>
                  </a:lnTo>
                  <a:lnTo>
                    <a:pt x="1332204" y="568274"/>
                  </a:lnTo>
                  <a:lnTo>
                    <a:pt x="1325270" y="566242"/>
                  </a:lnTo>
                  <a:lnTo>
                    <a:pt x="1319085" y="565391"/>
                  </a:lnTo>
                  <a:lnTo>
                    <a:pt x="1313484" y="565391"/>
                  </a:lnTo>
                  <a:lnTo>
                    <a:pt x="1302847" y="566465"/>
                  </a:lnTo>
                  <a:lnTo>
                    <a:pt x="1293434" y="569298"/>
                  </a:lnTo>
                  <a:lnTo>
                    <a:pt x="1284902" y="573304"/>
                  </a:lnTo>
                  <a:lnTo>
                    <a:pt x="1269120" y="582498"/>
                  </a:lnTo>
                  <a:lnTo>
                    <a:pt x="1261186" y="586509"/>
                  </a:lnTo>
                  <a:lnTo>
                    <a:pt x="1252766" y="589346"/>
                  </a:lnTo>
                  <a:lnTo>
                    <a:pt x="1243520" y="590423"/>
                  </a:lnTo>
                  <a:lnTo>
                    <a:pt x="1239951" y="590423"/>
                  </a:lnTo>
                  <a:lnTo>
                    <a:pt x="1236154" y="589953"/>
                  </a:lnTo>
                  <a:lnTo>
                    <a:pt x="1232039" y="588899"/>
                  </a:lnTo>
                  <a:lnTo>
                    <a:pt x="1164145" y="612736"/>
                  </a:lnTo>
                  <a:lnTo>
                    <a:pt x="1121295" y="617435"/>
                  </a:lnTo>
                  <a:lnTo>
                    <a:pt x="1086091" y="647217"/>
                  </a:lnTo>
                  <a:lnTo>
                    <a:pt x="1054023" y="649935"/>
                  </a:lnTo>
                  <a:lnTo>
                    <a:pt x="1045780" y="653140"/>
                  </a:lnTo>
                  <a:lnTo>
                    <a:pt x="1019583" y="657436"/>
                  </a:lnTo>
                  <a:lnTo>
                    <a:pt x="990622" y="666012"/>
                  </a:lnTo>
                  <a:lnTo>
                    <a:pt x="975602" y="671339"/>
                  </a:lnTo>
                  <a:lnTo>
                    <a:pt x="957757" y="676559"/>
                  </a:lnTo>
                  <a:lnTo>
                    <a:pt x="929030" y="682294"/>
                  </a:lnTo>
                  <a:lnTo>
                    <a:pt x="893476" y="691979"/>
                  </a:lnTo>
                  <a:lnTo>
                    <a:pt x="865139" y="702771"/>
                  </a:lnTo>
                  <a:lnTo>
                    <a:pt x="841037" y="711543"/>
                  </a:lnTo>
                  <a:lnTo>
                    <a:pt x="818184" y="715162"/>
                  </a:lnTo>
                  <a:lnTo>
                    <a:pt x="809831" y="714620"/>
                  </a:lnTo>
                  <a:lnTo>
                    <a:pt x="801125" y="712900"/>
                  </a:lnTo>
                  <a:lnTo>
                    <a:pt x="791938" y="709863"/>
                  </a:lnTo>
                  <a:lnTo>
                    <a:pt x="782142" y="705370"/>
                  </a:lnTo>
                  <a:lnTo>
                    <a:pt x="739695" y="720371"/>
                  </a:lnTo>
                  <a:lnTo>
                    <a:pt x="671471" y="744034"/>
                  </a:lnTo>
                  <a:lnTo>
                    <a:pt x="588609" y="754472"/>
                  </a:lnTo>
                  <a:lnTo>
                    <a:pt x="548609" y="755750"/>
                  </a:lnTo>
                  <a:lnTo>
                    <a:pt x="510908" y="755929"/>
                  </a:lnTo>
                  <a:lnTo>
                    <a:pt x="470014" y="757796"/>
                  </a:lnTo>
                  <a:lnTo>
                    <a:pt x="407801" y="789200"/>
                  </a:lnTo>
                  <a:lnTo>
                    <a:pt x="399233" y="793447"/>
                  </a:lnTo>
                  <a:lnTo>
                    <a:pt x="394144" y="795058"/>
                  </a:lnTo>
                  <a:lnTo>
                    <a:pt x="316623" y="792861"/>
                  </a:lnTo>
                  <a:lnTo>
                    <a:pt x="273240" y="794588"/>
                  </a:lnTo>
                  <a:lnTo>
                    <a:pt x="267119" y="797648"/>
                  </a:lnTo>
                  <a:lnTo>
                    <a:pt x="262242" y="798817"/>
                  </a:lnTo>
                  <a:lnTo>
                    <a:pt x="256082" y="798817"/>
                  </a:lnTo>
                  <a:lnTo>
                    <a:pt x="252501" y="798004"/>
                  </a:lnTo>
                  <a:lnTo>
                    <a:pt x="203047" y="794664"/>
                  </a:lnTo>
                  <a:lnTo>
                    <a:pt x="198221" y="797585"/>
                  </a:lnTo>
                  <a:lnTo>
                    <a:pt x="154952" y="800684"/>
                  </a:lnTo>
                  <a:lnTo>
                    <a:pt x="154635" y="802233"/>
                  </a:lnTo>
                  <a:lnTo>
                    <a:pt x="153073" y="805751"/>
                  </a:lnTo>
                  <a:lnTo>
                    <a:pt x="150025" y="808494"/>
                  </a:lnTo>
                  <a:lnTo>
                    <a:pt x="143852" y="809650"/>
                  </a:lnTo>
                  <a:lnTo>
                    <a:pt x="150914" y="819658"/>
                  </a:lnTo>
                  <a:lnTo>
                    <a:pt x="150482" y="821982"/>
                  </a:lnTo>
                  <a:lnTo>
                    <a:pt x="143891" y="821982"/>
                  </a:lnTo>
                  <a:lnTo>
                    <a:pt x="130733" y="820242"/>
                  </a:lnTo>
                  <a:lnTo>
                    <a:pt x="122478" y="820407"/>
                  </a:lnTo>
                  <a:lnTo>
                    <a:pt x="116649" y="823417"/>
                  </a:lnTo>
                  <a:lnTo>
                    <a:pt x="108864" y="824268"/>
                  </a:lnTo>
                  <a:lnTo>
                    <a:pt x="94881" y="824268"/>
                  </a:lnTo>
                  <a:lnTo>
                    <a:pt x="71996" y="822833"/>
                  </a:lnTo>
                  <a:lnTo>
                    <a:pt x="59690" y="822833"/>
                  </a:lnTo>
                  <a:lnTo>
                    <a:pt x="53403" y="823493"/>
                  </a:lnTo>
                  <a:lnTo>
                    <a:pt x="48818" y="825728"/>
                  </a:lnTo>
                  <a:lnTo>
                    <a:pt x="23152" y="869048"/>
                  </a:lnTo>
                  <a:lnTo>
                    <a:pt x="21361" y="870089"/>
                  </a:lnTo>
                  <a:lnTo>
                    <a:pt x="18542" y="870864"/>
                  </a:lnTo>
                  <a:lnTo>
                    <a:pt x="13931" y="871308"/>
                  </a:lnTo>
                  <a:lnTo>
                    <a:pt x="7010" y="871423"/>
                  </a:lnTo>
                  <a:lnTo>
                    <a:pt x="0" y="872604"/>
                  </a:lnTo>
                  <a:lnTo>
                    <a:pt x="4732693" y="872604"/>
                  </a:lnTo>
                  <a:close/>
                </a:path>
              </a:pathLst>
            </a:custGeom>
            <a:solidFill>
              <a:srgbClr val="ECEB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83638" y="5985002"/>
              <a:ext cx="1118984" cy="25551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19466" y="6211468"/>
              <a:ext cx="72783" cy="2904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469441" y="5999188"/>
              <a:ext cx="2106295" cy="212725"/>
            </a:xfrm>
            <a:custGeom>
              <a:avLst/>
              <a:gdLst/>
              <a:ahLst/>
              <a:cxnLst/>
              <a:rect l="l" t="t" r="r" b="b"/>
              <a:pathLst>
                <a:path w="2106295" h="212725">
                  <a:moveTo>
                    <a:pt x="832294" y="66344"/>
                  </a:moveTo>
                  <a:lnTo>
                    <a:pt x="824547" y="73190"/>
                  </a:lnTo>
                  <a:lnTo>
                    <a:pt x="818781" y="75552"/>
                  </a:lnTo>
                  <a:lnTo>
                    <a:pt x="808253" y="75552"/>
                  </a:lnTo>
                  <a:lnTo>
                    <a:pt x="803706" y="72542"/>
                  </a:lnTo>
                  <a:lnTo>
                    <a:pt x="793381" y="66522"/>
                  </a:lnTo>
                  <a:lnTo>
                    <a:pt x="787590" y="63512"/>
                  </a:lnTo>
                  <a:lnTo>
                    <a:pt x="777252" y="63512"/>
                  </a:lnTo>
                  <a:lnTo>
                    <a:pt x="774814" y="63741"/>
                  </a:lnTo>
                  <a:lnTo>
                    <a:pt x="772160" y="64274"/>
                  </a:lnTo>
                  <a:lnTo>
                    <a:pt x="764387" y="68681"/>
                  </a:lnTo>
                  <a:lnTo>
                    <a:pt x="758024" y="71145"/>
                  </a:lnTo>
                  <a:lnTo>
                    <a:pt x="746518" y="71145"/>
                  </a:lnTo>
                  <a:lnTo>
                    <a:pt x="741413" y="68567"/>
                  </a:lnTo>
                  <a:lnTo>
                    <a:pt x="736219" y="62814"/>
                  </a:lnTo>
                  <a:lnTo>
                    <a:pt x="719295" y="72374"/>
                  </a:lnTo>
                  <a:lnTo>
                    <a:pt x="706593" y="78462"/>
                  </a:lnTo>
                  <a:lnTo>
                    <a:pt x="697267" y="81675"/>
                  </a:lnTo>
                  <a:lnTo>
                    <a:pt x="690473" y="82613"/>
                  </a:lnTo>
                  <a:lnTo>
                    <a:pt x="685038" y="82613"/>
                  </a:lnTo>
                  <a:lnTo>
                    <a:pt x="681799" y="80416"/>
                  </a:lnTo>
                  <a:lnTo>
                    <a:pt x="673519" y="76034"/>
                  </a:lnTo>
                  <a:lnTo>
                    <a:pt x="668489" y="73837"/>
                  </a:lnTo>
                  <a:lnTo>
                    <a:pt x="653821" y="73837"/>
                  </a:lnTo>
                  <a:lnTo>
                    <a:pt x="646658" y="74688"/>
                  </a:lnTo>
                  <a:lnTo>
                    <a:pt x="637209" y="76898"/>
                  </a:lnTo>
                  <a:lnTo>
                    <a:pt x="599783" y="82962"/>
                  </a:lnTo>
                  <a:lnTo>
                    <a:pt x="565619" y="83969"/>
                  </a:lnTo>
                  <a:lnTo>
                    <a:pt x="530475" y="90000"/>
                  </a:lnTo>
                  <a:lnTo>
                    <a:pt x="490105" y="111137"/>
                  </a:lnTo>
                  <a:lnTo>
                    <a:pt x="489216" y="112052"/>
                  </a:lnTo>
                  <a:lnTo>
                    <a:pt x="488340" y="112902"/>
                  </a:lnTo>
                  <a:lnTo>
                    <a:pt x="487451" y="113703"/>
                  </a:lnTo>
                  <a:lnTo>
                    <a:pt x="831176" y="113703"/>
                  </a:lnTo>
                  <a:lnTo>
                    <a:pt x="831176" y="73291"/>
                  </a:lnTo>
                  <a:lnTo>
                    <a:pt x="832294" y="66344"/>
                  </a:lnTo>
                  <a:close/>
                </a:path>
                <a:path w="2106295" h="212725">
                  <a:moveTo>
                    <a:pt x="883958" y="75564"/>
                  </a:moveTo>
                  <a:lnTo>
                    <a:pt x="876490" y="74155"/>
                  </a:lnTo>
                  <a:lnTo>
                    <a:pt x="860755" y="74244"/>
                  </a:lnTo>
                  <a:lnTo>
                    <a:pt x="857910" y="74333"/>
                  </a:lnTo>
                  <a:lnTo>
                    <a:pt x="855052" y="74434"/>
                  </a:lnTo>
                  <a:lnTo>
                    <a:pt x="839431" y="74523"/>
                  </a:lnTo>
                  <a:lnTo>
                    <a:pt x="831176" y="73291"/>
                  </a:lnTo>
                  <a:lnTo>
                    <a:pt x="831176" y="113703"/>
                  </a:lnTo>
                  <a:lnTo>
                    <a:pt x="879348" y="113703"/>
                  </a:lnTo>
                  <a:lnTo>
                    <a:pt x="879348" y="83832"/>
                  </a:lnTo>
                  <a:lnTo>
                    <a:pt x="883958" y="75564"/>
                  </a:lnTo>
                  <a:close/>
                </a:path>
                <a:path w="2106295" h="212725">
                  <a:moveTo>
                    <a:pt x="936379" y="113703"/>
                  </a:moveTo>
                  <a:lnTo>
                    <a:pt x="936379" y="76406"/>
                  </a:lnTo>
                  <a:lnTo>
                    <a:pt x="928903" y="79235"/>
                  </a:lnTo>
                  <a:lnTo>
                    <a:pt x="925322" y="77508"/>
                  </a:lnTo>
                  <a:lnTo>
                    <a:pt x="922172" y="76822"/>
                  </a:lnTo>
                  <a:lnTo>
                    <a:pt x="913765" y="76822"/>
                  </a:lnTo>
                  <a:lnTo>
                    <a:pt x="909281" y="79400"/>
                  </a:lnTo>
                  <a:lnTo>
                    <a:pt x="895934" y="87147"/>
                  </a:lnTo>
                  <a:lnTo>
                    <a:pt x="887196" y="87147"/>
                  </a:lnTo>
                  <a:lnTo>
                    <a:pt x="883958" y="86332"/>
                  </a:lnTo>
                  <a:lnTo>
                    <a:pt x="883564" y="86232"/>
                  </a:lnTo>
                  <a:lnTo>
                    <a:pt x="879348" y="83832"/>
                  </a:lnTo>
                  <a:lnTo>
                    <a:pt x="879348" y="113703"/>
                  </a:lnTo>
                  <a:lnTo>
                    <a:pt x="936379" y="113703"/>
                  </a:lnTo>
                  <a:close/>
                </a:path>
                <a:path w="2106295" h="212725">
                  <a:moveTo>
                    <a:pt x="1580210" y="91389"/>
                  </a:moveTo>
                  <a:lnTo>
                    <a:pt x="1574863" y="88938"/>
                  </a:lnTo>
                  <a:lnTo>
                    <a:pt x="1566608" y="88938"/>
                  </a:lnTo>
                  <a:lnTo>
                    <a:pt x="1563662" y="89712"/>
                  </a:lnTo>
                  <a:lnTo>
                    <a:pt x="1561744" y="91465"/>
                  </a:lnTo>
                  <a:lnTo>
                    <a:pt x="1538756" y="95988"/>
                  </a:lnTo>
                  <a:lnTo>
                    <a:pt x="1521018" y="98944"/>
                  </a:lnTo>
                  <a:lnTo>
                    <a:pt x="1507734" y="100554"/>
                  </a:lnTo>
                  <a:lnTo>
                    <a:pt x="1498104" y="101041"/>
                  </a:lnTo>
                  <a:lnTo>
                    <a:pt x="1487258" y="101041"/>
                  </a:lnTo>
                  <a:lnTo>
                    <a:pt x="1484160" y="98602"/>
                  </a:lnTo>
                  <a:lnTo>
                    <a:pt x="1476057" y="93738"/>
                  </a:lnTo>
                  <a:lnTo>
                    <a:pt x="1471041" y="91300"/>
                  </a:lnTo>
                  <a:lnTo>
                    <a:pt x="1456232" y="91300"/>
                  </a:lnTo>
                  <a:lnTo>
                    <a:pt x="1454111" y="91668"/>
                  </a:lnTo>
                  <a:lnTo>
                    <a:pt x="1452118" y="91833"/>
                  </a:lnTo>
                  <a:lnTo>
                    <a:pt x="1450238" y="91833"/>
                  </a:lnTo>
                  <a:lnTo>
                    <a:pt x="1440943" y="90253"/>
                  </a:lnTo>
                  <a:lnTo>
                    <a:pt x="1433468" y="86088"/>
                  </a:lnTo>
                  <a:lnTo>
                    <a:pt x="1427306" y="80201"/>
                  </a:lnTo>
                  <a:lnTo>
                    <a:pt x="1421955" y="73456"/>
                  </a:lnTo>
                  <a:lnTo>
                    <a:pt x="1416915" y="66706"/>
                  </a:lnTo>
                  <a:lnTo>
                    <a:pt x="1411671" y="60820"/>
                  </a:lnTo>
                  <a:lnTo>
                    <a:pt x="1405717" y="56658"/>
                  </a:lnTo>
                  <a:lnTo>
                    <a:pt x="1398549" y="55079"/>
                  </a:lnTo>
                  <a:lnTo>
                    <a:pt x="1392885" y="55079"/>
                  </a:lnTo>
                  <a:lnTo>
                    <a:pt x="1385912" y="57708"/>
                  </a:lnTo>
                  <a:lnTo>
                    <a:pt x="1376819" y="64363"/>
                  </a:lnTo>
                  <a:lnTo>
                    <a:pt x="1372819" y="64414"/>
                  </a:lnTo>
                  <a:lnTo>
                    <a:pt x="1327391" y="58927"/>
                  </a:lnTo>
                  <a:lnTo>
                    <a:pt x="1317091" y="56913"/>
                  </a:lnTo>
                  <a:lnTo>
                    <a:pt x="1306910" y="55156"/>
                  </a:lnTo>
                  <a:lnTo>
                    <a:pt x="1296699" y="53913"/>
                  </a:lnTo>
                  <a:lnTo>
                    <a:pt x="1286306" y="53441"/>
                  </a:lnTo>
                  <a:lnTo>
                    <a:pt x="1277315" y="53831"/>
                  </a:lnTo>
                  <a:lnTo>
                    <a:pt x="1267998" y="55103"/>
                  </a:lnTo>
                  <a:lnTo>
                    <a:pt x="1258269" y="57411"/>
                  </a:lnTo>
                  <a:lnTo>
                    <a:pt x="1247978" y="60909"/>
                  </a:lnTo>
                  <a:lnTo>
                    <a:pt x="1228320" y="61055"/>
                  </a:lnTo>
                  <a:lnTo>
                    <a:pt x="1206868" y="61441"/>
                  </a:lnTo>
                  <a:lnTo>
                    <a:pt x="1184196" y="61986"/>
                  </a:lnTo>
                  <a:lnTo>
                    <a:pt x="1138091" y="63235"/>
                  </a:lnTo>
                  <a:lnTo>
                    <a:pt x="1116117" y="63780"/>
                  </a:lnTo>
                  <a:lnTo>
                    <a:pt x="1095843" y="64166"/>
                  </a:lnTo>
                  <a:lnTo>
                    <a:pt x="1078001" y="64312"/>
                  </a:lnTo>
                  <a:lnTo>
                    <a:pt x="1073492" y="64300"/>
                  </a:lnTo>
                  <a:lnTo>
                    <a:pt x="1053321" y="61856"/>
                  </a:lnTo>
                  <a:lnTo>
                    <a:pt x="1037863" y="58202"/>
                  </a:lnTo>
                  <a:lnTo>
                    <a:pt x="1025261" y="54879"/>
                  </a:lnTo>
                  <a:lnTo>
                    <a:pt x="1014196" y="53495"/>
                  </a:lnTo>
                  <a:lnTo>
                    <a:pt x="1007160" y="53428"/>
                  </a:lnTo>
                  <a:lnTo>
                    <a:pt x="1000264" y="55003"/>
                  </a:lnTo>
                  <a:lnTo>
                    <a:pt x="991565" y="59347"/>
                  </a:lnTo>
                  <a:lnTo>
                    <a:pt x="984559" y="50999"/>
                  </a:lnTo>
                  <a:lnTo>
                    <a:pt x="978889" y="45561"/>
                  </a:lnTo>
                  <a:lnTo>
                    <a:pt x="974254" y="42609"/>
                  </a:lnTo>
                  <a:lnTo>
                    <a:pt x="970356" y="41719"/>
                  </a:lnTo>
                  <a:lnTo>
                    <a:pt x="964311" y="43895"/>
                  </a:lnTo>
                  <a:lnTo>
                    <a:pt x="957964" y="48842"/>
                  </a:lnTo>
                  <a:lnTo>
                    <a:pt x="949650" y="54187"/>
                  </a:lnTo>
                  <a:lnTo>
                    <a:pt x="937704" y="57556"/>
                  </a:lnTo>
                  <a:lnTo>
                    <a:pt x="929285" y="63120"/>
                  </a:lnTo>
                  <a:lnTo>
                    <a:pt x="932675" y="70219"/>
                  </a:lnTo>
                  <a:lnTo>
                    <a:pt x="936379" y="76406"/>
                  </a:lnTo>
                  <a:lnTo>
                    <a:pt x="936379" y="113703"/>
                  </a:lnTo>
                  <a:lnTo>
                    <a:pt x="1014196" y="113703"/>
                  </a:lnTo>
                  <a:lnTo>
                    <a:pt x="1014196" y="212280"/>
                  </a:lnTo>
                  <a:lnTo>
                    <a:pt x="1579867" y="212280"/>
                  </a:lnTo>
                  <a:lnTo>
                    <a:pt x="1579867" y="95135"/>
                  </a:lnTo>
                  <a:lnTo>
                    <a:pt x="1580210" y="91389"/>
                  </a:lnTo>
                  <a:close/>
                </a:path>
                <a:path w="2106295" h="212725">
                  <a:moveTo>
                    <a:pt x="2105939" y="212280"/>
                  </a:moveTo>
                  <a:lnTo>
                    <a:pt x="2105939" y="0"/>
                  </a:lnTo>
                  <a:lnTo>
                    <a:pt x="2099818" y="1109"/>
                  </a:lnTo>
                  <a:lnTo>
                    <a:pt x="2093442" y="1830"/>
                  </a:lnTo>
                  <a:lnTo>
                    <a:pt x="2086819" y="2219"/>
                  </a:lnTo>
                  <a:lnTo>
                    <a:pt x="2069091" y="2129"/>
                  </a:lnTo>
                  <a:lnTo>
                    <a:pt x="2057719" y="1650"/>
                  </a:lnTo>
                  <a:lnTo>
                    <a:pt x="2045863" y="1115"/>
                  </a:lnTo>
                  <a:lnTo>
                    <a:pt x="2033549" y="736"/>
                  </a:lnTo>
                  <a:lnTo>
                    <a:pt x="2015400" y="6493"/>
                  </a:lnTo>
                  <a:lnTo>
                    <a:pt x="1994390" y="17213"/>
                  </a:lnTo>
                  <a:lnTo>
                    <a:pt x="1972125" y="27559"/>
                  </a:lnTo>
                  <a:lnTo>
                    <a:pt x="1950212" y="32194"/>
                  </a:lnTo>
                  <a:lnTo>
                    <a:pt x="1943712" y="31629"/>
                  </a:lnTo>
                  <a:lnTo>
                    <a:pt x="1937450" y="29829"/>
                  </a:lnTo>
                  <a:lnTo>
                    <a:pt x="1931475" y="26633"/>
                  </a:lnTo>
                  <a:lnTo>
                    <a:pt x="1925840" y="21882"/>
                  </a:lnTo>
                  <a:lnTo>
                    <a:pt x="1923211" y="23558"/>
                  </a:lnTo>
                  <a:lnTo>
                    <a:pt x="1920214" y="24193"/>
                  </a:lnTo>
                  <a:lnTo>
                    <a:pt x="1912429" y="24193"/>
                  </a:lnTo>
                  <a:lnTo>
                    <a:pt x="1907400" y="22910"/>
                  </a:lnTo>
                  <a:lnTo>
                    <a:pt x="1892084" y="19088"/>
                  </a:lnTo>
                  <a:lnTo>
                    <a:pt x="1879625" y="19088"/>
                  </a:lnTo>
                  <a:lnTo>
                    <a:pt x="1872843" y="22326"/>
                  </a:lnTo>
                  <a:lnTo>
                    <a:pt x="1868525" y="33959"/>
                  </a:lnTo>
                  <a:lnTo>
                    <a:pt x="1860169" y="32689"/>
                  </a:lnTo>
                  <a:lnTo>
                    <a:pt x="1852955" y="32232"/>
                  </a:lnTo>
                  <a:lnTo>
                    <a:pt x="1837817" y="32232"/>
                  </a:lnTo>
                  <a:lnTo>
                    <a:pt x="1830476" y="33058"/>
                  </a:lnTo>
                  <a:lnTo>
                    <a:pt x="1816595" y="34709"/>
                  </a:lnTo>
                  <a:lnTo>
                    <a:pt x="1810054" y="35534"/>
                  </a:lnTo>
                  <a:lnTo>
                    <a:pt x="1802955" y="35534"/>
                  </a:lnTo>
                  <a:lnTo>
                    <a:pt x="1796109" y="35266"/>
                  </a:lnTo>
                  <a:lnTo>
                    <a:pt x="1788769" y="34361"/>
                  </a:lnTo>
                  <a:lnTo>
                    <a:pt x="1780763" y="32668"/>
                  </a:lnTo>
                  <a:lnTo>
                    <a:pt x="1771916" y="30035"/>
                  </a:lnTo>
                  <a:lnTo>
                    <a:pt x="1751027" y="35600"/>
                  </a:lnTo>
                  <a:lnTo>
                    <a:pt x="1743546" y="46777"/>
                  </a:lnTo>
                  <a:lnTo>
                    <a:pt x="1735896" y="57749"/>
                  </a:lnTo>
                  <a:lnTo>
                    <a:pt x="1714500" y="62699"/>
                  </a:lnTo>
                  <a:lnTo>
                    <a:pt x="1709991" y="62699"/>
                  </a:lnTo>
                  <a:lnTo>
                    <a:pt x="1704695" y="62369"/>
                  </a:lnTo>
                  <a:lnTo>
                    <a:pt x="1698472" y="61633"/>
                  </a:lnTo>
                  <a:lnTo>
                    <a:pt x="1676304" y="71687"/>
                  </a:lnTo>
                  <a:lnTo>
                    <a:pt x="1652898" y="79600"/>
                  </a:lnTo>
                  <a:lnTo>
                    <a:pt x="1628549" y="85289"/>
                  </a:lnTo>
                  <a:lnTo>
                    <a:pt x="1603552" y="88671"/>
                  </a:lnTo>
                  <a:lnTo>
                    <a:pt x="1602867" y="86423"/>
                  </a:lnTo>
                  <a:lnTo>
                    <a:pt x="1601431" y="85559"/>
                  </a:lnTo>
                  <a:lnTo>
                    <a:pt x="1594002" y="85559"/>
                  </a:lnTo>
                  <a:lnTo>
                    <a:pt x="1584655" y="93217"/>
                  </a:lnTo>
                  <a:lnTo>
                    <a:pt x="1579867" y="95135"/>
                  </a:lnTo>
                  <a:lnTo>
                    <a:pt x="1579867" y="212280"/>
                  </a:lnTo>
                  <a:lnTo>
                    <a:pt x="2105939" y="212280"/>
                  </a:lnTo>
                  <a:close/>
                </a:path>
                <a:path w="2106295" h="212725">
                  <a:moveTo>
                    <a:pt x="22809" y="212280"/>
                  </a:moveTo>
                  <a:lnTo>
                    <a:pt x="22809" y="200939"/>
                  </a:lnTo>
                  <a:lnTo>
                    <a:pt x="15762" y="203475"/>
                  </a:lnTo>
                  <a:lnTo>
                    <a:pt x="9090" y="206133"/>
                  </a:lnTo>
                  <a:lnTo>
                    <a:pt x="3574" y="209029"/>
                  </a:lnTo>
                  <a:lnTo>
                    <a:pt x="0" y="212280"/>
                  </a:lnTo>
                  <a:lnTo>
                    <a:pt x="22809" y="212280"/>
                  </a:lnTo>
                  <a:close/>
                </a:path>
              </a:pathLst>
            </a:custGeom>
            <a:solidFill>
              <a:srgbClr val="E1E0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92250" y="6112890"/>
              <a:ext cx="991387" cy="30111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92250" y="6112890"/>
              <a:ext cx="991387" cy="9857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92162" y="2237879"/>
              <a:ext cx="1857336" cy="1857349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740162" y="3075857"/>
            <a:ext cx="3526790" cy="29686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377190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animated</a:t>
            </a:r>
            <a:r>
              <a:rPr sz="1450" b="1" spc="2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series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Science</a:t>
            </a:r>
            <a:r>
              <a:rPr sz="1450" b="1" spc="2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Ninja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Team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Gatchaman,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or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simply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GATCHAMAN,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produced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Japan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1972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by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Tatsunoko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Productions.</a:t>
            </a:r>
            <a:r>
              <a:rPr sz="1450" b="1" spc="4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involved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group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4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teens</a:t>
            </a:r>
            <a:r>
              <a:rPr sz="1450" b="1" spc="4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who</a:t>
            </a:r>
            <a:r>
              <a:rPr sz="1450" b="1" spc="4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helped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protect</a:t>
            </a:r>
            <a:r>
              <a:rPr sz="1450" b="1" spc="4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4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planet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from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alien</a:t>
            </a:r>
            <a:r>
              <a:rPr sz="1450" b="1" spc="3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invasion.</a:t>
            </a:r>
            <a:r>
              <a:rPr sz="1450" b="1" spc="3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property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was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adapted</a:t>
            </a:r>
            <a:r>
              <a:rPr sz="1450" b="1" spc="3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into</a:t>
            </a:r>
            <a:r>
              <a:rPr sz="1450" b="1" spc="3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several</a:t>
            </a:r>
            <a:r>
              <a:rPr sz="1450" b="1" spc="3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English</a:t>
            </a:r>
            <a:r>
              <a:rPr sz="1450" b="1" spc="3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language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versions,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including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one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Sandy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Frank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Entertainment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named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Battle</a:t>
            </a:r>
            <a:r>
              <a:rPr sz="1450" b="1" i="1" spc="1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i="1" spc="1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i="1" spc="-25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Planets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.</a:t>
            </a:r>
            <a:r>
              <a:rPr sz="1450" b="1" spc="3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series</a:t>
            </a:r>
            <a:r>
              <a:rPr sz="1450" b="1" spc="3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450" b="1" spc="39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become</a:t>
            </a:r>
            <a:r>
              <a:rPr sz="1450" b="1" spc="3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50" dirty="0">
                <a:solidFill>
                  <a:srgbClr val="231F20"/>
                </a:solidFill>
                <a:latin typeface="Candara"/>
                <a:cs typeface="Candara"/>
              </a:rPr>
              <a:t>a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worldwide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television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hit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is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rumored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to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have</a:t>
            </a:r>
            <a:r>
              <a:rPr sz="1450" b="1" spc="4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had</a:t>
            </a:r>
            <a:r>
              <a:rPr sz="1450" b="1" spc="4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</a:t>
            </a:r>
            <a:r>
              <a:rPr sz="1450" b="1" spc="4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influence</a:t>
            </a:r>
            <a:r>
              <a:rPr sz="1450" b="1" spc="4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4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George</a:t>
            </a:r>
            <a:r>
              <a:rPr sz="1450" b="1" spc="4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Lucas’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development</a:t>
            </a:r>
            <a:r>
              <a:rPr sz="1450" b="1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STAR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WARS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property.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863022" y="1652057"/>
            <a:ext cx="147066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40055" marR="5080" indent="-427990">
              <a:lnSpc>
                <a:spcPct val="101499"/>
              </a:lnSpc>
              <a:spcBef>
                <a:spcPts val="95"/>
              </a:spcBef>
            </a:pPr>
            <a:r>
              <a:rPr spc="-10" dirty="0"/>
              <a:t>GATCHAMAN 19972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" y="1057275"/>
            <a:ext cx="5046345" cy="5658485"/>
            <a:chOff x="-12" y="1057275"/>
            <a:chExt cx="5046345" cy="5658485"/>
          </a:xfrm>
        </p:grpSpPr>
        <p:sp>
          <p:nvSpPr>
            <p:cNvPr id="3" name="object 3"/>
            <p:cNvSpPr/>
            <p:nvPr/>
          </p:nvSpPr>
          <p:spPr>
            <a:xfrm>
              <a:off x="-12" y="1057275"/>
              <a:ext cx="5046345" cy="5658485"/>
            </a:xfrm>
            <a:custGeom>
              <a:avLst/>
              <a:gdLst/>
              <a:ahLst/>
              <a:cxnLst/>
              <a:rect l="l" t="t" r="r" b="b"/>
              <a:pathLst>
                <a:path w="5046345" h="5658484">
                  <a:moveTo>
                    <a:pt x="5046095" y="1427697"/>
                  </a:moveTo>
                  <a:lnTo>
                    <a:pt x="5007353" y="1401676"/>
                  </a:lnTo>
                  <a:lnTo>
                    <a:pt x="4967458" y="1387433"/>
                  </a:lnTo>
                  <a:lnTo>
                    <a:pt x="4919067" y="1373466"/>
                  </a:lnTo>
                  <a:lnTo>
                    <a:pt x="4866070" y="1360595"/>
                  </a:lnTo>
                  <a:lnTo>
                    <a:pt x="4812355" y="1349645"/>
                  </a:lnTo>
                  <a:lnTo>
                    <a:pt x="4761814" y="1341437"/>
                  </a:lnTo>
                  <a:lnTo>
                    <a:pt x="4718253" y="1338605"/>
                  </a:lnTo>
                  <a:lnTo>
                    <a:pt x="4691211" y="1339395"/>
                  </a:lnTo>
                  <a:lnTo>
                    <a:pt x="4663393" y="1341480"/>
                  </a:lnTo>
                  <a:lnTo>
                    <a:pt x="4634983" y="1344429"/>
                  </a:lnTo>
                  <a:lnTo>
                    <a:pt x="4577118" y="1351198"/>
                  </a:lnTo>
                  <a:lnTo>
                    <a:pt x="4548035" y="1354151"/>
                  </a:lnTo>
                  <a:lnTo>
                    <a:pt x="4519094" y="1356240"/>
                  </a:lnTo>
                  <a:lnTo>
                    <a:pt x="4490478" y="1357033"/>
                  </a:lnTo>
                  <a:lnTo>
                    <a:pt x="4454207" y="1355426"/>
                  </a:lnTo>
                  <a:lnTo>
                    <a:pt x="4419195" y="1349983"/>
                  </a:lnTo>
                  <a:lnTo>
                    <a:pt x="4385842" y="1339764"/>
                  </a:lnTo>
                  <a:lnTo>
                    <a:pt x="4354550" y="1323835"/>
                  </a:lnTo>
                  <a:lnTo>
                    <a:pt x="4364394" y="1317996"/>
                  </a:lnTo>
                  <a:lnTo>
                    <a:pt x="4360195" y="1312203"/>
                  </a:lnTo>
                  <a:lnTo>
                    <a:pt x="4316264" y="1300947"/>
                  </a:lnTo>
                  <a:lnTo>
                    <a:pt x="4235946" y="1290442"/>
                  </a:lnTo>
                  <a:lnTo>
                    <a:pt x="4186264" y="1285589"/>
                  </a:lnTo>
                  <a:lnTo>
                    <a:pt x="4132432" y="1281064"/>
                  </a:lnTo>
                  <a:lnTo>
                    <a:pt x="4076097" y="1276914"/>
                  </a:lnTo>
                  <a:lnTo>
                    <a:pt x="4018909" y="1273187"/>
                  </a:lnTo>
                  <a:lnTo>
                    <a:pt x="3962516" y="1269930"/>
                  </a:lnTo>
                  <a:lnTo>
                    <a:pt x="3908567" y="1267188"/>
                  </a:lnTo>
                  <a:lnTo>
                    <a:pt x="3858710" y="1265010"/>
                  </a:lnTo>
                  <a:lnTo>
                    <a:pt x="3814594" y="1263443"/>
                  </a:lnTo>
                  <a:lnTo>
                    <a:pt x="3777868" y="1262532"/>
                  </a:lnTo>
                  <a:lnTo>
                    <a:pt x="3786165" y="1257356"/>
                  </a:lnTo>
                  <a:lnTo>
                    <a:pt x="3793155" y="1249716"/>
                  </a:lnTo>
                  <a:lnTo>
                    <a:pt x="3798394" y="1238245"/>
                  </a:lnTo>
                  <a:lnTo>
                    <a:pt x="3801440" y="1221574"/>
                  </a:lnTo>
                  <a:lnTo>
                    <a:pt x="3794903" y="1200637"/>
                  </a:lnTo>
                  <a:lnTo>
                    <a:pt x="3777570" y="1194211"/>
                  </a:lnTo>
                  <a:lnTo>
                    <a:pt x="3758056" y="1188315"/>
                  </a:lnTo>
                  <a:lnTo>
                    <a:pt x="3744976" y="1168971"/>
                  </a:lnTo>
                  <a:lnTo>
                    <a:pt x="3781252" y="1143779"/>
                  </a:lnTo>
                  <a:lnTo>
                    <a:pt x="3819018" y="1135141"/>
                  </a:lnTo>
                  <a:lnTo>
                    <a:pt x="3857473" y="1132960"/>
                  </a:lnTo>
                  <a:lnTo>
                    <a:pt x="3895818" y="1127139"/>
                  </a:lnTo>
                  <a:lnTo>
                    <a:pt x="3933253" y="1107579"/>
                  </a:lnTo>
                  <a:lnTo>
                    <a:pt x="3941876" y="1071963"/>
                  </a:lnTo>
                  <a:lnTo>
                    <a:pt x="3929995" y="1046232"/>
                  </a:lnTo>
                  <a:lnTo>
                    <a:pt x="3915029" y="1020500"/>
                  </a:lnTo>
                  <a:lnTo>
                    <a:pt x="3914393" y="984884"/>
                  </a:lnTo>
                  <a:lnTo>
                    <a:pt x="3967312" y="965458"/>
                  </a:lnTo>
                  <a:lnTo>
                    <a:pt x="4012869" y="944175"/>
                  </a:lnTo>
                  <a:lnTo>
                    <a:pt x="4052886" y="921282"/>
                  </a:lnTo>
                  <a:lnTo>
                    <a:pt x="4089186" y="897022"/>
                  </a:lnTo>
                  <a:lnTo>
                    <a:pt x="4123591" y="871640"/>
                  </a:lnTo>
                  <a:lnTo>
                    <a:pt x="4157924" y="845381"/>
                  </a:lnTo>
                  <a:lnTo>
                    <a:pt x="4194007" y="818489"/>
                  </a:lnTo>
                  <a:lnTo>
                    <a:pt x="4233662" y="791208"/>
                  </a:lnTo>
                  <a:lnTo>
                    <a:pt x="4278712" y="763784"/>
                  </a:lnTo>
                  <a:lnTo>
                    <a:pt x="4330979" y="736460"/>
                  </a:lnTo>
                  <a:lnTo>
                    <a:pt x="4339149" y="729741"/>
                  </a:lnTo>
                  <a:lnTo>
                    <a:pt x="4344874" y="717827"/>
                  </a:lnTo>
                  <a:lnTo>
                    <a:pt x="4346611" y="699882"/>
                  </a:lnTo>
                  <a:lnTo>
                    <a:pt x="4342815" y="675068"/>
                  </a:lnTo>
                  <a:lnTo>
                    <a:pt x="4333960" y="673958"/>
                  </a:lnTo>
                  <a:lnTo>
                    <a:pt x="4325016" y="673187"/>
                  </a:lnTo>
                  <a:lnTo>
                    <a:pt x="4315987" y="672737"/>
                  </a:lnTo>
                  <a:lnTo>
                    <a:pt x="4306874" y="672591"/>
                  </a:lnTo>
                  <a:lnTo>
                    <a:pt x="4263509" y="675427"/>
                  </a:lnTo>
                  <a:lnTo>
                    <a:pt x="4218869" y="682837"/>
                  </a:lnTo>
                  <a:lnTo>
                    <a:pt x="4173376" y="693174"/>
                  </a:lnTo>
                  <a:lnTo>
                    <a:pt x="4127451" y="704790"/>
                  </a:lnTo>
                  <a:lnTo>
                    <a:pt x="4081513" y="716038"/>
                  </a:lnTo>
                  <a:lnTo>
                    <a:pt x="4045369" y="724364"/>
                  </a:lnTo>
                  <a:lnTo>
                    <a:pt x="4015563" y="730745"/>
                  </a:lnTo>
                  <a:lnTo>
                    <a:pt x="3990703" y="734830"/>
                  </a:lnTo>
                  <a:lnTo>
                    <a:pt x="3969397" y="736269"/>
                  </a:lnTo>
                  <a:lnTo>
                    <a:pt x="3938897" y="732095"/>
                  </a:lnTo>
                  <a:lnTo>
                    <a:pt x="3908186" y="718578"/>
                  </a:lnTo>
                  <a:lnTo>
                    <a:pt x="3871385" y="694232"/>
                  </a:lnTo>
                  <a:lnTo>
                    <a:pt x="3822611" y="657567"/>
                  </a:lnTo>
                  <a:lnTo>
                    <a:pt x="3813980" y="652163"/>
                  </a:lnTo>
                  <a:lnTo>
                    <a:pt x="3804361" y="648085"/>
                  </a:lnTo>
                  <a:lnTo>
                    <a:pt x="3794046" y="645511"/>
                  </a:lnTo>
                  <a:lnTo>
                    <a:pt x="3783329" y="644613"/>
                  </a:lnTo>
                  <a:lnTo>
                    <a:pt x="3770371" y="645998"/>
                  </a:lnTo>
                  <a:lnTo>
                    <a:pt x="3757753" y="650354"/>
                  </a:lnTo>
                  <a:lnTo>
                    <a:pt x="3745977" y="657986"/>
                  </a:lnTo>
                  <a:lnTo>
                    <a:pt x="3735539" y="669201"/>
                  </a:lnTo>
                  <a:lnTo>
                    <a:pt x="3716678" y="692040"/>
                  </a:lnTo>
                  <a:lnTo>
                    <a:pt x="3698871" y="707728"/>
                  </a:lnTo>
                  <a:lnTo>
                    <a:pt x="3681822" y="716769"/>
                  </a:lnTo>
                  <a:lnTo>
                    <a:pt x="3665232" y="719670"/>
                  </a:lnTo>
                  <a:lnTo>
                    <a:pt x="3651849" y="717847"/>
                  </a:lnTo>
                  <a:lnTo>
                    <a:pt x="3638415" y="712557"/>
                  </a:lnTo>
                  <a:lnTo>
                    <a:pt x="3624768" y="704074"/>
                  </a:lnTo>
                  <a:lnTo>
                    <a:pt x="3610749" y="692670"/>
                  </a:lnTo>
                  <a:lnTo>
                    <a:pt x="3599315" y="685041"/>
                  </a:lnTo>
                  <a:lnTo>
                    <a:pt x="3587053" y="680404"/>
                  </a:lnTo>
                  <a:lnTo>
                    <a:pt x="3574079" y="678102"/>
                  </a:lnTo>
                  <a:lnTo>
                    <a:pt x="3560508" y="677481"/>
                  </a:lnTo>
                  <a:lnTo>
                    <a:pt x="3553256" y="677481"/>
                  </a:lnTo>
                  <a:lnTo>
                    <a:pt x="3522967" y="679170"/>
                  </a:lnTo>
                  <a:lnTo>
                    <a:pt x="3515220" y="679170"/>
                  </a:lnTo>
                  <a:lnTo>
                    <a:pt x="3496419" y="678121"/>
                  </a:lnTo>
                  <a:lnTo>
                    <a:pt x="3477663" y="674084"/>
                  </a:lnTo>
                  <a:lnTo>
                    <a:pt x="3459188" y="665722"/>
                  </a:lnTo>
                  <a:lnTo>
                    <a:pt x="3441230" y="651700"/>
                  </a:lnTo>
                  <a:lnTo>
                    <a:pt x="3488018" y="632980"/>
                  </a:lnTo>
                  <a:lnTo>
                    <a:pt x="3533903" y="618908"/>
                  </a:lnTo>
                  <a:lnTo>
                    <a:pt x="3579418" y="608768"/>
                  </a:lnTo>
                  <a:lnTo>
                    <a:pt x="3625097" y="601846"/>
                  </a:lnTo>
                  <a:lnTo>
                    <a:pt x="3671472" y="597428"/>
                  </a:lnTo>
                  <a:lnTo>
                    <a:pt x="3719077" y="594798"/>
                  </a:lnTo>
                  <a:lnTo>
                    <a:pt x="3768445" y="593242"/>
                  </a:lnTo>
                  <a:lnTo>
                    <a:pt x="3739638" y="548037"/>
                  </a:lnTo>
                  <a:lnTo>
                    <a:pt x="3707523" y="525300"/>
                  </a:lnTo>
                  <a:lnTo>
                    <a:pt x="3641343" y="514337"/>
                  </a:lnTo>
                  <a:lnTo>
                    <a:pt x="3591213" y="512882"/>
                  </a:lnTo>
                  <a:lnTo>
                    <a:pt x="3440958" y="509931"/>
                  </a:lnTo>
                  <a:lnTo>
                    <a:pt x="3390965" y="508482"/>
                  </a:lnTo>
                  <a:lnTo>
                    <a:pt x="3341040" y="506332"/>
                  </a:lnTo>
                  <a:lnTo>
                    <a:pt x="3291198" y="503200"/>
                  </a:lnTo>
                  <a:lnTo>
                    <a:pt x="3241453" y="498805"/>
                  </a:lnTo>
                  <a:lnTo>
                    <a:pt x="3191819" y="492866"/>
                  </a:lnTo>
                  <a:lnTo>
                    <a:pt x="3142310" y="485101"/>
                  </a:lnTo>
                  <a:lnTo>
                    <a:pt x="3079392" y="473429"/>
                  </a:lnTo>
                  <a:lnTo>
                    <a:pt x="3019933" y="452945"/>
                  </a:lnTo>
                  <a:lnTo>
                    <a:pt x="2980419" y="431439"/>
                  </a:lnTo>
                  <a:lnTo>
                    <a:pt x="2946796" y="410461"/>
                  </a:lnTo>
                  <a:lnTo>
                    <a:pt x="2895564" y="370082"/>
                  </a:lnTo>
                  <a:lnTo>
                    <a:pt x="2862922" y="331798"/>
                  </a:lnTo>
                  <a:lnTo>
                    <a:pt x="2845555" y="295601"/>
                  </a:lnTo>
                  <a:lnTo>
                    <a:pt x="2840148" y="261482"/>
                  </a:lnTo>
                  <a:lnTo>
                    <a:pt x="2840893" y="245198"/>
                  </a:lnTo>
                  <a:lnTo>
                    <a:pt x="2851954" y="199436"/>
                  </a:lnTo>
                  <a:lnTo>
                    <a:pt x="2867549" y="158286"/>
                  </a:lnTo>
                  <a:lnTo>
                    <a:pt x="2871821" y="145589"/>
                  </a:lnTo>
                  <a:lnTo>
                    <a:pt x="2874940" y="133399"/>
                  </a:lnTo>
                  <a:lnTo>
                    <a:pt x="2876490" y="121716"/>
                  </a:lnTo>
                  <a:lnTo>
                    <a:pt x="2876058" y="110538"/>
                  </a:lnTo>
                  <a:lnTo>
                    <a:pt x="2846219" y="70857"/>
                  </a:lnTo>
                  <a:lnTo>
                    <a:pt x="2808632" y="54019"/>
                  </a:lnTo>
                  <a:lnTo>
                    <a:pt x="2751512" y="39170"/>
                  </a:lnTo>
                  <a:lnTo>
                    <a:pt x="2671546" y="26301"/>
                  </a:lnTo>
                  <a:lnTo>
                    <a:pt x="2621887" y="19905"/>
                  </a:lnTo>
                  <a:lnTo>
                    <a:pt x="2571880" y="14508"/>
                  </a:lnTo>
                  <a:lnTo>
                    <a:pt x="2471745" y="4988"/>
                  </a:lnTo>
                  <a:lnTo>
                    <a:pt x="2422080" y="0"/>
                  </a:lnTo>
                  <a:lnTo>
                    <a:pt x="0" y="0"/>
                  </a:lnTo>
                  <a:lnTo>
                    <a:pt x="0" y="5657862"/>
                  </a:lnTo>
                  <a:lnTo>
                    <a:pt x="3043504" y="5657862"/>
                  </a:lnTo>
                  <a:lnTo>
                    <a:pt x="3049652" y="5648544"/>
                  </a:lnTo>
                  <a:lnTo>
                    <a:pt x="3053810" y="5638133"/>
                  </a:lnTo>
                  <a:lnTo>
                    <a:pt x="3055748" y="5626626"/>
                  </a:lnTo>
                  <a:lnTo>
                    <a:pt x="3055239" y="5614022"/>
                  </a:lnTo>
                  <a:lnTo>
                    <a:pt x="3037657" y="5561710"/>
                  </a:lnTo>
                  <a:lnTo>
                    <a:pt x="3000692" y="5541479"/>
                  </a:lnTo>
                  <a:lnTo>
                    <a:pt x="2987027" y="5543892"/>
                  </a:lnTo>
                  <a:lnTo>
                    <a:pt x="2969508" y="5549378"/>
                  </a:lnTo>
                  <a:lnTo>
                    <a:pt x="2952230" y="5553038"/>
                  </a:lnTo>
                  <a:lnTo>
                    <a:pt x="2935165" y="5555081"/>
                  </a:lnTo>
                  <a:lnTo>
                    <a:pt x="2918282" y="5555716"/>
                  </a:lnTo>
                  <a:lnTo>
                    <a:pt x="2894247" y="5554577"/>
                  </a:lnTo>
                  <a:lnTo>
                    <a:pt x="2870430" y="5551574"/>
                  </a:lnTo>
                  <a:lnTo>
                    <a:pt x="2846739" y="5547331"/>
                  </a:lnTo>
                  <a:lnTo>
                    <a:pt x="2799361" y="5537602"/>
                  </a:lnTo>
                  <a:lnTo>
                    <a:pt x="2775494" y="5533355"/>
                  </a:lnTo>
                  <a:lnTo>
                    <a:pt x="2751386" y="5530351"/>
                  </a:lnTo>
                  <a:lnTo>
                    <a:pt x="2726944" y="5529211"/>
                  </a:lnTo>
                  <a:lnTo>
                    <a:pt x="2717911" y="5529383"/>
                  </a:lnTo>
                  <a:lnTo>
                    <a:pt x="2708813" y="5529918"/>
                  </a:lnTo>
                  <a:lnTo>
                    <a:pt x="2699645" y="5530845"/>
                  </a:lnTo>
                  <a:lnTo>
                    <a:pt x="2690406" y="5532196"/>
                  </a:lnTo>
                  <a:lnTo>
                    <a:pt x="2736302" y="5513414"/>
                  </a:lnTo>
                  <a:lnTo>
                    <a:pt x="2919871" y="5439923"/>
                  </a:lnTo>
                  <a:lnTo>
                    <a:pt x="2965767" y="5421147"/>
                  </a:lnTo>
                  <a:lnTo>
                    <a:pt x="2951967" y="5419583"/>
                  </a:lnTo>
                  <a:lnTo>
                    <a:pt x="2938168" y="5418496"/>
                  </a:lnTo>
                  <a:lnTo>
                    <a:pt x="2924367" y="5417861"/>
                  </a:lnTo>
                  <a:lnTo>
                    <a:pt x="2910560" y="5417654"/>
                  </a:lnTo>
                  <a:lnTo>
                    <a:pt x="2860960" y="5420115"/>
                  </a:lnTo>
                  <a:lnTo>
                    <a:pt x="2811352" y="5426819"/>
                  </a:lnTo>
                  <a:lnTo>
                    <a:pt x="2761740" y="5436748"/>
                  </a:lnTo>
                  <a:lnTo>
                    <a:pt x="2712127" y="5448884"/>
                  </a:lnTo>
                  <a:lnTo>
                    <a:pt x="2612912" y="5475705"/>
                  </a:lnTo>
                  <a:lnTo>
                    <a:pt x="2563317" y="5488355"/>
                  </a:lnTo>
                  <a:lnTo>
                    <a:pt x="2542226" y="5496761"/>
                  </a:lnTo>
                  <a:lnTo>
                    <a:pt x="2519300" y="5508232"/>
                  </a:lnTo>
                  <a:lnTo>
                    <a:pt x="2496396" y="5518354"/>
                  </a:lnTo>
                  <a:lnTo>
                    <a:pt x="2475369" y="5522709"/>
                  </a:lnTo>
                  <a:lnTo>
                    <a:pt x="2464028" y="5520549"/>
                  </a:lnTo>
                  <a:lnTo>
                    <a:pt x="2454595" y="5513358"/>
                  </a:lnTo>
                  <a:lnTo>
                    <a:pt x="2447519" y="5500067"/>
                  </a:lnTo>
                  <a:lnTo>
                    <a:pt x="2443251" y="5479605"/>
                  </a:lnTo>
                  <a:lnTo>
                    <a:pt x="2452186" y="5445853"/>
                  </a:lnTo>
                  <a:lnTo>
                    <a:pt x="2479438" y="5424431"/>
                  </a:lnTo>
                  <a:lnTo>
                    <a:pt x="2515080" y="5410137"/>
                  </a:lnTo>
                  <a:lnTo>
                    <a:pt x="2549182" y="5397766"/>
                  </a:lnTo>
                  <a:lnTo>
                    <a:pt x="2598616" y="5376945"/>
                  </a:lnTo>
                  <a:lnTo>
                    <a:pt x="2648062" y="5357414"/>
                  </a:lnTo>
                  <a:lnTo>
                    <a:pt x="2697528" y="5339017"/>
                  </a:lnTo>
                  <a:lnTo>
                    <a:pt x="2747025" y="5321594"/>
                  </a:lnTo>
                  <a:lnTo>
                    <a:pt x="2796564" y="5304987"/>
                  </a:lnTo>
                  <a:lnTo>
                    <a:pt x="2846155" y="5289039"/>
                  </a:lnTo>
                  <a:lnTo>
                    <a:pt x="2895808" y="5273592"/>
                  </a:lnTo>
                  <a:lnTo>
                    <a:pt x="2945535" y="5258486"/>
                  </a:lnTo>
                  <a:lnTo>
                    <a:pt x="3095256" y="5213642"/>
                  </a:lnTo>
                  <a:lnTo>
                    <a:pt x="3122910" y="5208165"/>
                  </a:lnTo>
                  <a:lnTo>
                    <a:pt x="3136297" y="5204194"/>
                  </a:lnTo>
                  <a:lnTo>
                    <a:pt x="3147021" y="5196116"/>
                  </a:lnTo>
                  <a:lnTo>
                    <a:pt x="3184185" y="5157538"/>
                  </a:lnTo>
                  <a:lnTo>
                    <a:pt x="3223230" y="5124199"/>
                  </a:lnTo>
                  <a:lnTo>
                    <a:pt x="3264044" y="5094765"/>
                  </a:lnTo>
                  <a:lnTo>
                    <a:pt x="3306513" y="5067900"/>
                  </a:lnTo>
                  <a:lnTo>
                    <a:pt x="3350524" y="5042266"/>
                  </a:lnTo>
                  <a:lnTo>
                    <a:pt x="3395965" y="5016529"/>
                  </a:lnTo>
                  <a:lnTo>
                    <a:pt x="3442722" y="4989352"/>
                  </a:lnTo>
                  <a:lnTo>
                    <a:pt x="3490683" y="4959400"/>
                  </a:lnTo>
                  <a:lnTo>
                    <a:pt x="3480487" y="4955855"/>
                  </a:lnTo>
                  <a:lnTo>
                    <a:pt x="3470536" y="4953442"/>
                  </a:lnTo>
                  <a:lnTo>
                    <a:pt x="3460817" y="4952065"/>
                  </a:lnTo>
                  <a:lnTo>
                    <a:pt x="3451313" y="4951628"/>
                  </a:lnTo>
                  <a:lnTo>
                    <a:pt x="3431463" y="4953422"/>
                  </a:lnTo>
                  <a:lnTo>
                    <a:pt x="3412382" y="4958151"/>
                  </a:lnTo>
                  <a:lnTo>
                    <a:pt x="3393910" y="4964835"/>
                  </a:lnTo>
                  <a:lnTo>
                    <a:pt x="3358150" y="4980160"/>
                  </a:lnTo>
                  <a:lnTo>
                    <a:pt x="3340549" y="4986848"/>
                  </a:lnTo>
                  <a:lnTo>
                    <a:pt x="3322926" y="4991579"/>
                  </a:lnTo>
                  <a:lnTo>
                    <a:pt x="3305124" y="4993373"/>
                  </a:lnTo>
                  <a:lnTo>
                    <a:pt x="3299561" y="4993373"/>
                  </a:lnTo>
                  <a:lnTo>
                    <a:pt x="3293948" y="4992801"/>
                  </a:lnTo>
                  <a:lnTo>
                    <a:pt x="3288258" y="4991544"/>
                  </a:lnTo>
                  <a:lnTo>
                    <a:pt x="3331607" y="4947966"/>
                  </a:lnTo>
                  <a:lnTo>
                    <a:pt x="3376315" y="4915749"/>
                  </a:lnTo>
                  <a:lnTo>
                    <a:pt x="3421477" y="4890124"/>
                  </a:lnTo>
                  <a:lnTo>
                    <a:pt x="3466188" y="4866323"/>
                  </a:lnTo>
                  <a:lnTo>
                    <a:pt x="3509543" y="4839576"/>
                  </a:lnTo>
                  <a:lnTo>
                    <a:pt x="3544626" y="4816860"/>
                  </a:lnTo>
                  <a:lnTo>
                    <a:pt x="3651645" y="4752266"/>
                  </a:lnTo>
                  <a:lnTo>
                    <a:pt x="3706722" y="4718345"/>
                  </a:lnTo>
                  <a:lnTo>
                    <a:pt x="3751606" y="4688646"/>
                  </a:lnTo>
                  <a:lnTo>
                    <a:pt x="3777869" y="4667148"/>
                  </a:lnTo>
                  <a:lnTo>
                    <a:pt x="3811501" y="4635008"/>
                  </a:lnTo>
                  <a:lnTo>
                    <a:pt x="3846598" y="4605601"/>
                  </a:lnTo>
                  <a:lnTo>
                    <a:pt x="3918205" y="4549516"/>
                  </a:lnTo>
                  <a:lnTo>
                    <a:pt x="3953225" y="4520104"/>
                  </a:lnTo>
                  <a:lnTo>
                    <a:pt x="3986729" y="4487956"/>
                  </a:lnTo>
                  <a:lnTo>
                    <a:pt x="4017971" y="4451706"/>
                  </a:lnTo>
                  <a:lnTo>
                    <a:pt x="4046207" y="4409986"/>
                  </a:lnTo>
                  <a:lnTo>
                    <a:pt x="4080508" y="4369352"/>
                  </a:lnTo>
                  <a:lnTo>
                    <a:pt x="4119569" y="4343735"/>
                  </a:lnTo>
                  <a:lnTo>
                    <a:pt x="4160777" y="4324994"/>
                  </a:lnTo>
                  <a:lnTo>
                    <a:pt x="4201524" y="4304986"/>
                  </a:lnTo>
                  <a:lnTo>
                    <a:pt x="4239196" y="4275569"/>
                  </a:lnTo>
                  <a:lnTo>
                    <a:pt x="4245331" y="4241171"/>
                  </a:lnTo>
                  <a:lnTo>
                    <a:pt x="4237139" y="4217452"/>
                  </a:lnTo>
                  <a:lnTo>
                    <a:pt x="4222326" y="4198665"/>
                  </a:lnTo>
                  <a:lnTo>
                    <a:pt x="4208602" y="4179061"/>
                  </a:lnTo>
                  <a:lnTo>
                    <a:pt x="4204381" y="4152755"/>
                  </a:lnTo>
                  <a:lnTo>
                    <a:pt x="4211837" y="4128342"/>
                  </a:lnTo>
                  <a:lnTo>
                    <a:pt x="4224147" y="4102261"/>
                  </a:lnTo>
                  <a:lnTo>
                    <a:pt x="4234484" y="4070946"/>
                  </a:lnTo>
                  <a:lnTo>
                    <a:pt x="4187420" y="4094766"/>
                  </a:lnTo>
                  <a:lnTo>
                    <a:pt x="4140730" y="4116186"/>
                  </a:lnTo>
                  <a:lnTo>
                    <a:pt x="4093920" y="4135307"/>
                  </a:lnTo>
                  <a:lnTo>
                    <a:pt x="4046492" y="4152229"/>
                  </a:lnTo>
                  <a:lnTo>
                    <a:pt x="3997950" y="4167053"/>
                  </a:lnTo>
                  <a:lnTo>
                    <a:pt x="3947796" y="4179879"/>
                  </a:lnTo>
                  <a:lnTo>
                    <a:pt x="3895534" y="4190809"/>
                  </a:lnTo>
                  <a:lnTo>
                    <a:pt x="3928291" y="4149762"/>
                  </a:lnTo>
                  <a:lnTo>
                    <a:pt x="3961463" y="4134197"/>
                  </a:lnTo>
                  <a:lnTo>
                    <a:pt x="3992868" y="4127946"/>
                  </a:lnTo>
                  <a:lnTo>
                    <a:pt x="4020324" y="4114838"/>
                  </a:lnTo>
                  <a:lnTo>
                    <a:pt x="4055906" y="4087033"/>
                  </a:lnTo>
                  <a:lnTo>
                    <a:pt x="4068959" y="4068766"/>
                  </a:lnTo>
                  <a:lnTo>
                    <a:pt x="4072077" y="4041711"/>
                  </a:lnTo>
                  <a:lnTo>
                    <a:pt x="4068293" y="4028175"/>
                  </a:lnTo>
                  <a:lnTo>
                    <a:pt x="4061839" y="4019645"/>
                  </a:lnTo>
                  <a:lnTo>
                    <a:pt x="4053458" y="4015201"/>
                  </a:lnTo>
                  <a:lnTo>
                    <a:pt x="4043895" y="4013923"/>
                  </a:lnTo>
                  <a:lnTo>
                    <a:pt x="4035882" y="4013923"/>
                  </a:lnTo>
                  <a:lnTo>
                    <a:pt x="4027436" y="4016133"/>
                  </a:lnTo>
                  <a:lnTo>
                    <a:pt x="4020324" y="4018343"/>
                  </a:lnTo>
                  <a:lnTo>
                    <a:pt x="3998348" y="4022911"/>
                  </a:lnTo>
                  <a:lnTo>
                    <a:pt x="3976604" y="4026646"/>
                  </a:lnTo>
                  <a:lnTo>
                    <a:pt x="3955080" y="4029166"/>
                  </a:lnTo>
                  <a:lnTo>
                    <a:pt x="3933761" y="4030091"/>
                  </a:lnTo>
                  <a:lnTo>
                    <a:pt x="3897596" y="4026851"/>
                  </a:lnTo>
                  <a:lnTo>
                    <a:pt x="3861950" y="4015846"/>
                  </a:lnTo>
                  <a:lnTo>
                    <a:pt x="3826774" y="3995141"/>
                  </a:lnTo>
                  <a:lnTo>
                    <a:pt x="3792016" y="3962806"/>
                  </a:lnTo>
                  <a:lnTo>
                    <a:pt x="3834205" y="3936539"/>
                  </a:lnTo>
                  <a:lnTo>
                    <a:pt x="3876973" y="3914752"/>
                  </a:lnTo>
                  <a:lnTo>
                    <a:pt x="3920177" y="3896557"/>
                  </a:lnTo>
                  <a:lnTo>
                    <a:pt x="3963673" y="3881066"/>
                  </a:lnTo>
                  <a:lnTo>
                    <a:pt x="4007315" y="3867391"/>
                  </a:lnTo>
                  <a:lnTo>
                    <a:pt x="4094460" y="3841930"/>
                  </a:lnTo>
                  <a:lnTo>
                    <a:pt x="4137675" y="3828369"/>
                  </a:lnTo>
                  <a:lnTo>
                    <a:pt x="4180459" y="3813069"/>
                  </a:lnTo>
                  <a:lnTo>
                    <a:pt x="4222666" y="3795142"/>
                  </a:lnTo>
                  <a:lnTo>
                    <a:pt x="4264153" y="3773699"/>
                  </a:lnTo>
                  <a:lnTo>
                    <a:pt x="4304775" y="3747853"/>
                  </a:lnTo>
                  <a:lnTo>
                    <a:pt x="4344387" y="3716713"/>
                  </a:lnTo>
                  <a:lnTo>
                    <a:pt x="4382846" y="3679393"/>
                  </a:lnTo>
                  <a:lnTo>
                    <a:pt x="4374563" y="3664723"/>
                  </a:lnTo>
                  <a:lnTo>
                    <a:pt x="4365601" y="3655296"/>
                  </a:lnTo>
                  <a:lnTo>
                    <a:pt x="4356155" y="3650262"/>
                  </a:lnTo>
                  <a:lnTo>
                    <a:pt x="4346422" y="3648773"/>
                  </a:lnTo>
                  <a:lnTo>
                    <a:pt x="4334192" y="3650589"/>
                  </a:lnTo>
                  <a:lnTo>
                    <a:pt x="4322194" y="3654944"/>
                  </a:lnTo>
                  <a:lnTo>
                    <a:pt x="4310800" y="3660201"/>
                  </a:lnTo>
                  <a:lnTo>
                    <a:pt x="4300385" y="3664724"/>
                  </a:lnTo>
                  <a:lnTo>
                    <a:pt x="4225230" y="3680422"/>
                  </a:lnTo>
                  <a:lnTo>
                    <a:pt x="4177232" y="3685728"/>
                  </a:lnTo>
                  <a:lnTo>
                    <a:pt x="4123804" y="3689681"/>
                  </a:lnTo>
                  <a:lnTo>
                    <a:pt x="4066085" y="3692540"/>
                  </a:lnTo>
                  <a:lnTo>
                    <a:pt x="4005212" y="3694559"/>
                  </a:lnTo>
                  <a:lnTo>
                    <a:pt x="3942325" y="3695998"/>
                  </a:lnTo>
                  <a:lnTo>
                    <a:pt x="3752959" y="3699393"/>
                  </a:lnTo>
                  <a:lnTo>
                    <a:pt x="3693395" y="3701075"/>
                  </a:lnTo>
                  <a:lnTo>
                    <a:pt x="3637509" y="3703460"/>
                  </a:lnTo>
                  <a:lnTo>
                    <a:pt x="3586437" y="3706806"/>
                  </a:lnTo>
                  <a:lnTo>
                    <a:pt x="3541319" y="3711368"/>
                  </a:lnTo>
                  <a:lnTo>
                    <a:pt x="3503292" y="3717405"/>
                  </a:lnTo>
                  <a:lnTo>
                    <a:pt x="3453066" y="3734930"/>
                  </a:lnTo>
                  <a:lnTo>
                    <a:pt x="3422979" y="3753692"/>
                  </a:lnTo>
                  <a:lnTo>
                    <a:pt x="3392512" y="3767778"/>
                  </a:lnTo>
                  <a:lnTo>
                    <a:pt x="3361751" y="3776635"/>
                  </a:lnTo>
                  <a:lnTo>
                    <a:pt x="3330778" y="3779710"/>
                  </a:lnTo>
                  <a:lnTo>
                    <a:pt x="3319587" y="3779294"/>
                  </a:lnTo>
                  <a:lnTo>
                    <a:pt x="3308381" y="3778029"/>
                  </a:lnTo>
                  <a:lnTo>
                    <a:pt x="3297166" y="3775890"/>
                  </a:lnTo>
                  <a:lnTo>
                    <a:pt x="3285947" y="3772852"/>
                  </a:lnTo>
                  <a:lnTo>
                    <a:pt x="3278228" y="3767056"/>
                  </a:lnTo>
                  <a:lnTo>
                    <a:pt x="3285173" y="3759119"/>
                  </a:lnTo>
                  <a:lnTo>
                    <a:pt x="3304648" y="3749082"/>
                  </a:lnTo>
                  <a:lnTo>
                    <a:pt x="3334518" y="3736986"/>
                  </a:lnTo>
                  <a:lnTo>
                    <a:pt x="3416907" y="3706773"/>
                  </a:lnTo>
                  <a:lnTo>
                    <a:pt x="3465157" y="3688737"/>
                  </a:lnTo>
                  <a:lnTo>
                    <a:pt x="3515266" y="3668802"/>
                  </a:lnTo>
                  <a:lnTo>
                    <a:pt x="3565099" y="3647008"/>
                  </a:lnTo>
                  <a:lnTo>
                    <a:pt x="3612522" y="3623395"/>
                  </a:lnTo>
                  <a:lnTo>
                    <a:pt x="3655402" y="3598002"/>
                  </a:lnTo>
                  <a:lnTo>
                    <a:pt x="3691603" y="3570872"/>
                  </a:lnTo>
                  <a:lnTo>
                    <a:pt x="3718991" y="3542042"/>
                  </a:lnTo>
                  <a:lnTo>
                    <a:pt x="3732041" y="3527632"/>
                  </a:lnTo>
                  <a:lnTo>
                    <a:pt x="3752924" y="3507893"/>
                  </a:lnTo>
                  <a:lnTo>
                    <a:pt x="3814656" y="3455221"/>
                  </a:lnTo>
                  <a:lnTo>
                    <a:pt x="3853740" y="3423682"/>
                  </a:lnTo>
                  <a:lnTo>
                    <a:pt x="3897127" y="3389605"/>
                  </a:lnTo>
                  <a:lnTo>
                    <a:pt x="3943932" y="3353688"/>
                  </a:lnTo>
                  <a:lnTo>
                    <a:pt x="3993275" y="3316627"/>
                  </a:lnTo>
                  <a:lnTo>
                    <a:pt x="4044271" y="3279120"/>
                  </a:lnTo>
                  <a:lnTo>
                    <a:pt x="4096039" y="3241866"/>
                  </a:lnTo>
                  <a:lnTo>
                    <a:pt x="4147695" y="3205561"/>
                  </a:lnTo>
                  <a:lnTo>
                    <a:pt x="4198357" y="3170903"/>
                  </a:lnTo>
                  <a:lnTo>
                    <a:pt x="4247142" y="3138590"/>
                  </a:lnTo>
                  <a:lnTo>
                    <a:pt x="4293167" y="3109319"/>
                  </a:lnTo>
                  <a:lnTo>
                    <a:pt x="4335551" y="3083787"/>
                  </a:lnTo>
                  <a:lnTo>
                    <a:pt x="4373410" y="3062693"/>
                  </a:lnTo>
                  <a:lnTo>
                    <a:pt x="4349669" y="3038093"/>
                  </a:lnTo>
                  <a:lnTo>
                    <a:pt x="4321302" y="3025822"/>
                  </a:lnTo>
                  <a:lnTo>
                    <a:pt x="4299554" y="3006422"/>
                  </a:lnTo>
                  <a:lnTo>
                    <a:pt x="4295673" y="2960433"/>
                  </a:lnTo>
                  <a:lnTo>
                    <a:pt x="4339880" y="2940401"/>
                  </a:lnTo>
                  <a:lnTo>
                    <a:pt x="4385614" y="2923997"/>
                  </a:lnTo>
                  <a:lnTo>
                    <a:pt x="4480844" y="2893692"/>
                  </a:lnTo>
                  <a:lnTo>
                    <a:pt x="4529927" y="2875601"/>
                  </a:lnTo>
                  <a:lnTo>
                    <a:pt x="4579715" y="2852759"/>
                  </a:lnTo>
                  <a:lnTo>
                    <a:pt x="4630000" y="2823070"/>
                  </a:lnTo>
                  <a:lnTo>
                    <a:pt x="4612378" y="2809014"/>
                  </a:lnTo>
                  <a:lnTo>
                    <a:pt x="4594009" y="2800527"/>
                  </a:lnTo>
                  <a:lnTo>
                    <a:pt x="4575086" y="2796356"/>
                  </a:lnTo>
                  <a:lnTo>
                    <a:pt x="4555807" y="2795244"/>
                  </a:lnTo>
                  <a:lnTo>
                    <a:pt x="4548817" y="2795351"/>
                  </a:lnTo>
                  <a:lnTo>
                    <a:pt x="4513881" y="2797355"/>
                  </a:lnTo>
                  <a:lnTo>
                    <a:pt x="4500079" y="2797746"/>
                  </a:lnTo>
                  <a:lnTo>
                    <a:pt x="4491777" y="2797555"/>
                  </a:lnTo>
                  <a:lnTo>
                    <a:pt x="4483568" y="2796909"/>
                  </a:lnTo>
                  <a:lnTo>
                    <a:pt x="4475471" y="2795705"/>
                  </a:lnTo>
                  <a:lnTo>
                    <a:pt x="4467504" y="2793834"/>
                  </a:lnTo>
                  <a:lnTo>
                    <a:pt x="4493955" y="2754413"/>
                  </a:lnTo>
                  <a:lnTo>
                    <a:pt x="4525494" y="2734705"/>
                  </a:lnTo>
                  <a:lnTo>
                    <a:pt x="4592294" y="2714942"/>
                  </a:lnTo>
                  <a:lnTo>
                    <a:pt x="4626161" y="2688363"/>
                  </a:lnTo>
                  <a:lnTo>
                    <a:pt x="4663894" y="2643759"/>
                  </a:lnTo>
                  <a:lnTo>
                    <a:pt x="4692553" y="2601821"/>
                  </a:lnTo>
                  <a:lnTo>
                    <a:pt x="4699203" y="2583243"/>
                  </a:lnTo>
                  <a:lnTo>
                    <a:pt x="4650119" y="2599984"/>
                  </a:lnTo>
                  <a:lnTo>
                    <a:pt x="4601916" y="2613293"/>
                  </a:lnTo>
                  <a:lnTo>
                    <a:pt x="4553632" y="2624179"/>
                  </a:lnTo>
                  <a:lnTo>
                    <a:pt x="4505294" y="2633451"/>
                  </a:lnTo>
                  <a:lnTo>
                    <a:pt x="4408571" y="2650379"/>
                  </a:lnTo>
                  <a:lnTo>
                    <a:pt x="4360243" y="2659650"/>
                  </a:lnTo>
                  <a:lnTo>
                    <a:pt x="4311974" y="2670535"/>
                  </a:lnTo>
                  <a:lnTo>
                    <a:pt x="4263792" y="2683841"/>
                  </a:lnTo>
                  <a:lnTo>
                    <a:pt x="4215726" y="2700375"/>
                  </a:lnTo>
                  <a:lnTo>
                    <a:pt x="4196279" y="2708028"/>
                  </a:lnTo>
                  <a:lnTo>
                    <a:pt x="4176839" y="2715391"/>
                  </a:lnTo>
                  <a:lnTo>
                    <a:pt x="4157808" y="2720933"/>
                  </a:lnTo>
                  <a:lnTo>
                    <a:pt x="4139590" y="2723121"/>
                  </a:lnTo>
                  <a:lnTo>
                    <a:pt x="4120914" y="2719801"/>
                  </a:lnTo>
                  <a:lnTo>
                    <a:pt x="4104262" y="2708471"/>
                  </a:lnTo>
                  <a:lnTo>
                    <a:pt x="4090177" y="2687073"/>
                  </a:lnTo>
                  <a:lnTo>
                    <a:pt x="4079201" y="2653550"/>
                  </a:lnTo>
                  <a:lnTo>
                    <a:pt x="4076937" y="2643174"/>
                  </a:lnTo>
                  <a:lnTo>
                    <a:pt x="4074844" y="2635096"/>
                  </a:lnTo>
                  <a:lnTo>
                    <a:pt x="4071652" y="2629853"/>
                  </a:lnTo>
                  <a:lnTo>
                    <a:pt x="4066095" y="2627985"/>
                  </a:lnTo>
                  <a:lnTo>
                    <a:pt x="4057738" y="2629735"/>
                  </a:lnTo>
                  <a:lnTo>
                    <a:pt x="4045253" y="2635272"/>
                  </a:lnTo>
                  <a:lnTo>
                    <a:pt x="4027631" y="2645023"/>
                  </a:lnTo>
                  <a:lnTo>
                    <a:pt x="4003865" y="2659418"/>
                  </a:lnTo>
                  <a:lnTo>
                    <a:pt x="3990060" y="2667114"/>
                  </a:lnTo>
                  <a:lnTo>
                    <a:pt x="3975657" y="2674027"/>
                  </a:lnTo>
                  <a:lnTo>
                    <a:pt x="3960965" y="2679015"/>
                  </a:lnTo>
                  <a:lnTo>
                    <a:pt x="3946296" y="2680931"/>
                  </a:lnTo>
                  <a:lnTo>
                    <a:pt x="3936028" y="2679793"/>
                  </a:lnTo>
                  <a:lnTo>
                    <a:pt x="3926043" y="2676104"/>
                  </a:lnTo>
                  <a:lnTo>
                    <a:pt x="3916453" y="2669450"/>
                  </a:lnTo>
                  <a:lnTo>
                    <a:pt x="3907370" y="2659418"/>
                  </a:lnTo>
                  <a:lnTo>
                    <a:pt x="3924173" y="2632307"/>
                  </a:lnTo>
                  <a:lnTo>
                    <a:pt x="3944974" y="2619990"/>
                  </a:lnTo>
                  <a:lnTo>
                    <a:pt x="3967562" y="2614237"/>
                  </a:lnTo>
                  <a:lnTo>
                    <a:pt x="3989730" y="2606814"/>
                  </a:lnTo>
                  <a:lnTo>
                    <a:pt x="4021765" y="2586959"/>
                  </a:lnTo>
                  <a:lnTo>
                    <a:pt x="4062872" y="2559666"/>
                  </a:lnTo>
                  <a:lnTo>
                    <a:pt x="4109991" y="2527370"/>
                  </a:lnTo>
                  <a:lnTo>
                    <a:pt x="4256824" y="2424790"/>
                  </a:lnTo>
                  <a:lnTo>
                    <a:pt x="4297395" y="2396810"/>
                  </a:lnTo>
                  <a:lnTo>
                    <a:pt x="4373904" y="2349479"/>
                  </a:lnTo>
                  <a:lnTo>
                    <a:pt x="4416047" y="2329124"/>
                  </a:lnTo>
                  <a:lnTo>
                    <a:pt x="4456040" y="2313075"/>
                  </a:lnTo>
                  <a:lnTo>
                    <a:pt x="4494811" y="2299482"/>
                  </a:lnTo>
                  <a:lnTo>
                    <a:pt x="4533293" y="2286492"/>
                  </a:lnTo>
                  <a:lnTo>
                    <a:pt x="4572415" y="2272254"/>
                  </a:lnTo>
                  <a:lnTo>
                    <a:pt x="4613107" y="2254917"/>
                  </a:lnTo>
                  <a:lnTo>
                    <a:pt x="4656300" y="2232629"/>
                  </a:lnTo>
                  <a:lnTo>
                    <a:pt x="4702924" y="2203538"/>
                  </a:lnTo>
                  <a:lnTo>
                    <a:pt x="4698796" y="2204021"/>
                  </a:lnTo>
                  <a:lnTo>
                    <a:pt x="4691837" y="2204250"/>
                  </a:lnTo>
                  <a:lnTo>
                    <a:pt x="4671919" y="2200029"/>
                  </a:lnTo>
                  <a:lnTo>
                    <a:pt x="4660009" y="2190743"/>
                  </a:lnTo>
                  <a:lnTo>
                    <a:pt x="4646772" y="2181457"/>
                  </a:lnTo>
                  <a:lnTo>
                    <a:pt x="4622876" y="2177237"/>
                  </a:lnTo>
                  <a:lnTo>
                    <a:pt x="4606998" y="2175771"/>
                  </a:lnTo>
                  <a:lnTo>
                    <a:pt x="4592877" y="2169914"/>
                  </a:lnTo>
                  <a:lnTo>
                    <a:pt x="4583173" y="2157472"/>
                  </a:lnTo>
                  <a:lnTo>
                    <a:pt x="4580547" y="2136254"/>
                  </a:lnTo>
                  <a:lnTo>
                    <a:pt x="4591702" y="2116010"/>
                  </a:lnTo>
                  <a:lnTo>
                    <a:pt x="4620810" y="2084283"/>
                  </a:lnTo>
                  <a:lnTo>
                    <a:pt x="4661334" y="2045220"/>
                  </a:lnTo>
                  <a:lnTo>
                    <a:pt x="4706740" y="2002969"/>
                  </a:lnTo>
                  <a:lnTo>
                    <a:pt x="4750491" y="1961675"/>
                  </a:lnTo>
                  <a:lnTo>
                    <a:pt x="4786051" y="1925486"/>
                  </a:lnTo>
                  <a:lnTo>
                    <a:pt x="4806884" y="1898549"/>
                  </a:lnTo>
                  <a:lnTo>
                    <a:pt x="4806454" y="1885010"/>
                  </a:lnTo>
                  <a:lnTo>
                    <a:pt x="4797223" y="1881565"/>
                  </a:lnTo>
                  <a:lnTo>
                    <a:pt x="4787187" y="1879201"/>
                  </a:lnTo>
                  <a:lnTo>
                    <a:pt x="4776424" y="1877839"/>
                  </a:lnTo>
                  <a:lnTo>
                    <a:pt x="4765014" y="1877402"/>
                  </a:lnTo>
                  <a:lnTo>
                    <a:pt x="4729791" y="1880555"/>
                  </a:lnTo>
                  <a:lnTo>
                    <a:pt x="4691868" y="1888866"/>
                  </a:lnTo>
                  <a:lnTo>
                    <a:pt x="4653107" y="1900618"/>
                  </a:lnTo>
                  <a:lnTo>
                    <a:pt x="4615370" y="1914093"/>
                  </a:lnTo>
                  <a:lnTo>
                    <a:pt x="4550381" y="1939315"/>
                  </a:lnTo>
                  <a:lnTo>
                    <a:pt x="4526852" y="1947629"/>
                  </a:lnTo>
                  <a:lnTo>
                    <a:pt x="4511776" y="1950783"/>
                  </a:lnTo>
                  <a:lnTo>
                    <a:pt x="4507801" y="1949728"/>
                  </a:lnTo>
                  <a:lnTo>
                    <a:pt x="4507142" y="1946382"/>
                  </a:lnTo>
                  <a:lnTo>
                    <a:pt x="4564960" y="1876397"/>
                  </a:lnTo>
                  <a:lnTo>
                    <a:pt x="4600303" y="1837612"/>
                  </a:lnTo>
                  <a:lnTo>
                    <a:pt x="4629540" y="1811586"/>
                  </a:lnTo>
                  <a:lnTo>
                    <a:pt x="4695913" y="1782635"/>
                  </a:lnTo>
                  <a:lnTo>
                    <a:pt x="4718685" y="1769441"/>
                  </a:lnTo>
                  <a:lnTo>
                    <a:pt x="4749026" y="1742584"/>
                  </a:lnTo>
                  <a:lnTo>
                    <a:pt x="4785043" y="1705414"/>
                  </a:lnTo>
                  <a:lnTo>
                    <a:pt x="4824844" y="1661280"/>
                  </a:lnTo>
                  <a:lnTo>
                    <a:pt x="4908232" y="1565522"/>
                  </a:lnTo>
                  <a:lnTo>
                    <a:pt x="4948033" y="1520596"/>
                  </a:lnTo>
                  <a:lnTo>
                    <a:pt x="4984050" y="1482106"/>
                  </a:lnTo>
                  <a:lnTo>
                    <a:pt x="5014391" y="1453401"/>
                  </a:lnTo>
                  <a:lnTo>
                    <a:pt x="5037162" y="1437830"/>
                  </a:lnTo>
                  <a:lnTo>
                    <a:pt x="5046095" y="1427697"/>
                  </a:lnTo>
                  <a:close/>
                </a:path>
              </a:pathLst>
            </a:custGeom>
            <a:solidFill>
              <a:srgbClr val="F3F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4542" y="2948254"/>
              <a:ext cx="2531986" cy="135798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428885" y="2730619"/>
            <a:ext cx="3877310" cy="310388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indent="285115" algn="just">
              <a:lnSpc>
                <a:spcPct val="92200"/>
              </a:lnSpc>
              <a:spcBef>
                <a:spcPts val="27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4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4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mid-1970’s,</a:t>
            </a:r>
            <a:r>
              <a:rPr sz="1450" b="1" spc="4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Hollywood</a:t>
            </a:r>
            <a:r>
              <a:rPr sz="1450" b="1" spc="4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studios</a:t>
            </a:r>
            <a:r>
              <a:rPr sz="1450" b="1" spc="4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had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discovered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power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generate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additional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revenue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while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helping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promote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50" dirty="0">
                <a:solidFill>
                  <a:srgbClr val="231F20"/>
                </a:solidFill>
                <a:latin typeface="Candara"/>
                <a:cs typeface="Candara"/>
              </a:rPr>
              <a:t>a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motion</a:t>
            </a:r>
            <a:r>
              <a:rPr sz="1450" b="1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picture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or</a:t>
            </a:r>
            <a:r>
              <a:rPr sz="1450" b="1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television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show.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Paramount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Pictures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leader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this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area,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having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developed</a:t>
            </a:r>
            <a:r>
              <a:rPr sz="1450" b="1" spc="3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3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programs</a:t>
            </a:r>
            <a:r>
              <a:rPr sz="1450" b="1" spc="3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3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virtually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all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their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television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series,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including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HAPPY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DAYS,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LAVERNE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&amp;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SHIRLEY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2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MORK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50" dirty="0">
                <a:solidFill>
                  <a:srgbClr val="231F20"/>
                </a:solidFill>
                <a:latin typeface="Candara"/>
                <a:cs typeface="Candara"/>
              </a:rPr>
              <a:t>&amp;</a:t>
            </a:r>
            <a:endParaRPr sz="1450">
              <a:latin typeface="Candara"/>
              <a:cs typeface="Candara"/>
            </a:endParaRPr>
          </a:p>
          <a:p>
            <a:pPr marL="12700" marR="5080" algn="just">
              <a:lnSpc>
                <a:spcPts val="1600"/>
              </a:lnSpc>
              <a:spcBef>
                <a:spcPts val="35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MINDY,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well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such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motion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pictures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STAR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TREK</a:t>
            </a:r>
            <a:r>
              <a:rPr sz="1450" b="1" spc="4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John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Travolta’s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three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motion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pictures,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SATURDAY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NIGHT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FEVER,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GREASE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endParaRPr sz="1450">
              <a:latin typeface="Candara"/>
              <a:cs typeface="Candara"/>
            </a:endParaRPr>
          </a:p>
          <a:p>
            <a:pPr marL="12700" algn="just">
              <a:lnSpc>
                <a:spcPts val="1515"/>
              </a:lnSpc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URBAN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COWBOY.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These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programs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all</a:t>
            </a:r>
            <a:endParaRPr sz="1450">
              <a:latin typeface="Candara"/>
              <a:cs typeface="Candara"/>
            </a:endParaRPr>
          </a:p>
          <a:p>
            <a:pPr marL="12700" marR="5080" algn="just">
              <a:lnSpc>
                <a:spcPct val="92200"/>
              </a:lnSpc>
              <a:spcBef>
                <a:spcPts val="65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generated</a:t>
            </a:r>
            <a:r>
              <a:rPr sz="1450" b="1" spc="3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significant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amounts</a:t>
            </a:r>
            <a:r>
              <a:rPr sz="1450" b="1" spc="3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revenue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for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Paramount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created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model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other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studios</a:t>
            </a:r>
            <a:r>
              <a:rPr sz="1450" b="1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follow.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59644" y="1538966"/>
            <a:ext cx="2496820" cy="629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dirty="0"/>
              <a:t>HAPPY</a:t>
            </a:r>
            <a:r>
              <a:rPr spc="25" dirty="0"/>
              <a:t> </a:t>
            </a:r>
            <a:r>
              <a:rPr dirty="0"/>
              <a:t>DAYS</a:t>
            </a:r>
            <a:r>
              <a:rPr spc="30" dirty="0"/>
              <a:t> </a:t>
            </a:r>
            <a:r>
              <a:rPr dirty="0"/>
              <a:t>TV</a:t>
            </a:r>
            <a:r>
              <a:rPr spc="25" dirty="0"/>
              <a:t> </a:t>
            </a:r>
            <a:r>
              <a:rPr spc="-20" dirty="0"/>
              <a:t>SHOW</a:t>
            </a: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pc="-20" dirty="0"/>
              <a:t>1974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6724" y="1218946"/>
            <a:ext cx="9391675" cy="549619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904069" y="1227622"/>
            <a:ext cx="153162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36575" marR="5080" indent="-524510">
              <a:lnSpc>
                <a:spcPct val="101499"/>
              </a:lnSpc>
              <a:spcBef>
                <a:spcPts val="95"/>
              </a:spcBef>
            </a:pPr>
            <a:r>
              <a:rPr sz="1950" b="1" dirty="0">
                <a:solidFill>
                  <a:srgbClr val="231F20"/>
                </a:solidFill>
                <a:latin typeface="Candara"/>
                <a:cs typeface="Candara"/>
              </a:rPr>
              <a:t>TEDDY</a:t>
            </a:r>
            <a:r>
              <a:rPr sz="19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50" b="1" spc="-10" dirty="0">
                <a:solidFill>
                  <a:srgbClr val="231F20"/>
                </a:solidFill>
                <a:latin typeface="Candara"/>
                <a:cs typeface="Candara"/>
              </a:rPr>
              <a:t>BEARS </a:t>
            </a:r>
            <a:r>
              <a:rPr sz="1950" b="1" spc="-20" dirty="0">
                <a:solidFill>
                  <a:srgbClr val="231F20"/>
                </a:solidFill>
                <a:latin typeface="Candara"/>
                <a:cs typeface="Candara"/>
              </a:rPr>
              <a:t>1903</a:t>
            </a:r>
            <a:endParaRPr sz="195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39464" y="1057275"/>
            <a:ext cx="6219190" cy="5658485"/>
          </a:xfrm>
          <a:custGeom>
            <a:avLst/>
            <a:gdLst/>
            <a:ahLst/>
            <a:cxnLst/>
            <a:rect l="l" t="t" r="r" b="b"/>
            <a:pathLst>
              <a:path w="6219190" h="5658484">
                <a:moveTo>
                  <a:pt x="6218936" y="5657862"/>
                </a:moveTo>
                <a:lnTo>
                  <a:pt x="6218936" y="0"/>
                </a:lnTo>
                <a:lnTo>
                  <a:pt x="302171" y="0"/>
                </a:lnTo>
                <a:lnTo>
                  <a:pt x="308038" y="32067"/>
                </a:lnTo>
                <a:lnTo>
                  <a:pt x="313385" y="63703"/>
                </a:lnTo>
                <a:lnTo>
                  <a:pt x="318096" y="65798"/>
                </a:lnTo>
                <a:lnTo>
                  <a:pt x="318096" y="69989"/>
                </a:lnTo>
                <a:lnTo>
                  <a:pt x="316115" y="77749"/>
                </a:lnTo>
                <a:lnTo>
                  <a:pt x="324920" y="121302"/>
                </a:lnTo>
                <a:lnTo>
                  <a:pt x="341636" y="162255"/>
                </a:lnTo>
                <a:lnTo>
                  <a:pt x="354284" y="194978"/>
                </a:lnTo>
                <a:lnTo>
                  <a:pt x="350888" y="213842"/>
                </a:lnTo>
                <a:lnTo>
                  <a:pt x="348357" y="229338"/>
                </a:lnTo>
                <a:lnTo>
                  <a:pt x="342879" y="252634"/>
                </a:lnTo>
                <a:lnTo>
                  <a:pt x="338342" y="279350"/>
                </a:lnTo>
                <a:lnTo>
                  <a:pt x="338632" y="305104"/>
                </a:lnTo>
                <a:lnTo>
                  <a:pt x="343747" y="322749"/>
                </a:lnTo>
                <a:lnTo>
                  <a:pt x="344176" y="351404"/>
                </a:lnTo>
                <a:lnTo>
                  <a:pt x="342776" y="380823"/>
                </a:lnTo>
                <a:lnTo>
                  <a:pt x="342404" y="400761"/>
                </a:lnTo>
                <a:lnTo>
                  <a:pt x="345700" y="405567"/>
                </a:lnTo>
                <a:lnTo>
                  <a:pt x="347133" y="414320"/>
                </a:lnTo>
                <a:lnTo>
                  <a:pt x="348792" y="422722"/>
                </a:lnTo>
                <a:lnTo>
                  <a:pt x="352767" y="426478"/>
                </a:lnTo>
                <a:lnTo>
                  <a:pt x="354558" y="426123"/>
                </a:lnTo>
                <a:lnTo>
                  <a:pt x="358965" y="428840"/>
                </a:lnTo>
                <a:lnTo>
                  <a:pt x="359168" y="436600"/>
                </a:lnTo>
                <a:lnTo>
                  <a:pt x="355396" y="440791"/>
                </a:lnTo>
                <a:lnTo>
                  <a:pt x="358270" y="452643"/>
                </a:lnTo>
                <a:lnTo>
                  <a:pt x="358393" y="458397"/>
                </a:lnTo>
                <a:lnTo>
                  <a:pt x="355714" y="465200"/>
                </a:lnTo>
                <a:lnTo>
                  <a:pt x="358773" y="474412"/>
                </a:lnTo>
                <a:lnTo>
                  <a:pt x="363464" y="483193"/>
                </a:lnTo>
                <a:lnTo>
                  <a:pt x="366112" y="491779"/>
                </a:lnTo>
                <a:lnTo>
                  <a:pt x="363042" y="500405"/>
                </a:lnTo>
                <a:lnTo>
                  <a:pt x="369881" y="512187"/>
                </a:lnTo>
                <a:lnTo>
                  <a:pt x="369949" y="531336"/>
                </a:lnTo>
                <a:lnTo>
                  <a:pt x="367719" y="553590"/>
                </a:lnTo>
                <a:lnTo>
                  <a:pt x="367664" y="574687"/>
                </a:lnTo>
                <a:lnTo>
                  <a:pt x="374950" y="608715"/>
                </a:lnTo>
                <a:lnTo>
                  <a:pt x="377021" y="642416"/>
                </a:lnTo>
                <a:lnTo>
                  <a:pt x="381431" y="671774"/>
                </a:lnTo>
                <a:lnTo>
                  <a:pt x="395732" y="692772"/>
                </a:lnTo>
                <a:lnTo>
                  <a:pt x="393304" y="725261"/>
                </a:lnTo>
                <a:lnTo>
                  <a:pt x="395046" y="754746"/>
                </a:lnTo>
                <a:lnTo>
                  <a:pt x="398493" y="782267"/>
                </a:lnTo>
                <a:lnTo>
                  <a:pt x="401180" y="808863"/>
                </a:lnTo>
                <a:lnTo>
                  <a:pt x="401903" y="819870"/>
                </a:lnTo>
                <a:lnTo>
                  <a:pt x="400515" y="829648"/>
                </a:lnTo>
                <a:lnTo>
                  <a:pt x="400167" y="838932"/>
                </a:lnTo>
                <a:lnTo>
                  <a:pt x="404012" y="848461"/>
                </a:lnTo>
                <a:lnTo>
                  <a:pt x="404846" y="878044"/>
                </a:lnTo>
                <a:lnTo>
                  <a:pt x="406582" y="916151"/>
                </a:lnTo>
                <a:lnTo>
                  <a:pt x="402896" y="958027"/>
                </a:lnTo>
                <a:lnTo>
                  <a:pt x="387464" y="998918"/>
                </a:lnTo>
                <a:lnTo>
                  <a:pt x="345135" y="1138593"/>
                </a:lnTo>
                <a:lnTo>
                  <a:pt x="328356" y="1184430"/>
                </a:lnTo>
                <a:lnTo>
                  <a:pt x="322634" y="1200650"/>
                </a:lnTo>
                <a:lnTo>
                  <a:pt x="317474" y="1217066"/>
                </a:lnTo>
                <a:lnTo>
                  <a:pt x="317053" y="1231589"/>
                </a:lnTo>
                <a:lnTo>
                  <a:pt x="318114" y="1245631"/>
                </a:lnTo>
                <a:lnTo>
                  <a:pt x="318487" y="1261107"/>
                </a:lnTo>
                <a:lnTo>
                  <a:pt x="316001" y="1279931"/>
                </a:lnTo>
                <a:lnTo>
                  <a:pt x="314934" y="1293090"/>
                </a:lnTo>
                <a:lnTo>
                  <a:pt x="311470" y="1308507"/>
                </a:lnTo>
                <a:lnTo>
                  <a:pt x="307811" y="1323099"/>
                </a:lnTo>
                <a:lnTo>
                  <a:pt x="306057" y="1333741"/>
                </a:lnTo>
                <a:lnTo>
                  <a:pt x="304304" y="1333715"/>
                </a:lnTo>
                <a:lnTo>
                  <a:pt x="302971" y="1338872"/>
                </a:lnTo>
                <a:lnTo>
                  <a:pt x="303949" y="1341323"/>
                </a:lnTo>
                <a:lnTo>
                  <a:pt x="302170" y="1363891"/>
                </a:lnTo>
                <a:lnTo>
                  <a:pt x="298673" y="1370260"/>
                </a:lnTo>
                <a:lnTo>
                  <a:pt x="296217" y="1373580"/>
                </a:lnTo>
                <a:lnTo>
                  <a:pt x="297561" y="1387005"/>
                </a:lnTo>
                <a:lnTo>
                  <a:pt x="294478" y="1396783"/>
                </a:lnTo>
                <a:lnTo>
                  <a:pt x="288615" y="1401864"/>
                </a:lnTo>
                <a:lnTo>
                  <a:pt x="284107" y="1407611"/>
                </a:lnTo>
                <a:lnTo>
                  <a:pt x="285089" y="1419390"/>
                </a:lnTo>
                <a:lnTo>
                  <a:pt x="282258" y="1434134"/>
                </a:lnTo>
                <a:lnTo>
                  <a:pt x="278779" y="1446906"/>
                </a:lnTo>
                <a:lnTo>
                  <a:pt x="276283" y="1459775"/>
                </a:lnTo>
                <a:lnTo>
                  <a:pt x="276402" y="1474812"/>
                </a:lnTo>
                <a:lnTo>
                  <a:pt x="274164" y="1489557"/>
                </a:lnTo>
                <a:lnTo>
                  <a:pt x="271700" y="1503348"/>
                </a:lnTo>
                <a:lnTo>
                  <a:pt x="269726" y="1516727"/>
                </a:lnTo>
                <a:lnTo>
                  <a:pt x="268960" y="1530235"/>
                </a:lnTo>
                <a:lnTo>
                  <a:pt x="265925" y="1536319"/>
                </a:lnTo>
                <a:lnTo>
                  <a:pt x="264248" y="1542605"/>
                </a:lnTo>
                <a:lnTo>
                  <a:pt x="266865" y="1550670"/>
                </a:lnTo>
                <a:lnTo>
                  <a:pt x="256806" y="1608924"/>
                </a:lnTo>
                <a:lnTo>
                  <a:pt x="256832" y="1612049"/>
                </a:lnTo>
                <a:lnTo>
                  <a:pt x="257428" y="1613001"/>
                </a:lnTo>
                <a:lnTo>
                  <a:pt x="258838" y="1613001"/>
                </a:lnTo>
                <a:lnTo>
                  <a:pt x="261594" y="1610829"/>
                </a:lnTo>
                <a:lnTo>
                  <a:pt x="262610" y="1610829"/>
                </a:lnTo>
                <a:lnTo>
                  <a:pt x="262877" y="1611642"/>
                </a:lnTo>
                <a:lnTo>
                  <a:pt x="262572" y="1614271"/>
                </a:lnTo>
                <a:lnTo>
                  <a:pt x="261192" y="1620089"/>
                </a:lnTo>
                <a:lnTo>
                  <a:pt x="262633" y="1630239"/>
                </a:lnTo>
                <a:lnTo>
                  <a:pt x="260896" y="1636064"/>
                </a:lnTo>
                <a:lnTo>
                  <a:pt x="260108" y="1635302"/>
                </a:lnTo>
                <a:lnTo>
                  <a:pt x="258000" y="1635302"/>
                </a:lnTo>
                <a:lnTo>
                  <a:pt x="255536" y="1663433"/>
                </a:lnTo>
                <a:lnTo>
                  <a:pt x="253034" y="1663306"/>
                </a:lnTo>
                <a:lnTo>
                  <a:pt x="254649" y="1672512"/>
                </a:lnTo>
                <a:lnTo>
                  <a:pt x="252982" y="1680406"/>
                </a:lnTo>
                <a:lnTo>
                  <a:pt x="250293" y="1688262"/>
                </a:lnTo>
                <a:lnTo>
                  <a:pt x="248843" y="1697355"/>
                </a:lnTo>
                <a:lnTo>
                  <a:pt x="250396" y="1704512"/>
                </a:lnTo>
                <a:lnTo>
                  <a:pt x="251985" y="1713279"/>
                </a:lnTo>
                <a:lnTo>
                  <a:pt x="252553" y="1721338"/>
                </a:lnTo>
                <a:lnTo>
                  <a:pt x="251040" y="1726374"/>
                </a:lnTo>
                <a:lnTo>
                  <a:pt x="254455" y="1744003"/>
                </a:lnTo>
                <a:lnTo>
                  <a:pt x="254122" y="1750947"/>
                </a:lnTo>
                <a:lnTo>
                  <a:pt x="252353" y="1756555"/>
                </a:lnTo>
                <a:lnTo>
                  <a:pt x="251460" y="1770176"/>
                </a:lnTo>
                <a:lnTo>
                  <a:pt x="251105" y="1784224"/>
                </a:lnTo>
                <a:lnTo>
                  <a:pt x="249653" y="1793382"/>
                </a:lnTo>
                <a:lnTo>
                  <a:pt x="249577" y="1803327"/>
                </a:lnTo>
                <a:lnTo>
                  <a:pt x="253352" y="1819732"/>
                </a:lnTo>
                <a:lnTo>
                  <a:pt x="256184" y="1825917"/>
                </a:lnTo>
                <a:lnTo>
                  <a:pt x="255866" y="1835975"/>
                </a:lnTo>
                <a:lnTo>
                  <a:pt x="252615" y="1842262"/>
                </a:lnTo>
                <a:lnTo>
                  <a:pt x="250723" y="1844979"/>
                </a:lnTo>
                <a:lnTo>
                  <a:pt x="253703" y="1856412"/>
                </a:lnTo>
                <a:lnTo>
                  <a:pt x="254395" y="1871383"/>
                </a:lnTo>
                <a:lnTo>
                  <a:pt x="256489" y="1877987"/>
                </a:lnTo>
                <a:lnTo>
                  <a:pt x="254536" y="1893075"/>
                </a:lnTo>
                <a:lnTo>
                  <a:pt x="251675" y="1905266"/>
                </a:lnTo>
                <a:lnTo>
                  <a:pt x="249834" y="1914923"/>
                </a:lnTo>
                <a:lnTo>
                  <a:pt x="250939" y="1922411"/>
                </a:lnTo>
                <a:lnTo>
                  <a:pt x="248791" y="1935666"/>
                </a:lnTo>
                <a:lnTo>
                  <a:pt x="241820" y="1973961"/>
                </a:lnTo>
                <a:lnTo>
                  <a:pt x="238467" y="1976894"/>
                </a:lnTo>
                <a:lnTo>
                  <a:pt x="239623" y="1982241"/>
                </a:lnTo>
                <a:lnTo>
                  <a:pt x="238887" y="1987270"/>
                </a:lnTo>
                <a:lnTo>
                  <a:pt x="237000" y="1993924"/>
                </a:lnTo>
                <a:lnTo>
                  <a:pt x="236137" y="2004201"/>
                </a:lnTo>
                <a:lnTo>
                  <a:pt x="236179" y="2014890"/>
                </a:lnTo>
                <a:lnTo>
                  <a:pt x="237007" y="2022779"/>
                </a:lnTo>
                <a:lnTo>
                  <a:pt x="233019" y="2045004"/>
                </a:lnTo>
                <a:lnTo>
                  <a:pt x="233182" y="2070391"/>
                </a:lnTo>
                <a:lnTo>
                  <a:pt x="229131" y="2090934"/>
                </a:lnTo>
                <a:lnTo>
                  <a:pt x="228202" y="2109962"/>
                </a:lnTo>
                <a:lnTo>
                  <a:pt x="237731" y="2130806"/>
                </a:lnTo>
                <a:lnTo>
                  <a:pt x="236541" y="2137526"/>
                </a:lnTo>
                <a:lnTo>
                  <a:pt x="231491" y="2141809"/>
                </a:lnTo>
                <a:lnTo>
                  <a:pt x="230301" y="2148522"/>
                </a:lnTo>
                <a:lnTo>
                  <a:pt x="230091" y="2158075"/>
                </a:lnTo>
                <a:lnTo>
                  <a:pt x="231463" y="2162384"/>
                </a:lnTo>
                <a:lnTo>
                  <a:pt x="231284" y="2166417"/>
                </a:lnTo>
                <a:lnTo>
                  <a:pt x="226415" y="2175141"/>
                </a:lnTo>
                <a:lnTo>
                  <a:pt x="226366" y="2197731"/>
                </a:lnTo>
                <a:lnTo>
                  <a:pt x="224193" y="2217000"/>
                </a:lnTo>
                <a:lnTo>
                  <a:pt x="223000" y="2235642"/>
                </a:lnTo>
                <a:lnTo>
                  <a:pt x="225894" y="2256345"/>
                </a:lnTo>
                <a:lnTo>
                  <a:pt x="225437" y="2256002"/>
                </a:lnTo>
                <a:lnTo>
                  <a:pt x="223437" y="2266461"/>
                </a:lnTo>
                <a:lnTo>
                  <a:pt x="222602" y="2290173"/>
                </a:lnTo>
                <a:lnTo>
                  <a:pt x="222590" y="2315640"/>
                </a:lnTo>
                <a:lnTo>
                  <a:pt x="223062" y="2331364"/>
                </a:lnTo>
                <a:lnTo>
                  <a:pt x="223197" y="2347269"/>
                </a:lnTo>
                <a:lnTo>
                  <a:pt x="224853" y="2405545"/>
                </a:lnTo>
                <a:lnTo>
                  <a:pt x="224506" y="2420032"/>
                </a:lnTo>
                <a:lnTo>
                  <a:pt x="225636" y="2426615"/>
                </a:lnTo>
                <a:lnTo>
                  <a:pt x="225587" y="2432668"/>
                </a:lnTo>
                <a:lnTo>
                  <a:pt x="221703" y="2445562"/>
                </a:lnTo>
                <a:lnTo>
                  <a:pt x="221875" y="2459893"/>
                </a:lnTo>
                <a:lnTo>
                  <a:pt x="222507" y="2476590"/>
                </a:lnTo>
                <a:lnTo>
                  <a:pt x="223314" y="2490870"/>
                </a:lnTo>
                <a:lnTo>
                  <a:pt x="224015" y="2497950"/>
                </a:lnTo>
                <a:lnTo>
                  <a:pt x="223596" y="2499004"/>
                </a:lnTo>
                <a:lnTo>
                  <a:pt x="222758" y="2503512"/>
                </a:lnTo>
                <a:lnTo>
                  <a:pt x="222961" y="2506230"/>
                </a:lnTo>
                <a:lnTo>
                  <a:pt x="223596" y="2508224"/>
                </a:lnTo>
                <a:lnTo>
                  <a:pt x="224853" y="2510104"/>
                </a:lnTo>
                <a:lnTo>
                  <a:pt x="225272" y="2516390"/>
                </a:lnTo>
                <a:lnTo>
                  <a:pt x="227050" y="2528760"/>
                </a:lnTo>
                <a:lnTo>
                  <a:pt x="226415" y="2531160"/>
                </a:lnTo>
                <a:lnTo>
                  <a:pt x="227685" y="2549817"/>
                </a:lnTo>
                <a:lnTo>
                  <a:pt x="226313" y="2551277"/>
                </a:lnTo>
                <a:lnTo>
                  <a:pt x="225691" y="2552852"/>
                </a:lnTo>
                <a:lnTo>
                  <a:pt x="225590" y="2555582"/>
                </a:lnTo>
                <a:lnTo>
                  <a:pt x="223329" y="2554528"/>
                </a:lnTo>
                <a:lnTo>
                  <a:pt x="220599" y="2554528"/>
                </a:lnTo>
                <a:lnTo>
                  <a:pt x="223177" y="2559316"/>
                </a:lnTo>
                <a:lnTo>
                  <a:pt x="223596" y="2565946"/>
                </a:lnTo>
                <a:lnTo>
                  <a:pt x="221741" y="2565603"/>
                </a:lnTo>
                <a:lnTo>
                  <a:pt x="217974" y="2568886"/>
                </a:lnTo>
                <a:lnTo>
                  <a:pt x="216633" y="2576439"/>
                </a:lnTo>
                <a:lnTo>
                  <a:pt x="215716" y="2584816"/>
                </a:lnTo>
                <a:lnTo>
                  <a:pt x="213220" y="2590571"/>
                </a:lnTo>
                <a:lnTo>
                  <a:pt x="214274" y="2603360"/>
                </a:lnTo>
                <a:lnTo>
                  <a:pt x="214477" y="2610065"/>
                </a:lnTo>
                <a:lnTo>
                  <a:pt x="214058" y="2616352"/>
                </a:lnTo>
                <a:lnTo>
                  <a:pt x="214477" y="2621280"/>
                </a:lnTo>
                <a:lnTo>
                  <a:pt x="214477" y="2628925"/>
                </a:lnTo>
                <a:lnTo>
                  <a:pt x="213842" y="2631643"/>
                </a:lnTo>
                <a:lnTo>
                  <a:pt x="209315" y="2636174"/>
                </a:lnTo>
                <a:lnTo>
                  <a:pt x="204001" y="2638583"/>
                </a:lnTo>
                <a:lnTo>
                  <a:pt x="200414" y="2642841"/>
                </a:lnTo>
                <a:lnTo>
                  <a:pt x="201066" y="2652915"/>
                </a:lnTo>
                <a:lnTo>
                  <a:pt x="197542" y="2665574"/>
                </a:lnTo>
                <a:lnTo>
                  <a:pt x="193479" y="2676296"/>
                </a:lnTo>
                <a:lnTo>
                  <a:pt x="190381" y="2687352"/>
                </a:lnTo>
                <a:lnTo>
                  <a:pt x="189750" y="2701010"/>
                </a:lnTo>
                <a:lnTo>
                  <a:pt x="186775" y="2713834"/>
                </a:lnTo>
                <a:lnTo>
                  <a:pt x="183646" y="2725724"/>
                </a:lnTo>
                <a:lnTo>
                  <a:pt x="181029" y="2737358"/>
                </a:lnTo>
                <a:lnTo>
                  <a:pt x="179590" y="2749410"/>
                </a:lnTo>
                <a:lnTo>
                  <a:pt x="176237" y="2754122"/>
                </a:lnTo>
                <a:lnTo>
                  <a:pt x="174244" y="2759468"/>
                </a:lnTo>
                <a:lnTo>
                  <a:pt x="176441" y="2767330"/>
                </a:lnTo>
                <a:lnTo>
                  <a:pt x="173193" y="2777009"/>
                </a:lnTo>
                <a:lnTo>
                  <a:pt x="170259" y="2783568"/>
                </a:lnTo>
                <a:lnTo>
                  <a:pt x="168425" y="2789577"/>
                </a:lnTo>
                <a:lnTo>
                  <a:pt x="168478" y="2797606"/>
                </a:lnTo>
                <a:lnTo>
                  <a:pt x="159054" y="2801912"/>
                </a:lnTo>
                <a:lnTo>
                  <a:pt x="161874" y="2804414"/>
                </a:lnTo>
                <a:lnTo>
                  <a:pt x="163245" y="2810395"/>
                </a:lnTo>
                <a:lnTo>
                  <a:pt x="163245" y="2811119"/>
                </a:lnTo>
                <a:lnTo>
                  <a:pt x="161988" y="2811653"/>
                </a:lnTo>
                <a:lnTo>
                  <a:pt x="160934" y="2814053"/>
                </a:lnTo>
                <a:lnTo>
                  <a:pt x="159893" y="2821597"/>
                </a:lnTo>
                <a:lnTo>
                  <a:pt x="159372" y="2827896"/>
                </a:lnTo>
                <a:lnTo>
                  <a:pt x="158940" y="2828734"/>
                </a:lnTo>
                <a:lnTo>
                  <a:pt x="157162" y="2845917"/>
                </a:lnTo>
                <a:lnTo>
                  <a:pt x="156959" y="2852407"/>
                </a:lnTo>
                <a:lnTo>
                  <a:pt x="151841" y="2853753"/>
                </a:lnTo>
                <a:lnTo>
                  <a:pt x="152488" y="2872879"/>
                </a:lnTo>
                <a:lnTo>
                  <a:pt x="146240" y="2872879"/>
                </a:lnTo>
                <a:lnTo>
                  <a:pt x="145161" y="2872333"/>
                </a:lnTo>
                <a:lnTo>
                  <a:pt x="143865" y="2871050"/>
                </a:lnTo>
                <a:lnTo>
                  <a:pt x="143332" y="2877197"/>
                </a:lnTo>
                <a:lnTo>
                  <a:pt x="144767" y="2882798"/>
                </a:lnTo>
                <a:lnTo>
                  <a:pt x="142963" y="2882798"/>
                </a:lnTo>
                <a:lnTo>
                  <a:pt x="140500" y="2880067"/>
                </a:lnTo>
                <a:lnTo>
                  <a:pt x="140093" y="2882798"/>
                </a:lnTo>
                <a:lnTo>
                  <a:pt x="139255" y="2884043"/>
                </a:lnTo>
                <a:lnTo>
                  <a:pt x="138201" y="2884678"/>
                </a:lnTo>
                <a:lnTo>
                  <a:pt x="137782" y="2884678"/>
                </a:lnTo>
                <a:lnTo>
                  <a:pt x="136423" y="2903753"/>
                </a:lnTo>
                <a:lnTo>
                  <a:pt x="135470" y="2905734"/>
                </a:lnTo>
                <a:lnTo>
                  <a:pt x="135470" y="2918828"/>
                </a:lnTo>
                <a:lnTo>
                  <a:pt x="135051" y="2925229"/>
                </a:lnTo>
                <a:lnTo>
                  <a:pt x="135889" y="2927743"/>
                </a:lnTo>
                <a:lnTo>
                  <a:pt x="136321" y="2930042"/>
                </a:lnTo>
                <a:lnTo>
                  <a:pt x="136105" y="2932874"/>
                </a:lnTo>
                <a:lnTo>
                  <a:pt x="134747" y="2936748"/>
                </a:lnTo>
                <a:lnTo>
                  <a:pt x="134213" y="2937586"/>
                </a:lnTo>
                <a:lnTo>
                  <a:pt x="134632" y="2946069"/>
                </a:lnTo>
                <a:lnTo>
                  <a:pt x="134950" y="2948901"/>
                </a:lnTo>
                <a:lnTo>
                  <a:pt x="135686" y="2951734"/>
                </a:lnTo>
                <a:lnTo>
                  <a:pt x="136626" y="2954350"/>
                </a:lnTo>
                <a:lnTo>
                  <a:pt x="130089" y="2970563"/>
                </a:lnTo>
                <a:lnTo>
                  <a:pt x="126685" y="2988865"/>
                </a:lnTo>
                <a:lnTo>
                  <a:pt x="124325" y="3008324"/>
                </a:lnTo>
                <a:lnTo>
                  <a:pt x="120916" y="3028010"/>
                </a:lnTo>
                <a:lnTo>
                  <a:pt x="122434" y="3048987"/>
                </a:lnTo>
                <a:lnTo>
                  <a:pt x="124255" y="3063805"/>
                </a:lnTo>
                <a:lnTo>
                  <a:pt x="124168" y="3076441"/>
                </a:lnTo>
                <a:lnTo>
                  <a:pt x="119964" y="3090875"/>
                </a:lnTo>
                <a:lnTo>
                  <a:pt x="118266" y="3099898"/>
                </a:lnTo>
                <a:lnTo>
                  <a:pt x="117114" y="3111447"/>
                </a:lnTo>
                <a:lnTo>
                  <a:pt x="115136" y="3126042"/>
                </a:lnTo>
                <a:lnTo>
                  <a:pt x="110959" y="3144202"/>
                </a:lnTo>
                <a:lnTo>
                  <a:pt x="107256" y="3162789"/>
                </a:lnTo>
                <a:lnTo>
                  <a:pt x="101231" y="3198277"/>
                </a:lnTo>
                <a:lnTo>
                  <a:pt x="94537" y="3230329"/>
                </a:lnTo>
                <a:lnTo>
                  <a:pt x="90860" y="3243388"/>
                </a:lnTo>
                <a:lnTo>
                  <a:pt x="88747" y="3252025"/>
                </a:lnTo>
                <a:lnTo>
                  <a:pt x="81641" y="3278535"/>
                </a:lnTo>
                <a:lnTo>
                  <a:pt x="69304" y="3323317"/>
                </a:lnTo>
                <a:lnTo>
                  <a:pt x="65362" y="3352844"/>
                </a:lnTo>
                <a:lnTo>
                  <a:pt x="61426" y="3366731"/>
                </a:lnTo>
                <a:lnTo>
                  <a:pt x="57686" y="3381467"/>
                </a:lnTo>
                <a:lnTo>
                  <a:pt x="57243" y="3405654"/>
                </a:lnTo>
                <a:lnTo>
                  <a:pt x="55837" y="3416187"/>
                </a:lnTo>
                <a:lnTo>
                  <a:pt x="53623" y="3425837"/>
                </a:lnTo>
                <a:lnTo>
                  <a:pt x="50926" y="3431387"/>
                </a:lnTo>
                <a:lnTo>
                  <a:pt x="49669" y="3435896"/>
                </a:lnTo>
                <a:lnTo>
                  <a:pt x="49987" y="3441763"/>
                </a:lnTo>
                <a:lnTo>
                  <a:pt x="46316" y="3442817"/>
                </a:lnTo>
                <a:lnTo>
                  <a:pt x="42240" y="3444798"/>
                </a:lnTo>
                <a:lnTo>
                  <a:pt x="45021" y="3460343"/>
                </a:lnTo>
                <a:lnTo>
                  <a:pt x="42049" y="3460343"/>
                </a:lnTo>
                <a:lnTo>
                  <a:pt x="41287" y="3459784"/>
                </a:lnTo>
                <a:lnTo>
                  <a:pt x="41240" y="3468620"/>
                </a:lnTo>
                <a:lnTo>
                  <a:pt x="38325" y="3475764"/>
                </a:lnTo>
                <a:lnTo>
                  <a:pt x="34272" y="3482123"/>
                </a:lnTo>
                <a:lnTo>
                  <a:pt x="30810" y="3488601"/>
                </a:lnTo>
                <a:lnTo>
                  <a:pt x="32270" y="3494049"/>
                </a:lnTo>
                <a:lnTo>
                  <a:pt x="30492" y="3498862"/>
                </a:lnTo>
                <a:lnTo>
                  <a:pt x="24206" y="3513543"/>
                </a:lnTo>
                <a:lnTo>
                  <a:pt x="19596" y="3555022"/>
                </a:lnTo>
                <a:lnTo>
                  <a:pt x="20535" y="3564877"/>
                </a:lnTo>
                <a:lnTo>
                  <a:pt x="19799" y="3567912"/>
                </a:lnTo>
                <a:lnTo>
                  <a:pt x="16027" y="3570846"/>
                </a:lnTo>
                <a:lnTo>
                  <a:pt x="15405" y="3573475"/>
                </a:lnTo>
                <a:lnTo>
                  <a:pt x="16763" y="3580485"/>
                </a:lnTo>
                <a:lnTo>
                  <a:pt x="13335" y="3580447"/>
                </a:lnTo>
                <a:lnTo>
                  <a:pt x="16040" y="3588296"/>
                </a:lnTo>
                <a:lnTo>
                  <a:pt x="16141" y="3594214"/>
                </a:lnTo>
                <a:lnTo>
                  <a:pt x="15824" y="3632568"/>
                </a:lnTo>
                <a:lnTo>
                  <a:pt x="13728" y="3656241"/>
                </a:lnTo>
                <a:lnTo>
                  <a:pt x="14986" y="3663569"/>
                </a:lnTo>
                <a:lnTo>
                  <a:pt x="14431" y="3675610"/>
                </a:lnTo>
                <a:lnTo>
                  <a:pt x="13215" y="3687514"/>
                </a:lnTo>
                <a:lnTo>
                  <a:pt x="12726" y="3698551"/>
                </a:lnTo>
                <a:lnTo>
                  <a:pt x="14350" y="3707993"/>
                </a:lnTo>
                <a:lnTo>
                  <a:pt x="14884" y="3712603"/>
                </a:lnTo>
                <a:lnTo>
                  <a:pt x="14770" y="3716693"/>
                </a:lnTo>
                <a:lnTo>
                  <a:pt x="14249" y="3720566"/>
                </a:lnTo>
                <a:lnTo>
                  <a:pt x="11950" y="3730840"/>
                </a:lnTo>
                <a:lnTo>
                  <a:pt x="5867" y="3751059"/>
                </a:lnTo>
                <a:lnTo>
                  <a:pt x="9793" y="3758219"/>
                </a:lnTo>
                <a:lnTo>
                  <a:pt x="9151" y="3773006"/>
                </a:lnTo>
                <a:lnTo>
                  <a:pt x="7883" y="3787604"/>
                </a:lnTo>
                <a:lnTo>
                  <a:pt x="9931" y="3794201"/>
                </a:lnTo>
                <a:lnTo>
                  <a:pt x="11214" y="3793807"/>
                </a:lnTo>
                <a:lnTo>
                  <a:pt x="12865" y="3807650"/>
                </a:lnTo>
                <a:lnTo>
                  <a:pt x="17679" y="3821166"/>
                </a:lnTo>
                <a:lnTo>
                  <a:pt x="20963" y="3834544"/>
                </a:lnTo>
                <a:lnTo>
                  <a:pt x="18021" y="3847973"/>
                </a:lnTo>
                <a:lnTo>
                  <a:pt x="17977" y="3870952"/>
                </a:lnTo>
                <a:lnTo>
                  <a:pt x="16242" y="3921032"/>
                </a:lnTo>
                <a:lnTo>
                  <a:pt x="16141" y="3943540"/>
                </a:lnTo>
                <a:lnTo>
                  <a:pt x="15392" y="3942854"/>
                </a:lnTo>
                <a:lnTo>
                  <a:pt x="12026" y="3942854"/>
                </a:lnTo>
                <a:lnTo>
                  <a:pt x="12992" y="3966057"/>
                </a:lnTo>
                <a:lnTo>
                  <a:pt x="14191" y="3979644"/>
                </a:lnTo>
                <a:lnTo>
                  <a:pt x="15690" y="4010941"/>
                </a:lnTo>
                <a:lnTo>
                  <a:pt x="17183" y="4032072"/>
                </a:lnTo>
                <a:lnTo>
                  <a:pt x="17389" y="4052524"/>
                </a:lnTo>
                <a:lnTo>
                  <a:pt x="18586" y="4072081"/>
                </a:lnTo>
                <a:lnTo>
                  <a:pt x="18583" y="4091227"/>
                </a:lnTo>
                <a:lnTo>
                  <a:pt x="15189" y="4110443"/>
                </a:lnTo>
                <a:lnTo>
                  <a:pt x="16662" y="4112221"/>
                </a:lnTo>
                <a:lnTo>
                  <a:pt x="17818" y="4114419"/>
                </a:lnTo>
                <a:lnTo>
                  <a:pt x="18656" y="4116832"/>
                </a:lnTo>
                <a:lnTo>
                  <a:pt x="20535" y="4124477"/>
                </a:lnTo>
                <a:lnTo>
                  <a:pt x="19494" y="4130040"/>
                </a:lnTo>
                <a:lnTo>
                  <a:pt x="19913" y="4132859"/>
                </a:lnTo>
                <a:lnTo>
                  <a:pt x="20637" y="4134751"/>
                </a:lnTo>
                <a:lnTo>
                  <a:pt x="21894" y="4136529"/>
                </a:lnTo>
                <a:lnTo>
                  <a:pt x="26504" y="4175823"/>
                </a:lnTo>
                <a:lnTo>
                  <a:pt x="25247" y="4177398"/>
                </a:lnTo>
                <a:lnTo>
                  <a:pt x="24625" y="4179062"/>
                </a:lnTo>
                <a:lnTo>
                  <a:pt x="24726" y="4181792"/>
                </a:lnTo>
                <a:lnTo>
                  <a:pt x="22618" y="4181043"/>
                </a:lnTo>
                <a:lnTo>
                  <a:pt x="19507" y="4181043"/>
                </a:lnTo>
                <a:lnTo>
                  <a:pt x="22478" y="4185640"/>
                </a:lnTo>
                <a:lnTo>
                  <a:pt x="23164" y="4192371"/>
                </a:lnTo>
                <a:lnTo>
                  <a:pt x="21716" y="4192181"/>
                </a:lnTo>
                <a:lnTo>
                  <a:pt x="17814" y="4195521"/>
                </a:lnTo>
                <a:lnTo>
                  <a:pt x="16729" y="4203234"/>
                </a:lnTo>
                <a:lnTo>
                  <a:pt x="16191" y="4211860"/>
                </a:lnTo>
                <a:lnTo>
                  <a:pt x="13931" y="4217936"/>
                </a:lnTo>
                <a:lnTo>
                  <a:pt x="14770" y="4224121"/>
                </a:lnTo>
                <a:lnTo>
                  <a:pt x="16141" y="4238688"/>
                </a:lnTo>
                <a:lnTo>
                  <a:pt x="15925" y="4243603"/>
                </a:lnTo>
                <a:lnTo>
                  <a:pt x="16560" y="4248531"/>
                </a:lnTo>
                <a:lnTo>
                  <a:pt x="16865" y="4256176"/>
                </a:lnTo>
                <a:lnTo>
                  <a:pt x="16344" y="4259008"/>
                </a:lnTo>
                <a:lnTo>
                  <a:pt x="15189" y="4260367"/>
                </a:lnTo>
                <a:lnTo>
                  <a:pt x="15303" y="4261002"/>
                </a:lnTo>
                <a:lnTo>
                  <a:pt x="17703" y="4265714"/>
                </a:lnTo>
                <a:lnTo>
                  <a:pt x="20853" y="4266234"/>
                </a:lnTo>
                <a:lnTo>
                  <a:pt x="12573" y="4276191"/>
                </a:lnTo>
                <a:lnTo>
                  <a:pt x="14072" y="4283622"/>
                </a:lnTo>
                <a:lnTo>
                  <a:pt x="13390" y="4290363"/>
                </a:lnTo>
                <a:lnTo>
                  <a:pt x="11724" y="4298321"/>
                </a:lnTo>
                <a:lnTo>
                  <a:pt x="10274" y="4309402"/>
                </a:lnTo>
                <a:lnTo>
                  <a:pt x="13830" y="4315269"/>
                </a:lnTo>
                <a:lnTo>
                  <a:pt x="12890" y="4321454"/>
                </a:lnTo>
                <a:lnTo>
                  <a:pt x="10579" y="4327956"/>
                </a:lnTo>
                <a:lnTo>
                  <a:pt x="11318" y="4340088"/>
                </a:lnTo>
                <a:lnTo>
                  <a:pt x="10874" y="4352574"/>
                </a:lnTo>
                <a:lnTo>
                  <a:pt x="9996" y="4365609"/>
                </a:lnTo>
                <a:lnTo>
                  <a:pt x="9436" y="4379391"/>
                </a:lnTo>
                <a:lnTo>
                  <a:pt x="1257" y="4430636"/>
                </a:lnTo>
                <a:lnTo>
                  <a:pt x="1892" y="4479556"/>
                </a:lnTo>
                <a:lnTo>
                  <a:pt x="3352" y="4485640"/>
                </a:lnTo>
                <a:lnTo>
                  <a:pt x="6603" y="4496854"/>
                </a:lnTo>
                <a:lnTo>
                  <a:pt x="5234" y="4504370"/>
                </a:lnTo>
                <a:lnTo>
                  <a:pt x="5948" y="4513378"/>
                </a:lnTo>
                <a:lnTo>
                  <a:pt x="5602" y="4521483"/>
                </a:lnTo>
                <a:lnTo>
                  <a:pt x="1054" y="4526292"/>
                </a:lnTo>
                <a:lnTo>
                  <a:pt x="3035" y="4533734"/>
                </a:lnTo>
                <a:lnTo>
                  <a:pt x="7759" y="4536249"/>
                </a:lnTo>
                <a:lnTo>
                  <a:pt x="939" y="4537189"/>
                </a:lnTo>
                <a:lnTo>
                  <a:pt x="1371" y="4539805"/>
                </a:lnTo>
                <a:lnTo>
                  <a:pt x="1054" y="4541697"/>
                </a:lnTo>
                <a:lnTo>
                  <a:pt x="0" y="4543894"/>
                </a:lnTo>
                <a:lnTo>
                  <a:pt x="4508" y="4560443"/>
                </a:lnTo>
                <a:lnTo>
                  <a:pt x="4292" y="4563071"/>
                </a:lnTo>
                <a:lnTo>
                  <a:pt x="8178" y="4573435"/>
                </a:lnTo>
                <a:lnTo>
                  <a:pt x="22570" y="4617764"/>
                </a:lnTo>
                <a:lnTo>
                  <a:pt x="24523" y="4621936"/>
                </a:lnTo>
                <a:lnTo>
                  <a:pt x="24147" y="4635328"/>
                </a:lnTo>
                <a:lnTo>
                  <a:pt x="27495" y="4638698"/>
                </a:lnTo>
                <a:lnTo>
                  <a:pt x="32081" y="4641819"/>
                </a:lnTo>
                <a:lnTo>
                  <a:pt x="35420" y="4654461"/>
                </a:lnTo>
                <a:lnTo>
                  <a:pt x="31791" y="4665200"/>
                </a:lnTo>
                <a:lnTo>
                  <a:pt x="33818" y="4674276"/>
                </a:lnTo>
                <a:lnTo>
                  <a:pt x="38243" y="4687661"/>
                </a:lnTo>
                <a:lnTo>
                  <a:pt x="41808" y="4711331"/>
                </a:lnTo>
                <a:lnTo>
                  <a:pt x="44781" y="4725800"/>
                </a:lnTo>
                <a:lnTo>
                  <a:pt x="46566" y="4739328"/>
                </a:lnTo>
                <a:lnTo>
                  <a:pt x="49428" y="4754647"/>
                </a:lnTo>
                <a:lnTo>
                  <a:pt x="55638" y="4774488"/>
                </a:lnTo>
                <a:lnTo>
                  <a:pt x="59005" y="4802005"/>
                </a:lnTo>
                <a:lnTo>
                  <a:pt x="62393" y="4835107"/>
                </a:lnTo>
                <a:lnTo>
                  <a:pt x="67576" y="4891239"/>
                </a:lnTo>
                <a:lnTo>
                  <a:pt x="64471" y="4902423"/>
                </a:lnTo>
                <a:lnTo>
                  <a:pt x="65041" y="4906283"/>
                </a:lnTo>
                <a:lnTo>
                  <a:pt x="67142" y="4909427"/>
                </a:lnTo>
                <a:lnTo>
                  <a:pt x="68630" y="4918468"/>
                </a:lnTo>
                <a:lnTo>
                  <a:pt x="69697" y="4917198"/>
                </a:lnTo>
                <a:lnTo>
                  <a:pt x="70459" y="4916652"/>
                </a:lnTo>
                <a:lnTo>
                  <a:pt x="72707" y="4916652"/>
                </a:lnTo>
                <a:lnTo>
                  <a:pt x="72161" y="4922177"/>
                </a:lnTo>
                <a:lnTo>
                  <a:pt x="71818" y="4933213"/>
                </a:lnTo>
                <a:lnTo>
                  <a:pt x="72021" y="4938737"/>
                </a:lnTo>
                <a:lnTo>
                  <a:pt x="75234" y="4938737"/>
                </a:lnTo>
                <a:lnTo>
                  <a:pt x="77012" y="4938293"/>
                </a:lnTo>
                <a:lnTo>
                  <a:pt x="76796" y="4941887"/>
                </a:lnTo>
                <a:lnTo>
                  <a:pt x="75336" y="4951107"/>
                </a:lnTo>
                <a:lnTo>
                  <a:pt x="75857" y="4957826"/>
                </a:lnTo>
                <a:lnTo>
                  <a:pt x="73761" y="4960950"/>
                </a:lnTo>
                <a:lnTo>
                  <a:pt x="72923" y="4971948"/>
                </a:lnTo>
                <a:lnTo>
                  <a:pt x="72923" y="4975872"/>
                </a:lnTo>
                <a:lnTo>
                  <a:pt x="73342" y="4979873"/>
                </a:lnTo>
                <a:lnTo>
                  <a:pt x="77822" y="4995510"/>
                </a:lnTo>
                <a:lnTo>
                  <a:pt x="78609" y="5010937"/>
                </a:lnTo>
                <a:lnTo>
                  <a:pt x="79831" y="5026792"/>
                </a:lnTo>
                <a:lnTo>
                  <a:pt x="84455" y="5039626"/>
                </a:lnTo>
                <a:lnTo>
                  <a:pt x="86657" y="5046416"/>
                </a:lnTo>
                <a:lnTo>
                  <a:pt x="88590" y="5056317"/>
                </a:lnTo>
                <a:lnTo>
                  <a:pt x="89582" y="5066405"/>
                </a:lnTo>
                <a:lnTo>
                  <a:pt x="88963" y="5073751"/>
                </a:lnTo>
                <a:lnTo>
                  <a:pt x="89166" y="5078806"/>
                </a:lnTo>
                <a:lnTo>
                  <a:pt x="91262" y="5083162"/>
                </a:lnTo>
                <a:lnTo>
                  <a:pt x="88430" y="5088013"/>
                </a:lnTo>
                <a:lnTo>
                  <a:pt x="85394" y="5094782"/>
                </a:lnTo>
                <a:lnTo>
                  <a:pt x="94195" y="5105349"/>
                </a:lnTo>
                <a:lnTo>
                  <a:pt x="89268" y="5107051"/>
                </a:lnTo>
                <a:lnTo>
                  <a:pt x="102895" y="5213464"/>
                </a:lnTo>
                <a:lnTo>
                  <a:pt x="102362" y="5214594"/>
                </a:lnTo>
                <a:lnTo>
                  <a:pt x="99542" y="5225110"/>
                </a:lnTo>
                <a:lnTo>
                  <a:pt x="101003" y="5234686"/>
                </a:lnTo>
                <a:lnTo>
                  <a:pt x="104775" y="5238584"/>
                </a:lnTo>
                <a:lnTo>
                  <a:pt x="113238" y="5255093"/>
                </a:lnTo>
                <a:lnTo>
                  <a:pt x="119094" y="5272355"/>
                </a:lnTo>
                <a:lnTo>
                  <a:pt x="127508" y="5306669"/>
                </a:lnTo>
                <a:lnTo>
                  <a:pt x="128737" y="5320150"/>
                </a:lnTo>
                <a:lnTo>
                  <a:pt x="127274" y="5326997"/>
                </a:lnTo>
                <a:lnTo>
                  <a:pt x="127424" y="5334171"/>
                </a:lnTo>
                <a:lnTo>
                  <a:pt x="133489" y="5348630"/>
                </a:lnTo>
                <a:lnTo>
                  <a:pt x="130441" y="5354447"/>
                </a:lnTo>
                <a:lnTo>
                  <a:pt x="130860" y="5358714"/>
                </a:lnTo>
                <a:lnTo>
                  <a:pt x="133794" y="5364619"/>
                </a:lnTo>
                <a:lnTo>
                  <a:pt x="133792" y="5372761"/>
                </a:lnTo>
                <a:lnTo>
                  <a:pt x="132099" y="5379146"/>
                </a:lnTo>
                <a:lnTo>
                  <a:pt x="131387" y="5384949"/>
                </a:lnTo>
                <a:lnTo>
                  <a:pt x="134327" y="5391340"/>
                </a:lnTo>
                <a:lnTo>
                  <a:pt x="132360" y="5395219"/>
                </a:lnTo>
                <a:lnTo>
                  <a:pt x="132793" y="5410741"/>
                </a:lnTo>
                <a:lnTo>
                  <a:pt x="131076" y="5414213"/>
                </a:lnTo>
                <a:lnTo>
                  <a:pt x="130238" y="5414010"/>
                </a:lnTo>
                <a:lnTo>
                  <a:pt x="129622" y="5420514"/>
                </a:lnTo>
                <a:lnTo>
                  <a:pt x="132801" y="5429013"/>
                </a:lnTo>
                <a:lnTo>
                  <a:pt x="132549" y="5435282"/>
                </a:lnTo>
                <a:lnTo>
                  <a:pt x="132664" y="5437492"/>
                </a:lnTo>
                <a:lnTo>
                  <a:pt x="132943" y="5438279"/>
                </a:lnTo>
                <a:lnTo>
                  <a:pt x="133832" y="5438279"/>
                </a:lnTo>
                <a:lnTo>
                  <a:pt x="136639" y="5433618"/>
                </a:lnTo>
                <a:lnTo>
                  <a:pt x="137922" y="5433618"/>
                </a:lnTo>
                <a:lnTo>
                  <a:pt x="138480" y="5434431"/>
                </a:lnTo>
                <a:lnTo>
                  <a:pt x="138937" y="5436717"/>
                </a:lnTo>
                <a:lnTo>
                  <a:pt x="141035" y="5443477"/>
                </a:lnTo>
                <a:lnTo>
                  <a:pt x="143479" y="5447163"/>
                </a:lnTo>
                <a:lnTo>
                  <a:pt x="143783" y="5451601"/>
                </a:lnTo>
                <a:lnTo>
                  <a:pt x="139458" y="5460619"/>
                </a:lnTo>
                <a:lnTo>
                  <a:pt x="141490" y="5468386"/>
                </a:lnTo>
                <a:lnTo>
                  <a:pt x="141276" y="5475870"/>
                </a:lnTo>
                <a:lnTo>
                  <a:pt x="140178" y="5484884"/>
                </a:lnTo>
                <a:lnTo>
                  <a:pt x="139560" y="5497245"/>
                </a:lnTo>
                <a:lnTo>
                  <a:pt x="141236" y="5502402"/>
                </a:lnTo>
                <a:lnTo>
                  <a:pt x="136626" y="5509006"/>
                </a:lnTo>
                <a:lnTo>
                  <a:pt x="134747" y="5512676"/>
                </a:lnTo>
                <a:lnTo>
                  <a:pt x="133591" y="5517070"/>
                </a:lnTo>
                <a:lnTo>
                  <a:pt x="134213" y="5522937"/>
                </a:lnTo>
                <a:lnTo>
                  <a:pt x="138384" y="5538960"/>
                </a:lnTo>
                <a:lnTo>
                  <a:pt x="135794" y="5544448"/>
                </a:lnTo>
                <a:lnTo>
                  <a:pt x="132338" y="5554313"/>
                </a:lnTo>
                <a:lnTo>
                  <a:pt x="133908" y="5583466"/>
                </a:lnTo>
                <a:lnTo>
                  <a:pt x="135788" y="5586247"/>
                </a:lnTo>
                <a:lnTo>
                  <a:pt x="134632" y="5594070"/>
                </a:lnTo>
                <a:lnTo>
                  <a:pt x="132435" y="5594108"/>
                </a:lnTo>
                <a:lnTo>
                  <a:pt x="133388" y="5597639"/>
                </a:lnTo>
                <a:lnTo>
                  <a:pt x="138302" y="5605145"/>
                </a:lnTo>
                <a:lnTo>
                  <a:pt x="134848" y="5607291"/>
                </a:lnTo>
                <a:lnTo>
                  <a:pt x="136091" y="5621427"/>
                </a:lnTo>
                <a:lnTo>
                  <a:pt x="138201" y="5635040"/>
                </a:lnTo>
                <a:lnTo>
                  <a:pt x="143128" y="5653011"/>
                </a:lnTo>
                <a:lnTo>
                  <a:pt x="140500" y="5657862"/>
                </a:lnTo>
                <a:lnTo>
                  <a:pt x="6218936" y="5657862"/>
                </a:lnTo>
                <a:close/>
              </a:path>
            </a:pathLst>
          </a:custGeom>
          <a:solidFill>
            <a:srgbClr val="ECEB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69727" y="2627304"/>
            <a:ext cx="3645535" cy="29667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03200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HELLO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KITTY,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fictional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character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designed</a:t>
            </a:r>
            <a:r>
              <a:rPr sz="1450" b="1" spc="45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4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Yuko</a:t>
            </a:r>
            <a:r>
              <a:rPr sz="1450" b="1" spc="45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Shimizu,</a:t>
            </a:r>
            <a:r>
              <a:rPr sz="1450" b="1" spc="45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45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first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introduced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Japan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Sanrio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1975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50" dirty="0">
                <a:solidFill>
                  <a:srgbClr val="231F20"/>
                </a:solidFill>
                <a:latin typeface="Candara"/>
                <a:cs typeface="Candara"/>
              </a:rPr>
              <a:t>a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vinyl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coin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purse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and,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year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later,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found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its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way</a:t>
            </a:r>
            <a:r>
              <a:rPr sz="1450" b="1" spc="3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into</a:t>
            </a:r>
            <a:r>
              <a:rPr sz="1450" b="1" spc="3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United</a:t>
            </a:r>
            <a:r>
              <a:rPr sz="1450" b="1" spc="4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States.</a:t>
            </a:r>
            <a:r>
              <a:rPr sz="1450" b="1" spc="3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HELLO</a:t>
            </a:r>
            <a:r>
              <a:rPr sz="1450" b="1" spc="4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KITTY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proved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immensely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popular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licensing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property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450" b="1" spc="3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$4</a:t>
            </a:r>
            <a:r>
              <a:rPr sz="1450" b="1" spc="3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billion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of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products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are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sold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annually,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ranging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from</a:t>
            </a:r>
            <a:r>
              <a:rPr sz="1450" b="1" spc="3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dolls</a:t>
            </a:r>
            <a:r>
              <a:rPr sz="1450" b="1" spc="3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35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stickers,</a:t>
            </a:r>
            <a:r>
              <a:rPr sz="1450" b="1" spc="3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greeting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cards,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apparel,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accessories,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school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supplies,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dishes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home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appliances.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There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are</a:t>
            </a:r>
            <a:r>
              <a:rPr sz="1450" b="1" spc="3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currently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two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HELLO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KITTY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theme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parks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in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Harmonyland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Sanrio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Puroland,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Japan.</a:t>
            </a:r>
            <a:endParaRPr sz="1450">
              <a:latin typeface="Candara"/>
              <a:cs typeface="Candar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6630" y="3167397"/>
            <a:ext cx="1996389" cy="145188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98480" y="1657404"/>
            <a:ext cx="141668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1330" marR="5080" indent="-469265">
              <a:lnSpc>
                <a:spcPct val="101499"/>
              </a:lnSpc>
              <a:spcBef>
                <a:spcPts val="95"/>
              </a:spcBef>
            </a:pPr>
            <a:r>
              <a:rPr dirty="0"/>
              <a:t>HELLO</a:t>
            </a:r>
            <a:r>
              <a:rPr spc="30" dirty="0"/>
              <a:t> </a:t>
            </a:r>
            <a:r>
              <a:rPr spc="-10" dirty="0"/>
              <a:t>KITTY </a:t>
            </a:r>
            <a:r>
              <a:rPr spc="-20" dirty="0"/>
              <a:t>1975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" y="1057275"/>
            <a:ext cx="10059035" cy="5658485"/>
            <a:chOff x="-12" y="1057275"/>
            <a:chExt cx="10059035" cy="5658485"/>
          </a:xfrm>
        </p:grpSpPr>
        <p:sp>
          <p:nvSpPr>
            <p:cNvPr id="3" name="object 3"/>
            <p:cNvSpPr/>
            <p:nvPr/>
          </p:nvSpPr>
          <p:spPr>
            <a:xfrm>
              <a:off x="-12" y="1057275"/>
              <a:ext cx="9005570" cy="1857375"/>
            </a:xfrm>
            <a:custGeom>
              <a:avLst/>
              <a:gdLst/>
              <a:ahLst/>
              <a:cxnLst/>
              <a:rect l="l" t="t" r="r" b="b"/>
              <a:pathLst>
                <a:path w="9005570" h="1857375">
                  <a:moveTo>
                    <a:pt x="9005011" y="0"/>
                  </a:moveTo>
                  <a:lnTo>
                    <a:pt x="0" y="0"/>
                  </a:lnTo>
                  <a:lnTo>
                    <a:pt x="0" y="1750796"/>
                  </a:lnTo>
                  <a:lnTo>
                    <a:pt x="10096" y="1750263"/>
                  </a:lnTo>
                  <a:lnTo>
                    <a:pt x="24923" y="1752066"/>
                  </a:lnTo>
                  <a:lnTo>
                    <a:pt x="55536" y="1758812"/>
                  </a:lnTo>
                  <a:lnTo>
                    <a:pt x="75285" y="1761794"/>
                  </a:lnTo>
                  <a:lnTo>
                    <a:pt x="95868" y="1756970"/>
                  </a:lnTo>
                  <a:lnTo>
                    <a:pt x="121135" y="1750655"/>
                  </a:lnTo>
                  <a:lnTo>
                    <a:pt x="150112" y="1745165"/>
                  </a:lnTo>
                  <a:lnTo>
                    <a:pt x="181825" y="1742820"/>
                  </a:lnTo>
                  <a:lnTo>
                    <a:pt x="189701" y="1742983"/>
                  </a:lnTo>
                  <a:lnTo>
                    <a:pt x="197661" y="1743489"/>
                  </a:lnTo>
                  <a:lnTo>
                    <a:pt x="205694" y="1744369"/>
                  </a:lnTo>
                  <a:lnTo>
                    <a:pt x="213791" y="1745653"/>
                  </a:lnTo>
                  <a:lnTo>
                    <a:pt x="231521" y="1745369"/>
                  </a:lnTo>
                  <a:lnTo>
                    <a:pt x="245078" y="1744252"/>
                  </a:lnTo>
                  <a:lnTo>
                    <a:pt x="302796" y="1737477"/>
                  </a:lnTo>
                  <a:lnTo>
                    <a:pt x="315460" y="1736361"/>
                  </a:lnTo>
                  <a:lnTo>
                    <a:pt x="330733" y="1735937"/>
                  </a:lnTo>
                  <a:lnTo>
                    <a:pt x="334441" y="1736217"/>
                  </a:lnTo>
                  <a:lnTo>
                    <a:pt x="337248" y="1736852"/>
                  </a:lnTo>
                  <a:lnTo>
                    <a:pt x="343611" y="1733410"/>
                  </a:lnTo>
                  <a:lnTo>
                    <a:pt x="351155" y="1732152"/>
                  </a:lnTo>
                  <a:lnTo>
                    <a:pt x="359384" y="1732152"/>
                  </a:lnTo>
                  <a:lnTo>
                    <a:pt x="373680" y="1733162"/>
                  </a:lnTo>
                  <a:lnTo>
                    <a:pt x="388742" y="1735550"/>
                  </a:lnTo>
                  <a:lnTo>
                    <a:pt x="404063" y="1738357"/>
                  </a:lnTo>
                  <a:lnTo>
                    <a:pt x="419138" y="1740623"/>
                  </a:lnTo>
                  <a:lnTo>
                    <a:pt x="427990" y="1743710"/>
                  </a:lnTo>
                  <a:lnTo>
                    <a:pt x="435444" y="1744903"/>
                  </a:lnTo>
                  <a:lnTo>
                    <a:pt x="441934" y="1744903"/>
                  </a:lnTo>
                  <a:lnTo>
                    <a:pt x="484098" y="1730895"/>
                  </a:lnTo>
                  <a:lnTo>
                    <a:pt x="493039" y="1730895"/>
                  </a:lnTo>
                  <a:lnTo>
                    <a:pt x="498545" y="1731332"/>
                  </a:lnTo>
                  <a:lnTo>
                    <a:pt x="504558" y="1732748"/>
                  </a:lnTo>
                  <a:lnTo>
                    <a:pt x="511180" y="1735305"/>
                  </a:lnTo>
                  <a:lnTo>
                    <a:pt x="518515" y="1739163"/>
                  </a:lnTo>
                  <a:lnTo>
                    <a:pt x="544821" y="1733936"/>
                  </a:lnTo>
                  <a:lnTo>
                    <a:pt x="566026" y="1729174"/>
                  </a:lnTo>
                  <a:lnTo>
                    <a:pt x="583402" y="1725708"/>
                  </a:lnTo>
                  <a:lnTo>
                    <a:pt x="598220" y="1724367"/>
                  </a:lnTo>
                  <a:lnTo>
                    <a:pt x="602221" y="1724367"/>
                  </a:lnTo>
                  <a:lnTo>
                    <a:pt x="606056" y="1724723"/>
                  </a:lnTo>
                  <a:lnTo>
                    <a:pt x="609866" y="1725536"/>
                  </a:lnTo>
                  <a:lnTo>
                    <a:pt x="633707" y="1717047"/>
                  </a:lnTo>
                  <a:lnTo>
                    <a:pt x="658402" y="1710928"/>
                  </a:lnTo>
                  <a:lnTo>
                    <a:pt x="683722" y="1707223"/>
                  </a:lnTo>
                  <a:lnTo>
                    <a:pt x="709434" y="1705978"/>
                  </a:lnTo>
                  <a:lnTo>
                    <a:pt x="714781" y="1705978"/>
                  </a:lnTo>
                  <a:lnTo>
                    <a:pt x="725500" y="1706473"/>
                  </a:lnTo>
                  <a:lnTo>
                    <a:pt x="725982" y="1710220"/>
                  </a:lnTo>
                  <a:lnTo>
                    <a:pt x="727989" y="1711591"/>
                  </a:lnTo>
                  <a:lnTo>
                    <a:pt x="730770" y="1711591"/>
                  </a:lnTo>
                  <a:lnTo>
                    <a:pt x="736484" y="1710332"/>
                  </a:lnTo>
                  <a:lnTo>
                    <a:pt x="742950" y="1707438"/>
                  </a:lnTo>
                  <a:lnTo>
                    <a:pt x="749215" y="1704240"/>
                  </a:lnTo>
                  <a:lnTo>
                    <a:pt x="754329" y="1702066"/>
                  </a:lnTo>
                  <a:lnTo>
                    <a:pt x="753084" y="1707883"/>
                  </a:lnTo>
                  <a:lnTo>
                    <a:pt x="760806" y="1712747"/>
                  </a:lnTo>
                  <a:lnTo>
                    <a:pt x="770445" y="1712747"/>
                  </a:lnTo>
                  <a:lnTo>
                    <a:pt x="772960" y="1712087"/>
                  </a:lnTo>
                  <a:lnTo>
                    <a:pt x="774877" y="1710550"/>
                  </a:lnTo>
                  <a:lnTo>
                    <a:pt x="800461" y="1708932"/>
                  </a:lnTo>
                  <a:lnTo>
                    <a:pt x="821207" y="1708429"/>
                  </a:lnTo>
                  <a:lnTo>
                    <a:pt x="858864" y="1711670"/>
                  </a:lnTo>
                  <a:lnTo>
                    <a:pt x="875434" y="1718933"/>
                  </a:lnTo>
                  <a:lnTo>
                    <a:pt x="884134" y="1726533"/>
                  </a:lnTo>
                  <a:lnTo>
                    <a:pt x="898182" y="1730781"/>
                  </a:lnTo>
                  <a:lnTo>
                    <a:pt x="947941" y="1735010"/>
                  </a:lnTo>
                  <a:lnTo>
                    <a:pt x="983980" y="1742276"/>
                  </a:lnTo>
                  <a:lnTo>
                    <a:pt x="994154" y="1743840"/>
                  </a:lnTo>
                  <a:lnTo>
                    <a:pt x="1003312" y="1744433"/>
                  </a:lnTo>
                  <a:lnTo>
                    <a:pt x="1006678" y="1744433"/>
                  </a:lnTo>
                  <a:lnTo>
                    <a:pt x="1009802" y="1744129"/>
                  </a:lnTo>
                  <a:lnTo>
                    <a:pt x="1012659" y="1743456"/>
                  </a:lnTo>
                  <a:lnTo>
                    <a:pt x="1040038" y="1748361"/>
                  </a:lnTo>
                  <a:lnTo>
                    <a:pt x="1061597" y="1753755"/>
                  </a:lnTo>
                  <a:lnTo>
                    <a:pt x="1080545" y="1758111"/>
                  </a:lnTo>
                  <a:lnTo>
                    <a:pt x="1100086" y="1759902"/>
                  </a:lnTo>
                  <a:lnTo>
                    <a:pt x="1109202" y="1759526"/>
                  </a:lnTo>
                  <a:lnTo>
                    <a:pt x="1119219" y="1758324"/>
                  </a:lnTo>
                  <a:lnTo>
                    <a:pt x="1130369" y="1756184"/>
                  </a:lnTo>
                  <a:lnTo>
                    <a:pt x="1142885" y="1752993"/>
                  </a:lnTo>
                  <a:lnTo>
                    <a:pt x="1165990" y="1755782"/>
                  </a:lnTo>
                  <a:lnTo>
                    <a:pt x="1187450" y="1757719"/>
                  </a:lnTo>
                  <a:lnTo>
                    <a:pt x="1207775" y="1758849"/>
                  </a:lnTo>
                  <a:lnTo>
                    <a:pt x="1227480" y="1759216"/>
                  </a:lnTo>
                  <a:lnTo>
                    <a:pt x="1241733" y="1759028"/>
                  </a:lnTo>
                  <a:lnTo>
                    <a:pt x="1256126" y="1758476"/>
                  </a:lnTo>
                  <a:lnTo>
                    <a:pt x="1270855" y="1757577"/>
                  </a:lnTo>
                  <a:lnTo>
                    <a:pt x="1286116" y="1756346"/>
                  </a:lnTo>
                  <a:lnTo>
                    <a:pt x="1295305" y="1763074"/>
                  </a:lnTo>
                  <a:lnTo>
                    <a:pt x="1305444" y="1768935"/>
                  </a:lnTo>
                  <a:lnTo>
                    <a:pt x="1316246" y="1773077"/>
                  </a:lnTo>
                  <a:lnTo>
                    <a:pt x="1327429" y="1774647"/>
                  </a:lnTo>
                  <a:lnTo>
                    <a:pt x="1334198" y="1774647"/>
                  </a:lnTo>
                  <a:lnTo>
                    <a:pt x="1341018" y="1772805"/>
                  </a:lnTo>
                  <a:lnTo>
                    <a:pt x="1347622" y="1768284"/>
                  </a:lnTo>
                  <a:lnTo>
                    <a:pt x="1373860" y="1777452"/>
                  </a:lnTo>
                  <a:lnTo>
                    <a:pt x="1408692" y="1797239"/>
                  </a:lnTo>
                  <a:lnTo>
                    <a:pt x="1424851" y="1800999"/>
                  </a:lnTo>
                  <a:lnTo>
                    <a:pt x="1430045" y="1800999"/>
                  </a:lnTo>
                  <a:lnTo>
                    <a:pt x="1435798" y="1799856"/>
                  </a:lnTo>
                  <a:lnTo>
                    <a:pt x="1442542" y="1797202"/>
                  </a:lnTo>
                  <a:lnTo>
                    <a:pt x="1464147" y="1802291"/>
                  </a:lnTo>
                  <a:lnTo>
                    <a:pt x="1507728" y="1822294"/>
                  </a:lnTo>
                  <a:lnTo>
                    <a:pt x="1526476" y="1826755"/>
                  </a:lnTo>
                  <a:lnTo>
                    <a:pt x="1528775" y="1826640"/>
                  </a:lnTo>
                  <a:lnTo>
                    <a:pt x="1535404" y="1827377"/>
                  </a:lnTo>
                  <a:lnTo>
                    <a:pt x="1542707" y="1827618"/>
                  </a:lnTo>
                  <a:lnTo>
                    <a:pt x="1557502" y="1827618"/>
                  </a:lnTo>
                  <a:lnTo>
                    <a:pt x="1587601" y="1826806"/>
                  </a:lnTo>
                  <a:lnTo>
                    <a:pt x="1606206" y="1826986"/>
                  </a:lnTo>
                  <a:lnTo>
                    <a:pt x="1616943" y="1827633"/>
                  </a:lnTo>
                  <a:lnTo>
                    <a:pt x="1627096" y="1828901"/>
                  </a:lnTo>
                  <a:lnTo>
                    <a:pt x="1636483" y="1830946"/>
                  </a:lnTo>
                  <a:lnTo>
                    <a:pt x="1651766" y="1820166"/>
                  </a:lnTo>
                  <a:lnTo>
                    <a:pt x="1663625" y="1814021"/>
                  </a:lnTo>
                  <a:lnTo>
                    <a:pt x="1673658" y="1811256"/>
                  </a:lnTo>
                  <a:lnTo>
                    <a:pt x="1683461" y="1810613"/>
                  </a:lnTo>
                  <a:lnTo>
                    <a:pt x="1703476" y="1810893"/>
                  </a:lnTo>
                  <a:lnTo>
                    <a:pt x="1713064" y="1810410"/>
                  </a:lnTo>
                  <a:lnTo>
                    <a:pt x="1721675" y="1810258"/>
                  </a:lnTo>
                  <a:lnTo>
                    <a:pt x="1769068" y="1812901"/>
                  </a:lnTo>
                  <a:lnTo>
                    <a:pt x="1824670" y="1819125"/>
                  </a:lnTo>
                  <a:lnTo>
                    <a:pt x="1881004" y="1826374"/>
                  </a:lnTo>
                  <a:lnTo>
                    <a:pt x="1966925" y="1836355"/>
                  </a:lnTo>
                  <a:lnTo>
                    <a:pt x="1999594" y="1841036"/>
                  </a:lnTo>
                  <a:lnTo>
                    <a:pt x="2029908" y="1844812"/>
                  </a:lnTo>
                  <a:lnTo>
                    <a:pt x="2059178" y="1846364"/>
                  </a:lnTo>
                  <a:lnTo>
                    <a:pt x="2066747" y="1846364"/>
                  </a:lnTo>
                  <a:lnTo>
                    <a:pt x="2074354" y="1846008"/>
                  </a:lnTo>
                  <a:lnTo>
                    <a:pt x="2082088" y="1845195"/>
                  </a:lnTo>
                  <a:lnTo>
                    <a:pt x="2222385" y="1841004"/>
                  </a:lnTo>
                  <a:lnTo>
                    <a:pt x="2247746" y="1842107"/>
                  </a:lnTo>
                  <a:lnTo>
                    <a:pt x="2289979" y="1846308"/>
                  </a:lnTo>
                  <a:lnTo>
                    <a:pt x="2307196" y="1847240"/>
                  </a:lnTo>
                  <a:lnTo>
                    <a:pt x="2317434" y="1846680"/>
                  </a:lnTo>
                  <a:lnTo>
                    <a:pt x="2326655" y="1844782"/>
                  </a:lnTo>
                  <a:lnTo>
                    <a:pt x="2334910" y="1841218"/>
                  </a:lnTo>
                  <a:lnTo>
                    <a:pt x="2342248" y="1835658"/>
                  </a:lnTo>
                  <a:lnTo>
                    <a:pt x="2361860" y="1839497"/>
                  </a:lnTo>
                  <a:lnTo>
                    <a:pt x="2371532" y="1840460"/>
                  </a:lnTo>
                  <a:lnTo>
                    <a:pt x="2377668" y="1840853"/>
                  </a:lnTo>
                  <a:lnTo>
                    <a:pt x="2418524" y="1850529"/>
                  </a:lnTo>
                  <a:lnTo>
                    <a:pt x="2445969" y="1857349"/>
                  </a:lnTo>
                  <a:lnTo>
                    <a:pt x="2450668" y="1847341"/>
                  </a:lnTo>
                  <a:lnTo>
                    <a:pt x="2454744" y="1844078"/>
                  </a:lnTo>
                  <a:lnTo>
                    <a:pt x="2463304" y="1844078"/>
                  </a:lnTo>
                  <a:lnTo>
                    <a:pt x="2467737" y="1846922"/>
                  </a:lnTo>
                  <a:lnTo>
                    <a:pt x="2478760" y="1852637"/>
                  </a:lnTo>
                  <a:lnTo>
                    <a:pt x="2485364" y="1855495"/>
                  </a:lnTo>
                  <a:lnTo>
                    <a:pt x="2495702" y="1855495"/>
                  </a:lnTo>
                  <a:lnTo>
                    <a:pt x="2499728" y="1855038"/>
                  </a:lnTo>
                  <a:lnTo>
                    <a:pt x="2555036" y="1839633"/>
                  </a:lnTo>
                  <a:lnTo>
                    <a:pt x="2560015" y="1837334"/>
                  </a:lnTo>
                  <a:lnTo>
                    <a:pt x="2565654" y="1836724"/>
                  </a:lnTo>
                  <a:lnTo>
                    <a:pt x="2575318" y="1836724"/>
                  </a:lnTo>
                  <a:lnTo>
                    <a:pt x="2590558" y="1837512"/>
                  </a:lnTo>
                  <a:lnTo>
                    <a:pt x="2601315" y="1837307"/>
                  </a:lnTo>
                  <a:lnTo>
                    <a:pt x="2608175" y="1836566"/>
                  </a:lnTo>
                  <a:lnTo>
                    <a:pt x="2615180" y="1835101"/>
                  </a:lnTo>
                  <a:lnTo>
                    <a:pt x="2622308" y="1832724"/>
                  </a:lnTo>
                  <a:lnTo>
                    <a:pt x="2630766" y="1837728"/>
                  </a:lnTo>
                  <a:lnTo>
                    <a:pt x="2637053" y="1839709"/>
                  </a:lnTo>
                  <a:lnTo>
                    <a:pt x="2642031" y="1839709"/>
                  </a:lnTo>
                  <a:lnTo>
                    <a:pt x="2653336" y="1835317"/>
                  </a:lnTo>
                  <a:lnTo>
                    <a:pt x="2662145" y="1825555"/>
                  </a:lnTo>
                  <a:lnTo>
                    <a:pt x="2672835" y="1815545"/>
                  </a:lnTo>
                  <a:lnTo>
                    <a:pt x="2689783" y="1810410"/>
                  </a:lnTo>
                  <a:lnTo>
                    <a:pt x="2696921" y="1812721"/>
                  </a:lnTo>
                  <a:lnTo>
                    <a:pt x="2702979" y="1814042"/>
                  </a:lnTo>
                  <a:lnTo>
                    <a:pt x="2708173" y="1814042"/>
                  </a:lnTo>
                  <a:lnTo>
                    <a:pt x="2715122" y="1813076"/>
                  </a:lnTo>
                  <a:lnTo>
                    <a:pt x="2720973" y="1810027"/>
                  </a:lnTo>
                  <a:lnTo>
                    <a:pt x="2725859" y="1804671"/>
                  </a:lnTo>
                  <a:lnTo>
                    <a:pt x="2729915" y="1796783"/>
                  </a:lnTo>
                  <a:lnTo>
                    <a:pt x="2753131" y="1804498"/>
                  </a:lnTo>
                  <a:lnTo>
                    <a:pt x="2771133" y="1809511"/>
                  </a:lnTo>
                  <a:lnTo>
                    <a:pt x="2784926" y="1812224"/>
                  </a:lnTo>
                  <a:lnTo>
                    <a:pt x="2795511" y="1813039"/>
                  </a:lnTo>
                  <a:lnTo>
                    <a:pt x="2809846" y="1810956"/>
                  </a:lnTo>
                  <a:lnTo>
                    <a:pt x="2822917" y="1806349"/>
                  </a:lnTo>
                  <a:lnTo>
                    <a:pt x="2840827" y="1801680"/>
                  </a:lnTo>
                  <a:lnTo>
                    <a:pt x="2869679" y="1799412"/>
                  </a:lnTo>
                  <a:lnTo>
                    <a:pt x="2923038" y="1800984"/>
                  </a:lnTo>
                  <a:lnTo>
                    <a:pt x="2979158" y="1801937"/>
                  </a:lnTo>
                  <a:lnTo>
                    <a:pt x="3071901" y="1802968"/>
                  </a:lnTo>
                  <a:lnTo>
                    <a:pt x="3091283" y="1803423"/>
                  </a:lnTo>
                  <a:lnTo>
                    <a:pt x="3117855" y="1804557"/>
                  </a:lnTo>
                  <a:lnTo>
                    <a:pt x="3130245" y="1804784"/>
                  </a:lnTo>
                  <a:lnTo>
                    <a:pt x="3132442" y="1804403"/>
                  </a:lnTo>
                  <a:lnTo>
                    <a:pt x="3132988" y="1803285"/>
                  </a:lnTo>
                  <a:lnTo>
                    <a:pt x="3144094" y="1808599"/>
                  </a:lnTo>
                  <a:lnTo>
                    <a:pt x="3154562" y="1812016"/>
                  </a:lnTo>
                  <a:lnTo>
                    <a:pt x="3164435" y="1813844"/>
                  </a:lnTo>
                  <a:lnTo>
                    <a:pt x="3173755" y="1814385"/>
                  </a:lnTo>
                  <a:lnTo>
                    <a:pt x="3180945" y="1814088"/>
                  </a:lnTo>
                  <a:lnTo>
                    <a:pt x="3187825" y="1813305"/>
                  </a:lnTo>
                  <a:lnTo>
                    <a:pt x="3194416" y="1812199"/>
                  </a:lnTo>
                  <a:lnTo>
                    <a:pt x="3216630" y="1807464"/>
                  </a:lnTo>
                  <a:lnTo>
                    <a:pt x="3231184" y="1807464"/>
                  </a:lnTo>
                  <a:lnTo>
                    <a:pt x="3238106" y="1809241"/>
                  </a:lnTo>
                  <a:lnTo>
                    <a:pt x="3244875" y="1814601"/>
                  </a:lnTo>
                  <a:lnTo>
                    <a:pt x="3280901" y="1808734"/>
                  </a:lnTo>
                  <a:lnTo>
                    <a:pt x="3323374" y="1798529"/>
                  </a:lnTo>
                  <a:lnTo>
                    <a:pt x="3340569" y="1796770"/>
                  </a:lnTo>
                  <a:lnTo>
                    <a:pt x="3342004" y="1796783"/>
                  </a:lnTo>
                  <a:lnTo>
                    <a:pt x="3358466" y="1787004"/>
                  </a:lnTo>
                  <a:lnTo>
                    <a:pt x="3374923" y="1774245"/>
                  </a:lnTo>
                  <a:lnTo>
                    <a:pt x="3391846" y="1763170"/>
                  </a:lnTo>
                  <a:lnTo>
                    <a:pt x="3409708" y="1758441"/>
                  </a:lnTo>
                  <a:lnTo>
                    <a:pt x="3415258" y="1758441"/>
                  </a:lnTo>
                  <a:lnTo>
                    <a:pt x="3420999" y="1759927"/>
                  </a:lnTo>
                  <a:lnTo>
                    <a:pt x="3426980" y="1763471"/>
                  </a:lnTo>
                  <a:lnTo>
                    <a:pt x="3424796" y="1756092"/>
                  </a:lnTo>
                  <a:lnTo>
                    <a:pt x="3428199" y="1754111"/>
                  </a:lnTo>
                  <a:lnTo>
                    <a:pt x="3437534" y="1754111"/>
                  </a:lnTo>
                  <a:lnTo>
                    <a:pt x="3455555" y="1756752"/>
                  </a:lnTo>
                  <a:lnTo>
                    <a:pt x="3466922" y="1756752"/>
                  </a:lnTo>
                  <a:lnTo>
                    <a:pt x="3473018" y="1755101"/>
                  </a:lnTo>
                  <a:lnTo>
                    <a:pt x="3475913" y="1749221"/>
                  </a:lnTo>
                  <a:lnTo>
                    <a:pt x="3481898" y="1740508"/>
                  </a:lnTo>
                  <a:lnTo>
                    <a:pt x="3490317" y="1736893"/>
                  </a:lnTo>
                  <a:lnTo>
                    <a:pt x="3500072" y="1735616"/>
                  </a:lnTo>
                  <a:lnTo>
                    <a:pt x="3510064" y="1733918"/>
                  </a:lnTo>
                  <a:lnTo>
                    <a:pt x="3520581" y="1727893"/>
                  </a:lnTo>
                  <a:lnTo>
                    <a:pt x="3539255" y="1723802"/>
                  </a:lnTo>
                  <a:lnTo>
                    <a:pt x="3562795" y="1721473"/>
                  </a:lnTo>
                  <a:lnTo>
                    <a:pt x="3587915" y="1720735"/>
                  </a:lnTo>
                  <a:lnTo>
                    <a:pt x="3603511" y="1721027"/>
                  </a:lnTo>
                  <a:lnTo>
                    <a:pt x="3617485" y="1721870"/>
                  </a:lnTo>
                  <a:lnTo>
                    <a:pt x="3628932" y="1723216"/>
                  </a:lnTo>
                  <a:lnTo>
                    <a:pt x="3636949" y="1725015"/>
                  </a:lnTo>
                  <a:lnTo>
                    <a:pt x="3661818" y="1719310"/>
                  </a:lnTo>
                  <a:lnTo>
                    <a:pt x="3679478" y="1712579"/>
                  </a:lnTo>
                  <a:lnTo>
                    <a:pt x="3693353" y="1706966"/>
                  </a:lnTo>
                  <a:lnTo>
                    <a:pt x="3706863" y="1704619"/>
                  </a:lnTo>
                  <a:lnTo>
                    <a:pt x="3712987" y="1705083"/>
                  </a:lnTo>
                  <a:lnTo>
                    <a:pt x="3719833" y="1706570"/>
                  </a:lnTo>
                  <a:lnTo>
                    <a:pt x="3727626" y="1709221"/>
                  </a:lnTo>
                  <a:lnTo>
                    <a:pt x="3736594" y="1713179"/>
                  </a:lnTo>
                  <a:lnTo>
                    <a:pt x="3824185" y="1679333"/>
                  </a:lnTo>
                  <a:lnTo>
                    <a:pt x="3876573" y="1676184"/>
                  </a:lnTo>
                  <a:lnTo>
                    <a:pt x="3891963" y="1674796"/>
                  </a:lnTo>
                  <a:lnTo>
                    <a:pt x="3934727" y="1668281"/>
                  </a:lnTo>
                  <a:lnTo>
                    <a:pt x="3956304" y="1665300"/>
                  </a:lnTo>
                  <a:lnTo>
                    <a:pt x="3969061" y="1667422"/>
                  </a:lnTo>
                  <a:lnTo>
                    <a:pt x="3982381" y="1668883"/>
                  </a:lnTo>
                  <a:lnTo>
                    <a:pt x="3996214" y="1669727"/>
                  </a:lnTo>
                  <a:lnTo>
                    <a:pt x="4010507" y="1669999"/>
                  </a:lnTo>
                  <a:lnTo>
                    <a:pt x="4066574" y="1666694"/>
                  </a:lnTo>
                  <a:lnTo>
                    <a:pt x="4125334" y="1658208"/>
                  </a:lnTo>
                  <a:lnTo>
                    <a:pt x="4183961" y="1646685"/>
                  </a:lnTo>
                  <a:lnTo>
                    <a:pt x="4289502" y="1623094"/>
                  </a:lnTo>
                  <a:lnTo>
                    <a:pt x="4330763" y="1615312"/>
                  </a:lnTo>
                  <a:lnTo>
                    <a:pt x="4346662" y="1614563"/>
                  </a:lnTo>
                  <a:lnTo>
                    <a:pt x="4362435" y="1612352"/>
                  </a:lnTo>
                  <a:lnTo>
                    <a:pt x="4420153" y="1602044"/>
                  </a:lnTo>
                  <a:lnTo>
                    <a:pt x="4440200" y="1598912"/>
                  </a:lnTo>
                  <a:lnTo>
                    <a:pt x="4459326" y="1596696"/>
                  </a:lnTo>
                  <a:lnTo>
                    <a:pt x="4476737" y="1595856"/>
                  </a:lnTo>
                  <a:lnTo>
                    <a:pt x="4485908" y="1596193"/>
                  </a:lnTo>
                  <a:lnTo>
                    <a:pt x="4494033" y="1597267"/>
                  </a:lnTo>
                  <a:lnTo>
                    <a:pt x="4500945" y="1599173"/>
                  </a:lnTo>
                  <a:lnTo>
                    <a:pt x="4506480" y="1602003"/>
                  </a:lnTo>
                  <a:lnTo>
                    <a:pt x="4540973" y="1605461"/>
                  </a:lnTo>
                  <a:lnTo>
                    <a:pt x="4564232" y="1609548"/>
                  </a:lnTo>
                  <a:lnTo>
                    <a:pt x="4589575" y="1616153"/>
                  </a:lnTo>
                  <a:lnTo>
                    <a:pt x="4630318" y="1627162"/>
                  </a:lnTo>
                  <a:lnTo>
                    <a:pt x="4644067" y="1624794"/>
                  </a:lnTo>
                  <a:lnTo>
                    <a:pt x="4657786" y="1623231"/>
                  </a:lnTo>
                  <a:lnTo>
                    <a:pt x="4671446" y="1622297"/>
                  </a:lnTo>
                  <a:lnTo>
                    <a:pt x="4685017" y="1621815"/>
                  </a:lnTo>
                  <a:lnTo>
                    <a:pt x="4729861" y="1621497"/>
                  </a:lnTo>
                  <a:lnTo>
                    <a:pt x="4741494" y="1625485"/>
                  </a:lnTo>
                  <a:lnTo>
                    <a:pt x="4754168" y="1631035"/>
                  </a:lnTo>
                  <a:lnTo>
                    <a:pt x="4790630" y="1629143"/>
                  </a:lnTo>
                  <a:lnTo>
                    <a:pt x="4799215" y="1622018"/>
                  </a:lnTo>
                  <a:lnTo>
                    <a:pt x="4810633" y="1623910"/>
                  </a:lnTo>
                  <a:lnTo>
                    <a:pt x="4822116" y="1622097"/>
                  </a:lnTo>
                  <a:lnTo>
                    <a:pt x="4863655" y="1614373"/>
                  </a:lnTo>
                  <a:lnTo>
                    <a:pt x="4868684" y="1615008"/>
                  </a:lnTo>
                  <a:lnTo>
                    <a:pt x="4873193" y="1612595"/>
                  </a:lnTo>
                  <a:lnTo>
                    <a:pt x="4879263" y="1614474"/>
                  </a:lnTo>
                  <a:lnTo>
                    <a:pt x="4881778" y="1612480"/>
                  </a:lnTo>
                  <a:lnTo>
                    <a:pt x="4912474" y="1617205"/>
                  </a:lnTo>
                  <a:lnTo>
                    <a:pt x="4929657" y="1618462"/>
                  </a:lnTo>
                  <a:lnTo>
                    <a:pt x="4963922" y="1625688"/>
                  </a:lnTo>
                  <a:lnTo>
                    <a:pt x="4970005" y="1622551"/>
                  </a:lnTo>
                  <a:lnTo>
                    <a:pt x="5021237" y="1626527"/>
                  </a:lnTo>
                  <a:lnTo>
                    <a:pt x="5021757" y="1624533"/>
                  </a:lnTo>
                  <a:lnTo>
                    <a:pt x="5035588" y="1616468"/>
                  </a:lnTo>
                  <a:lnTo>
                    <a:pt x="5076228" y="1607845"/>
                  </a:lnTo>
                  <a:lnTo>
                    <a:pt x="5078895" y="1604937"/>
                  </a:lnTo>
                  <a:lnTo>
                    <a:pt x="5087581" y="1604937"/>
                  </a:lnTo>
                  <a:lnTo>
                    <a:pt x="5093230" y="1605271"/>
                  </a:lnTo>
                  <a:lnTo>
                    <a:pt x="5100520" y="1606353"/>
                  </a:lnTo>
                  <a:lnTo>
                    <a:pt x="5109795" y="1608301"/>
                  </a:lnTo>
                  <a:lnTo>
                    <a:pt x="5121402" y="1611236"/>
                  </a:lnTo>
                  <a:lnTo>
                    <a:pt x="5126253" y="1605635"/>
                  </a:lnTo>
                  <a:lnTo>
                    <a:pt x="5131409" y="1603324"/>
                  </a:lnTo>
                  <a:lnTo>
                    <a:pt x="5141760" y="1603324"/>
                  </a:lnTo>
                  <a:lnTo>
                    <a:pt x="5145824" y="1603984"/>
                  </a:lnTo>
                  <a:lnTo>
                    <a:pt x="5150535" y="1605152"/>
                  </a:lnTo>
                  <a:lnTo>
                    <a:pt x="5162667" y="1602894"/>
                  </a:lnTo>
                  <a:lnTo>
                    <a:pt x="5171197" y="1598334"/>
                  </a:lnTo>
                  <a:lnTo>
                    <a:pt x="5178419" y="1593853"/>
                  </a:lnTo>
                  <a:lnTo>
                    <a:pt x="5186629" y="1591830"/>
                  </a:lnTo>
                  <a:lnTo>
                    <a:pt x="5190058" y="1591830"/>
                  </a:lnTo>
                  <a:lnTo>
                    <a:pt x="5194134" y="1592783"/>
                  </a:lnTo>
                  <a:lnTo>
                    <a:pt x="5199354" y="1595196"/>
                  </a:lnTo>
                  <a:lnTo>
                    <a:pt x="5205059" y="1589351"/>
                  </a:lnTo>
                  <a:lnTo>
                    <a:pt x="5220479" y="1586382"/>
                  </a:lnTo>
                  <a:lnTo>
                    <a:pt x="5234582" y="1583394"/>
                  </a:lnTo>
                  <a:lnTo>
                    <a:pt x="5236337" y="1577492"/>
                  </a:lnTo>
                  <a:lnTo>
                    <a:pt x="5240972" y="1574482"/>
                  </a:lnTo>
                  <a:lnTo>
                    <a:pt x="5244858" y="1573529"/>
                  </a:lnTo>
                  <a:lnTo>
                    <a:pt x="5251513" y="1573529"/>
                  </a:lnTo>
                  <a:lnTo>
                    <a:pt x="5262905" y="1576476"/>
                  </a:lnTo>
                  <a:lnTo>
                    <a:pt x="5269293" y="1576476"/>
                  </a:lnTo>
                  <a:lnTo>
                    <a:pt x="5272836" y="1575688"/>
                  </a:lnTo>
                  <a:lnTo>
                    <a:pt x="5276989" y="1573301"/>
                  </a:lnTo>
                  <a:lnTo>
                    <a:pt x="5278589" y="1573047"/>
                  </a:lnTo>
                  <a:lnTo>
                    <a:pt x="5285625" y="1572933"/>
                  </a:lnTo>
                  <a:lnTo>
                    <a:pt x="5282349" y="1576108"/>
                  </a:lnTo>
                  <a:lnTo>
                    <a:pt x="5277853" y="1582483"/>
                  </a:lnTo>
                  <a:lnTo>
                    <a:pt x="5276646" y="1585671"/>
                  </a:lnTo>
                  <a:lnTo>
                    <a:pt x="5295468" y="1585493"/>
                  </a:lnTo>
                  <a:lnTo>
                    <a:pt x="5299671" y="1586877"/>
                  </a:lnTo>
                  <a:lnTo>
                    <a:pt x="5306568" y="1589658"/>
                  </a:lnTo>
                  <a:lnTo>
                    <a:pt x="5309260" y="1591043"/>
                  </a:lnTo>
                  <a:lnTo>
                    <a:pt x="5313807" y="1591043"/>
                  </a:lnTo>
                  <a:lnTo>
                    <a:pt x="5315546" y="1590560"/>
                  </a:lnTo>
                  <a:lnTo>
                    <a:pt x="5320677" y="1587449"/>
                  </a:lnTo>
                  <a:lnTo>
                    <a:pt x="5324348" y="1583575"/>
                  </a:lnTo>
                  <a:lnTo>
                    <a:pt x="5329491" y="1576870"/>
                  </a:lnTo>
                  <a:lnTo>
                    <a:pt x="5333555" y="1577657"/>
                  </a:lnTo>
                  <a:lnTo>
                    <a:pt x="5337124" y="1578013"/>
                  </a:lnTo>
                  <a:lnTo>
                    <a:pt x="5340388" y="1578013"/>
                  </a:lnTo>
                  <a:lnTo>
                    <a:pt x="5352046" y="1576423"/>
                  </a:lnTo>
                  <a:lnTo>
                    <a:pt x="5363360" y="1572437"/>
                  </a:lnTo>
                  <a:lnTo>
                    <a:pt x="5377044" y="1567233"/>
                  </a:lnTo>
                  <a:lnTo>
                    <a:pt x="5395810" y="1561985"/>
                  </a:lnTo>
                  <a:lnTo>
                    <a:pt x="5400573" y="1563916"/>
                  </a:lnTo>
                  <a:lnTo>
                    <a:pt x="5405107" y="1564754"/>
                  </a:lnTo>
                  <a:lnTo>
                    <a:pt x="5409450" y="1564754"/>
                  </a:lnTo>
                  <a:lnTo>
                    <a:pt x="5415819" y="1564166"/>
                  </a:lnTo>
                  <a:lnTo>
                    <a:pt x="5421990" y="1562528"/>
                  </a:lnTo>
                  <a:lnTo>
                    <a:pt x="5428015" y="1560028"/>
                  </a:lnTo>
                  <a:lnTo>
                    <a:pt x="5433949" y="1556854"/>
                  </a:lnTo>
                  <a:lnTo>
                    <a:pt x="5446595" y="1556230"/>
                  </a:lnTo>
                  <a:lnTo>
                    <a:pt x="5459145" y="1554792"/>
                  </a:lnTo>
                  <a:lnTo>
                    <a:pt x="5471696" y="1552709"/>
                  </a:lnTo>
                  <a:lnTo>
                    <a:pt x="5506339" y="1545640"/>
                  </a:lnTo>
                  <a:lnTo>
                    <a:pt x="5521845" y="1548371"/>
                  </a:lnTo>
                  <a:lnTo>
                    <a:pt x="5526366" y="1547990"/>
                  </a:lnTo>
                  <a:lnTo>
                    <a:pt x="5539257" y="1547939"/>
                  </a:lnTo>
                  <a:lnTo>
                    <a:pt x="5553075" y="1546161"/>
                  </a:lnTo>
                  <a:lnTo>
                    <a:pt x="5561241" y="1538935"/>
                  </a:lnTo>
                  <a:lnTo>
                    <a:pt x="5572874" y="1540090"/>
                  </a:lnTo>
                  <a:lnTo>
                    <a:pt x="5586285" y="1534007"/>
                  </a:lnTo>
                  <a:lnTo>
                    <a:pt x="5588482" y="1537157"/>
                  </a:lnTo>
                  <a:lnTo>
                    <a:pt x="5598972" y="1541449"/>
                  </a:lnTo>
                  <a:lnTo>
                    <a:pt x="5647588" y="1518818"/>
                  </a:lnTo>
                  <a:lnTo>
                    <a:pt x="5656707" y="1515562"/>
                  </a:lnTo>
                  <a:lnTo>
                    <a:pt x="5675972" y="1510233"/>
                  </a:lnTo>
                  <a:lnTo>
                    <a:pt x="5677446" y="1508340"/>
                  </a:lnTo>
                  <a:lnTo>
                    <a:pt x="5707202" y="1502054"/>
                  </a:lnTo>
                  <a:lnTo>
                    <a:pt x="5715787" y="1494713"/>
                  </a:lnTo>
                  <a:lnTo>
                    <a:pt x="5731714" y="1489774"/>
                  </a:lnTo>
                  <a:lnTo>
                    <a:pt x="5747829" y="1486701"/>
                  </a:lnTo>
                  <a:lnTo>
                    <a:pt x="5762411" y="1482135"/>
                  </a:lnTo>
                  <a:lnTo>
                    <a:pt x="5773737" y="1472717"/>
                  </a:lnTo>
                  <a:lnTo>
                    <a:pt x="5779401" y="1468945"/>
                  </a:lnTo>
                  <a:lnTo>
                    <a:pt x="5784850" y="1467053"/>
                  </a:lnTo>
                  <a:lnTo>
                    <a:pt x="5789980" y="1466329"/>
                  </a:lnTo>
                  <a:lnTo>
                    <a:pt x="5804547" y="1466951"/>
                  </a:lnTo>
                  <a:lnTo>
                    <a:pt x="5808319" y="1472399"/>
                  </a:lnTo>
                  <a:lnTo>
                    <a:pt x="5817323" y="1469885"/>
                  </a:lnTo>
                  <a:lnTo>
                    <a:pt x="5829376" y="1472615"/>
                  </a:lnTo>
                  <a:lnTo>
                    <a:pt x="5834087" y="1472717"/>
                  </a:lnTo>
                  <a:lnTo>
                    <a:pt x="5838197" y="1459391"/>
                  </a:lnTo>
                  <a:lnTo>
                    <a:pt x="5850740" y="1456770"/>
                  </a:lnTo>
                  <a:lnTo>
                    <a:pt x="5861927" y="1455367"/>
                  </a:lnTo>
                  <a:lnTo>
                    <a:pt x="5861964" y="1445691"/>
                  </a:lnTo>
                  <a:lnTo>
                    <a:pt x="5871790" y="1441999"/>
                  </a:lnTo>
                  <a:lnTo>
                    <a:pt x="5876542" y="1437195"/>
                  </a:lnTo>
                  <a:lnTo>
                    <a:pt x="5879168" y="1433029"/>
                  </a:lnTo>
                  <a:lnTo>
                    <a:pt x="5882614" y="1431251"/>
                  </a:lnTo>
                  <a:lnTo>
                    <a:pt x="5885307" y="1431251"/>
                  </a:lnTo>
                  <a:lnTo>
                    <a:pt x="5889777" y="1433194"/>
                  </a:lnTo>
                  <a:lnTo>
                    <a:pt x="5898324" y="1438452"/>
                  </a:lnTo>
                  <a:lnTo>
                    <a:pt x="5932882" y="1415932"/>
                  </a:lnTo>
                  <a:lnTo>
                    <a:pt x="5971732" y="1391634"/>
                  </a:lnTo>
                  <a:lnTo>
                    <a:pt x="6009107" y="1365154"/>
                  </a:lnTo>
                  <a:lnTo>
                    <a:pt x="6039243" y="1336090"/>
                  </a:lnTo>
                  <a:lnTo>
                    <a:pt x="6060988" y="1330074"/>
                  </a:lnTo>
                  <a:lnTo>
                    <a:pt x="6076083" y="1327405"/>
                  </a:lnTo>
                  <a:lnTo>
                    <a:pt x="6089467" y="1324519"/>
                  </a:lnTo>
                  <a:lnTo>
                    <a:pt x="6106083" y="1317853"/>
                  </a:lnTo>
                  <a:lnTo>
                    <a:pt x="6107010" y="1305344"/>
                  </a:lnTo>
                  <a:lnTo>
                    <a:pt x="6114796" y="1302359"/>
                  </a:lnTo>
                  <a:lnTo>
                    <a:pt x="6130493" y="1302359"/>
                  </a:lnTo>
                  <a:lnTo>
                    <a:pt x="6153721" y="1304836"/>
                  </a:lnTo>
                  <a:lnTo>
                    <a:pt x="6159703" y="1304836"/>
                  </a:lnTo>
                  <a:lnTo>
                    <a:pt x="6168518" y="1304296"/>
                  </a:lnTo>
                  <a:lnTo>
                    <a:pt x="6176916" y="1302370"/>
                  </a:lnTo>
                  <a:lnTo>
                    <a:pt x="6184625" y="1298594"/>
                  </a:lnTo>
                  <a:lnTo>
                    <a:pt x="6191377" y="1292504"/>
                  </a:lnTo>
                  <a:lnTo>
                    <a:pt x="6250051" y="1276222"/>
                  </a:lnTo>
                  <a:lnTo>
                    <a:pt x="6250051" y="489089"/>
                  </a:lnTo>
                  <a:lnTo>
                    <a:pt x="8361781" y="489089"/>
                  </a:lnTo>
                  <a:lnTo>
                    <a:pt x="8366506" y="488670"/>
                  </a:lnTo>
                  <a:lnTo>
                    <a:pt x="8383494" y="464474"/>
                  </a:lnTo>
                  <a:lnTo>
                    <a:pt x="8403893" y="456358"/>
                  </a:lnTo>
                  <a:lnTo>
                    <a:pt x="8426633" y="453762"/>
                  </a:lnTo>
                  <a:lnTo>
                    <a:pt x="8450643" y="446125"/>
                  </a:lnTo>
                  <a:lnTo>
                    <a:pt x="8464055" y="442699"/>
                  </a:lnTo>
                  <a:lnTo>
                    <a:pt x="8476129" y="441110"/>
                  </a:lnTo>
                  <a:lnTo>
                    <a:pt x="8486826" y="440248"/>
                  </a:lnTo>
                  <a:lnTo>
                    <a:pt x="8496109" y="439000"/>
                  </a:lnTo>
                  <a:lnTo>
                    <a:pt x="8519261" y="431876"/>
                  </a:lnTo>
                  <a:lnTo>
                    <a:pt x="8531631" y="416483"/>
                  </a:lnTo>
                  <a:lnTo>
                    <a:pt x="8564321" y="389661"/>
                  </a:lnTo>
                  <a:lnTo>
                    <a:pt x="8568740" y="380355"/>
                  </a:lnTo>
                  <a:lnTo>
                    <a:pt x="8572828" y="363791"/>
                  </a:lnTo>
                  <a:lnTo>
                    <a:pt x="8577428" y="347799"/>
                  </a:lnTo>
                  <a:lnTo>
                    <a:pt x="8583383" y="340207"/>
                  </a:lnTo>
                  <a:lnTo>
                    <a:pt x="8585390" y="340829"/>
                  </a:lnTo>
                  <a:lnTo>
                    <a:pt x="8587282" y="341121"/>
                  </a:lnTo>
                  <a:lnTo>
                    <a:pt x="8589073" y="341121"/>
                  </a:lnTo>
                  <a:lnTo>
                    <a:pt x="8607535" y="328090"/>
                  </a:lnTo>
                  <a:lnTo>
                    <a:pt x="8622009" y="299064"/>
                  </a:lnTo>
                  <a:lnTo>
                    <a:pt x="8638710" y="269150"/>
                  </a:lnTo>
                  <a:lnTo>
                    <a:pt x="8663851" y="253453"/>
                  </a:lnTo>
                  <a:lnTo>
                    <a:pt x="8680630" y="218062"/>
                  </a:lnTo>
                  <a:lnTo>
                    <a:pt x="8702662" y="205360"/>
                  </a:lnTo>
                  <a:lnTo>
                    <a:pt x="8722865" y="202795"/>
                  </a:lnTo>
                  <a:lnTo>
                    <a:pt x="8734158" y="197815"/>
                  </a:lnTo>
                  <a:lnTo>
                    <a:pt x="8756165" y="188575"/>
                  </a:lnTo>
                  <a:lnTo>
                    <a:pt x="8767346" y="181706"/>
                  </a:lnTo>
                  <a:lnTo>
                    <a:pt x="8772829" y="172669"/>
                  </a:lnTo>
                  <a:lnTo>
                    <a:pt x="8789146" y="162293"/>
                  </a:lnTo>
                  <a:lnTo>
                    <a:pt x="8820629" y="154749"/>
                  </a:lnTo>
                  <a:lnTo>
                    <a:pt x="8849792" y="147205"/>
                  </a:lnTo>
                  <a:lnTo>
                    <a:pt x="8859151" y="136829"/>
                  </a:lnTo>
                  <a:lnTo>
                    <a:pt x="8860980" y="137579"/>
                  </a:lnTo>
                  <a:lnTo>
                    <a:pt x="8863037" y="137921"/>
                  </a:lnTo>
                  <a:lnTo>
                    <a:pt x="8865285" y="137921"/>
                  </a:lnTo>
                  <a:lnTo>
                    <a:pt x="8906249" y="119426"/>
                  </a:lnTo>
                  <a:lnTo>
                    <a:pt x="8938679" y="90728"/>
                  </a:lnTo>
                  <a:lnTo>
                    <a:pt x="8978493" y="41274"/>
                  </a:lnTo>
                  <a:lnTo>
                    <a:pt x="9005011" y="0"/>
                  </a:lnTo>
                  <a:close/>
                </a:path>
              </a:pathLst>
            </a:custGeom>
            <a:solidFill>
              <a:srgbClr val="ECEB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06193" y="1546364"/>
              <a:ext cx="1296428" cy="44528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50025" y="2328964"/>
              <a:ext cx="1219695" cy="39115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50025" y="1546364"/>
              <a:ext cx="2111743" cy="78713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266370" y="1560906"/>
              <a:ext cx="3309620" cy="4650740"/>
            </a:xfrm>
            <a:custGeom>
              <a:avLst/>
              <a:gdLst/>
              <a:ahLst/>
              <a:cxnLst/>
              <a:rect l="l" t="t" r="r" b="b"/>
              <a:pathLst>
                <a:path w="3309620" h="4650740">
                  <a:moveTo>
                    <a:pt x="3309010" y="4650562"/>
                  </a:moveTo>
                  <a:lnTo>
                    <a:pt x="3309010" y="0"/>
                  </a:lnTo>
                  <a:lnTo>
                    <a:pt x="0" y="0"/>
                  </a:lnTo>
                  <a:lnTo>
                    <a:pt x="0" y="4650562"/>
                  </a:lnTo>
                  <a:lnTo>
                    <a:pt x="3309010" y="4650562"/>
                  </a:lnTo>
                  <a:close/>
                </a:path>
              </a:pathLst>
            </a:custGeom>
            <a:solidFill>
              <a:srgbClr val="F1F1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25706" y="5842533"/>
              <a:ext cx="4733290" cy="873125"/>
            </a:xfrm>
            <a:custGeom>
              <a:avLst/>
              <a:gdLst/>
              <a:ahLst/>
              <a:cxnLst/>
              <a:rect l="l" t="t" r="r" b="b"/>
              <a:pathLst>
                <a:path w="4733290" h="873125">
                  <a:moveTo>
                    <a:pt x="4732693" y="872604"/>
                  </a:moveTo>
                  <a:lnTo>
                    <a:pt x="4732693" y="0"/>
                  </a:lnTo>
                  <a:lnTo>
                    <a:pt x="4686071" y="23825"/>
                  </a:lnTo>
                  <a:lnTo>
                    <a:pt x="4671095" y="29429"/>
                  </a:lnTo>
                  <a:lnTo>
                    <a:pt x="4656258" y="33837"/>
                  </a:lnTo>
                  <a:lnTo>
                    <a:pt x="4641658" y="36842"/>
                  </a:lnTo>
                  <a:lnTo>
                    <a:pt x="4627397" y="38239"/>
                  </a:lnTo>
                  <a:lnTo>
                    <a:pt x="4622355" y="36283"/>
                  </a:lnTo>
                  <a:lnTo>
                    <a:pt x="4618177" y="35115"/>
                  </a:lnTo>
                  <a:lnTo>
                    <a:pt x="4609134" y="35115"/>
                  </a:lnTo>
                  <a:lnTo>
                    <a:pt x="4605261" y="38036"/>
                  </a:lnTo>
                  <a:lnTo>
                    <a:pt x="4602251" y="45478"/>
                  </a:lnTo>
                  <a:lnTo>
                    <a:pt x="4583358" y="49672"/>
                  </a:lnTo>
                  <a:lnTo>
                    <a:pt x="4547678" y="64270"/>
                  </a:lnTo>
                  <a:lnTo>
                    <a:pt x="4532007" y="67449"/>
                  </a:lnTo>
                  <a:lnTo>
                    <a:pt x="4527334" y="67449"/>
                  </a:lnTo>
                  <a:lnTo>
                    <a:pt x="4522978" y="66294"/>
                  </a:lnTo>
                  <a:lnTo>
                    <a:pt x="4519053" y="63461"/>
                  </a:lnTo>
                  <a:lnTo>
                    <a:pt x="4484171" y="75127"/>
                  </a:lnTo>
                  <a:lnTo>
                    <a:pt x="4457511" y="81621"/>
                  </a:lnTo>
                  <a:lnTo>
                    <a:pt x="4439120" y="88713"/>
                  </a:lnTo>
                  <a:lnTo>
                    <a:pt x="4429048" y="102171"/>
                  </a:lnTo>
                  <a:lnTo>
                    <a:pt x="4398022" y="100926"/>
                  </a:lnTo>
                  <a:lnTo>
                    <a:pt x="4386802" y="101510"/>
                  </a:lnTo>
                  <a:lnTo>
                    <a:pt x="4375929" y="103651"/>
                  </a:lnTo>
                  <a:lnTo>
                    <a:pt x="4364005" y="107934"/>
                  </a:lnTo>
                  <a:lnTo>
                    <a:pt x="4349635" y="114947"/>
                  </a:lnTo>
                  <a:lnTo>
                    <a:pt x="4331848" y="120576"/>
                  </a:lnTo>
                  <a:lnTo>
                    <a:pt x="4319416" y="125125"/>
                  </a:lnTo>
                  <a:lnTo>
                    <a:pt x="4306298" y="128433"/>
                  </a:lnTo>
                  <a:lnTo>
                    <a:pt x="4286453" y="130340"/>
                  </a:lnTo>
                  <a:lnTo>
                    <a:pt x="4283532" y="135115"/>
                  </a:lnTo>
                  <a:lnTo>
                    <a:pt x="4280357" y="139115"/>
                  </a:lnTo>
                  <a:lnTo>
                    <a:pt x="4276915" y="142468"/>
                  </a:lnTo>
                  <a:lnTo>
                    <a:pt x="4276915" y="397979"/>
                  </a:lnTo>
                  <a:lnTo>
                    <a:pt x="3157931" y="397979"/>
                  </a:lnTo>
                  <a:lnTo>
                    <a:pt x="3157931" y="571474"/>
                  </a:lnTo>
                  <a:lnTo>
                    <a:pt x="2166543" y="571474"/>
                  </a:lnTo>
                  <a:lnTo>
                    <a:pt x="2166543" y="397979"/>
                  </a:lnTo>
                  <a:lnTo>
                    <a:pt x="2093760" y="397979"/>
                  </a:lnTo>
                  <a:lnTo>
                    <a:pt x="2089835" y="398868"/>
                  </a:lnTo>
                  <a:lnTo>
                    <a:pt x="2082495" y="398056"/>
                  </a:lnTo>
                  <a:lnTo>
                    <a:pt x="2079383" y="398056"/>
                  </a:lnTo>
                  <a:lnTo>
                    <a:pt x="2071540" y="398859"/>
                  </a:lnTo>
                  <a:lnTo>
                    <a:pt x="2065404" y="401464"/>
                  </a:lnTo>
                  <a:lnTo>
                    <a:pt x="2060806" y="406162"/>
                  </a:lnTo>
                  <a:lnTo>
                    <a:pt x="2057577" y="413245"/>
                  </a:lnTo>
                  <a:lnTo>
                    <a:pt x="2046168" y="411617"/>
                  </a:lnTo>
                  <a:lnTo>
                    <a:pt x="2036479" y="410500"/>
                  </a:lnTo>
                  <a:lnTo>
                    <a:pt x="2028349" y="409857"/>
                  </a:lnTo>
                  <a:lnTo>
                    <a:pt x="2021611" y="409651"/>
                  </a:lnTo>
                  <a:lnTo>
                    <a:pt x="2004695" y="412768"/>
                  </a:lnTo>
                  <a:lnTo>
                    <a:pt x="1997321" y="420181"/>
                  </a:lnTo>
                  <a:lnTo>
                    <a:pt x="1986876" y="428976"/>
                  </a:lnTo>
                  <a:lnTo>
                    <a:pt x="1960753" y="436245"/>
                  </a:lnTo>
                  <a:lnTo>
                    <a:pt x="1934015" y="439060"/>
                  </a:lnTo>
                  <a:lnTo>
                    <a:pt x="1906770" y="442196"/>
                  </a:lnTo>
                  <a:lnTo>
                    <a:pt x="1878683" y="444744"/>
                  </a:lnTo>
                  <a:lnTo>
                    <a:pt x="1849424" y="445795"/>
                  </a:lnTo>
                  <a:lnTo>
                    <a:pt x="1831317" y="445337"/>
                  </a:lnTo>
                  <a:lnTo>
                    <a:pt x="1812609" y="443836"/>
                  </a:lnTo>
                  <a:lnTo>
                    <a:pt x="1793226" y="441101"/>
                  </a:lnTo>
                  <a:lnTo>
                    <a:pt x="1773097" y="436943"/>
                  </a:lnTo>
                  <a:lnTo>
                    <a:pt x="1768043" y="434797"/>
                  </a:lnTo>
                  <a:lnTo>
                    <a:pt x="1762417" y="433781"/>
                  </a:lnTo>
                  <a:lnTo>
                    <a:pt x="1756778" y="433781"/>
                  </a:lnTo>
                  <a:lnTo>
                    <a:pt x="1747210" y="434739"/>
                  </a:lnTo>
                  <a:lnTo>
                    <a:pt x="1719046" y="455383"/>
                  </a:lnTo>
                  <a:lnTo>
                    <a:pt x="1709604" y="452765"/>
                  </a:lnTo>
                  <a:lnTo>
                    <a:pt x="1701253" y="451080"/>
                  </a:lnTo>
                  <a:lnTo>
                    <a:pt x="1693864" y="450177"/>
                  </a:lnTo>
                  <a:lnTo>
                    <a:pt x="1687309" y="449910"/>
                  </a:lnTo>
                  <a:lnTo>
                    <a:pt x="1680591" y="449910"/>
                  </a:lnTo>
                  <a:lnTo>
                    <a:pt x="1660817" y="453351"/>
                  </a:lnTo>
                  <a:lnTo>
                    <a:pt x="1651025" y="453351"/>
                  </a:lnTo>
                  <a:lnTo>
                    <a:pt x="1645627" y="452310"/>
                  </a:lnTo>
                  <a:lnTo>
                    <a:pt x="1638985" y="449059"/>
                  </a:lnTo>
                  <a:lnTo>
                    <a:pt x="1610735" y="459323"/>
                  </a:lnTo>
                  <a:lnTo>
                    <a:pt x="1588327" y="471652"/>
                  </a:lnTo>
                  <a:lnTo>
                    <a:pt x="1570007" y="482009"/>
                  </a:lnTo>
                  <a:lnTo>
                    <a:pt x="1554022" y="486359"/>
                  </a:lnTo>
                  <a:lnTo>
                    <a:pt x="1550822" y="486359"/>
                  </a:lnTo>
                  <a:lnTo>
                    <a:pt x="1547672" y="485711"/>
                  </a:lnTo>
                  <a:lnTo>
                    <a:pt x="1544497" y="484251"/>
                  </a:lnTo>
                  <a:lnTo>
                    <a:pt x="1516703" y="496435"/>
                  </a:lnTo>
                  <a:lnTo>
                    <a:pt x="1486688" y="510276"/>
                  </a:lnTo>
                  <a:lnTo>
                    <a:pt x="1437309" y="533768"/>
                  </a:lnTo>
                  <a:lnTo>
                    <a:pt x="1433222" y="540711"/>
                  </a:lnTo>
                  <a:lnTo>
                    <a:pt x="1426527" y="544277"/>
                  </a:lnTo>
                  <a:lnTo>
                    <a:pt x="1418461" y="546319"/>
                  </a:lnTo>
                  <a:lnTo>
                    <a:pt x="1410258" y="548690"/>
                  </a:lnTo>
                  <a:lnTo>
                    <a:pt x="1399081" y="556489"/>
                  </a:lnTo>
                  <a:lnTo>
                    <a:pt x="1379978" y="562837"/>
                  </a:lnTo>
                  <a:lnTo>
                    <a:pt x="1358195" y="567105"/>
                  </a:lnTo>
                  <a:lnTo>
                    <a:pt x="1338973" y="568667"/>
                  </a:lnTo>
                  <a:lnTo>
                    <a:pt x="1336395" y="568667"/>
                  </a:lnTo>
                  <a:lnTo>
                    <a:pt x="1332204" y="568274"/>
                  </a:lnTo>
                  <a:lnTo>
                    <a:pt x="1325270" y="566242"/>
                  </a:lnTo>
                  <a:lnTo>
                    <a:pt x="1319085" y="565391"/>
                  </a:lnTo>
                  <a:lnTo>
                    <a:pt x="1313484" y="565391"/>
                  </a:lnTo>
                  <a:lnTo>
                    <a:pt x="1302847" y="566465"/>
                  </a:lnTo>
                  <a:lnTo>
                    <a:pt x="1293434" y="569298"/>
                  </a:lnTo>
                  <a:lnTo>
                    <a:pt x="1284902" y="573304"/>
                  </a:lnTo>
                  <a:lnTo>
                    <a:pt x="1269120" y="582498"/>
                  </a:lnTo>
                  <a:lnTo>
                    <a:pt x="1261186" y="586509"/>
                  </a:lnTo>
                  <a:lnTo>
                    <a:pt x="1252766" y="589346"/>
                  </a:lnTo>
                  <a:lnTo>
                    <a:pt x="1243520" y="590423"/>
                  </a:lnTo>
                  <a:lnTo>
                    <a:pt x="1239951" y="590423"/>
                  </a:lnTo>
                  <a:lnTo>
                    <a:pt x="1236154" y="589953"/>
                  </a:lnTo>
                  <a:lnTo>
                    <a:pt x="1232039" y="588899"/>
                  </a:lnTo>
                  <a:lnTo>
                    <a:pt x="1164145" y="612736"/>
                  </a:lnTo>
                  <a:lnTo>
                    <a:pt x="1121295" y="617435"/>
                  </a:lnTo>
                  <a:lnTo>
                    <a:pt x="1086091" y="647217"/>
                  </a:lnTo>
                  <a:lnTo>
                    <a:pt x="1054023" y="649935"/>
                  </a:lnTo>
                  <a:lnTo>
                    <a:pt x="1045780" y="653140"/>
                  </a:lnTo>
                  <a:lnTo>
                    <a:pt x="1019583" y="657436"/>
                  </a:lnTo>
                  <a:lnTo>
                    <a:pt x="990622" y="666012"/>
                  </a:lnTo>
                  <a:lnTo>
                    <a:pt x="975602" y="671339"/>
                  </a:lnTo>
                  <a:lnTo>
                    <a:pt x="957757" y="676559"/>
                  </a:lnTo>
                  <a:lnTo>
                    <a:pt x="929030" y="682294"/>
                  </a:lnTo>
                  <a:lnTo>
                    <a:pt x="893476" y="691979"/>
                  </a:lnTo>
                  <a:lnTo>
                    <a:pt x="865139" y="702771"/>
                  </a:lnTo>
                  <a:lnTo>
                    <a:pt x="841037" y="711543"/>
                  </a:lnTo>
                  <a:lnTo>
                    <a:pt x="818184" y="715162"/>
                  </a:lnTo>
                  <a:lnTo>
                    <a:pt x="809831" y="714620"/>
                  </a:lnTo>
                  <a:lnTo>
                    <a:pt x="801125" y="712900"/>
                  </a:lnTo>
                  <a:lnTo>
                    <a:pt x="791938" y="709863"/>
                  </a:lnTo>
                  <a:lnTo>
                    <a:pt x="782142" y="705370"/>
                  </a:lnTo>
                  <a:lnTo>
                    <a:pt x="739695" y="720371"/>
                  </a:lnTo>
                  <a:lnTo>
                    <a:pt x="671471" y="744034"/>
                  </a:lnTo>
                  <a:lnTo>
                    <a:pt x="588609" y="754472"/>
                  </a:lnTo>
                  <a:lnTo>
                    <a:pt x="548609" y="755750"/>
                  </a:lnTo>
                  <a:lnTo>
                    <a:pt x="510908" y="755929"/>
                  </a:lnTo>
                  <a:lnTo>
                    <a:pt x="470014" y="757796"/>
                  </a:lnTo>
                  <a:lnTo>
                    <a:pt x="407801" y="789200"/>
                  </a:lnTo>
                  <a:lnTo>
                    <a:pt x="399233" y="793447"/>
                  </a:lnTo>
                  <a:lnTo>
                    <a:pt x="394144" y="795058"/>
                  </a:lnTo>
                  <a:lnTo>
                    <a:pt x="316623" y="792861"/>
                  </a:lnTo>
                  <a:lnTo>
                    <a:pt x="273240" y="794588"/>
                  </a:lnTo>
                  <a:lnTo>
                    <a:pt x="267119" y="797648"/>
                  </a:lnTo>
                  <a:lnTo>
                    <a:pt x="262242" y="798817"/>
                  </a:lnTo>
                  <a:lnTo>
                    <a:pt x="256082" y="798817"/>
                  </a:lnTo>
                  <a:lnTo>
                    <a:pt x="252501" y="798004"/>
                  </a:lnTo>
                  <a:lnTo>
                    <a:pt x="203047" y="794664"/>
                  </a:lnTo>
                  <a:lnTo>
                    <a:pt x="198221" y="797585"/>
                  </a:lnTo>
                  <a:lnTo>
                    <a:pt x="154952" y="800684"/>
                  </a:lnTo>
                  <a:lnTo>
                    <a:pt x="154635" y="802233"/>
                  </a:lnTo>
                  <a:lnTo>
                    <a:pt x="153073" y="805751"/>
                  </a:lnTo>
                  <a:lnTo>
                    <a:pt x="150025" y="808494"/>
                  </a:lnTo>
                  <a:lnTo>
                    <a:pt x="143852" y="809650"/>
                  </a:lnTo>
                  <a:lnTo>
                    <a:pt x="150914" y="819658"/>
                  </a:lnTo>
                  <a:lnTo>
                    <a:pt x="150482" y="821982"/>
                  </a:lnTo>
                  <a:lnTo>
                    <a:pt x="143891" y="821982"/>
                  </a:lnTo>
                  <a:lnTo>
                    <a:pt x="130733" y="820242"/>
                  </a:lnTo>
                  <a:lnTo>
                    <a:pt x="122478" y="820407"/>
                  </a:lnTo>
                  <a:lnTo>
                    <a:pt x="116649" y="823417"/>
                  </a:lnTo>
                  <a:lnTo>
                    <a:pt x="108864" y="824268"/>
                  </a:lnTo>
                  <a:lnTo>
                    <a:pt x="94881" y="824268"/>
                  </a:lnTo>
                  <a:lnTo>
                    <a:pt x="71996" y="822833"/>
                  </a:lnTo>
                  <a:lnTo>
                    <a:pt x="59690" y="822833"/>
                  </a:lnTo>
                  <a:lnTo>
                    <a:pt x="53403" y="823493"/>
                  </a:lnTo>
                  <a:lnTo>
                    <a:pt x="48818" y="825728"/>
                  </a:lnTo>
                  <a:lnTo>
                    <a:pt x="23152" y="869048"/>
                  </a:lnTo>
                  <a:lnTo>
                    <a:pt x="21361" y="870089"/>
                  </a:lnTo>
                  <a:lnTo>
                    <a:pt x="18542" y="870864"/>
                  </a:lnTo>
                  <a:lnTo>
                    <a:pt x="13931" y="871308"/>
                  </a:lnTo>
                  <a:lnTo>
                    <a:pt x="7010" y="871423"/>
                  </a:lnTo>
                  <a:lnTo>
                    <a:pt x="0" y="872604"/>
                  </a:lnTo>
                  <a:lnTo>
                    <a:pt x="4732693" y="872604"/>
                  </a:lnTo>
                  <a:close/>
                </a:path>
              </a:pathLst>
            </a:custGeom>
            <a:solidFill>
              <a:srgbClr val="ECEB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83638" y="5985002"/>
              <a:ext cx="1118984" cy="25551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19466" y="6211468"/>
              <a:ext cx="72783" cy="2904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469441" y="5999188"/>
              <a:ext cx="2106295" cy="212725"/>
            </a:xfrm>
            <a:custGeom>
              <a:avLst/>
              <a:gdLst/>
              <a:ahLst/>
              <a:cxnLst/>
              <a:rect l="l" t="t" r="r" b="b"/>
              <a:pathLst>
                <a:path w="2106295" h="212725">
                  <a:moveTo>
                    <a:pt x="832294" y="66344"/>
                  </a:moveTo>
                  <a:lnTo>
                    <a:pt x="824547" y="73190"/>
                  </a:lnTo>
                  <a:lnTo>
                    <a:pt x="818781" y="75552"/>
                  </a:lnTo>
                  <a:lnTo>
                    <a:pt x="808253" y="75552"/>
                  </a:lnTo>
                  <a:lnTo>
                    <a:pt x="803706" y="72542"/>
                  </a:lnTo>
                  <a:lnTo>
                    <a:pt x="793381" y="66522"/>
                  </a:lnTo>
                  <a:lnTo>
                    <a:pt x="787590" y="63512"/>
                  </a:lnTo>
                  <a:lnTo>
                    <a:pt x="777252" y="63512"/>
                  </a:lnTo>
                  <a:lnTo>
                    <a:pt x="774814" y="63741"/>
                  </a:lnTo>
                  <a:lnTo>
                    <a:pt x="772160" y="64274"/>
                  </a:lnTo>
                  <a:lnTo>
                    <a:pt x="764387" y="68681"/>
                  </a:lnTo>
                  <a:lnTo>
                    <a:pt x="758024" y="71145"/>
                  </a:lnTo>
                  <a:lnTo>
                    <a:pt x="746518" y="71145"/>
                  </a:lnTo>
                  <a:lnTo>
                    <a:pt x="741413" y="68567"/>
                  </a:lnTo>
                  <a:lnTo>
                    <a:pt x="736219" y="62814"/>
                  </a:lnTo>
                  <a:lnTo>
                    <a:pt x="719295" y="72374"/>
                  </a:lnTo>
                  <a:lnTo>
                    <a:pt x="706593" y="78462"/>
                  </a:lnTo>
                  <a:lnTo>
                    <a:pt x="697267" y="81675"/>
                  </a:lnTo>
                  <a:lnTo>
                    <a:pt x="690473" y="82613"/>
                  </a:lnTo>
                  <a:lnTo>
                    <a:pt x="685038" y="82613"/>
                  </a:lnTo>
                  <a:lnTo>
                    <a:pt x="681799" y="80416"/>
                  </a:lnTo>
                  <a:lnTo>
                    <a:pt x="673519" y="76034"/>
                  </a:lnTo>
                  <a:lnTo>
                    <a:pt x="668489" y="73837"/>
                  </a:lnTo>
                  <a:lnTo>
                    <a:pt x="653821" y="73837"/>
                  </a:lnTo>
                  <a:lnTo>
                    <a:pt x="646658" y="74688"/>
                  </a:lnTo>
                  <a:lnTo>
                    <a:pt x="637209" y="76898"/>
                  </a:lnTo>
                  <a:lnTo>
                    <a:pt x="599783" y="82962"/>
                  </a:lnTo>
                  <a:lnTo>
                    <a:pt x="565619" y="83969"/>
                  </a:lnTo>
                  <a:lnTo>
                    <a:pt x="530475" y="90000"/>
                  </a:lnTo>
                  <a:lnTo>
                    <a:pt x="490105" y="111137"/>
                  </a:lnTo>
                  <a:lnTo>
                    <a:pt x="489216" y="112052"/>
                  </a:lnTo>
                  <a:lnTo>
                    <a:pt x="488340" y="112902"/>
                  </a:lnTo>
                  <a:lnTo>
                    <a:pt x="487451" y="113703"/>
                  </a:lnTo>
                  <a:lnTo>
                    <a:pt x="831176" y="113703"/>
                  </a:lnTo>
                  <a:lnTo>
                    <a:pt x="831176" y="73291"/>
                  </a:lnTo>
                  <a:lnTo>
                    <a:pt x="832294" y="66344"/>
                  </a:lnTo>
                  <a:close/>
                </a:path>
                <a:path w="2106295" h="212725">
                  <a:moveTo>
                    <a:pt x="883958" y="75564"/>
                  </a:moveTo>
                  <a:lnTo>
                    <a:pt x="876490" y="74155"/>
                  </a:lnTo>
                  <a:lnTo>
                    <a:pt x="860755" y="74244"/>
                  </a:lnTo>
                  <a:lnTo>
                    <a:pt x="857910" y="74333"/>
                  </a:lnTo>
                  <a:lnTo>
                    <a:pt x="855052" y="74434"/>
                  </a:lnTo>
                  <a:lnTo>
                    <a:pt x="839431" y="74523"/>
                  </a:lnTo>
                  <a:lnTo>
                    <a:pt x="831176" y="73291"/>
                  </a:lnTo>
                  <a:lnTo>
                    <a:pt x="831176" y="113703"/>
                  </a:lnTo>
                  <a:lnTo>
                    <a:pt x="879348" y="113703"/>
                  </a:lnTo>
                  <a:lnTo>
                    <a:pt x="879348" y="83832"/>
                  </a:lnTo>
                  <a:lnTo>
                    <a:pt x="883958" y="75564"/>
                  </a:lnTo>
                  <a:close/>
                </a:path>
                <a:path w="2106295" h="212725">
                  <a:moveTo>
                    <a:pt x="936379" y="113703"/>
                  </a:moveTo>
                  <a:lnTo>
                    <a:pt x="936379" y="76406"/>
                  </a:lnTo>
                  <a:lnTo>
                    <a:pt x="928903" y="79235"/>
                  </a:lnTo>
                  <a:lnTo>
                    <a:pt x="925322" y="77508"/>
                  </a:lnTo>
                  <a:lnTo>
                    <a:pt x="922172" y="76822"/>
                  </a:lnTo>
                  <a:lnTo>
                    <a:pt x="913765" y="76822"/>
                  </a:lnTo>
                  <a:lnTo>
                    <a:pt x="909281" y="79400"/>
                  </a:lnTo>
                  <a:lnTo>
                    <a:pt x="895934" y="87147"/>
                  </a:lnTo>
                  <a:lnTo>
                    <a:pt x="887196" y="87147"/>
                  </a:lnTo>
                  <a:lnTo>
                    <a:pt x="883958" y="86332"/>
                  </a:lnTo>
                  <a:lnTo>
                    <a:pt x="883564" y="86232"/>
                  </a:lnTo>
                  <a:lnTo>
                    <a:pt x="879348" y="83832"/>
                  </a:lnTo>
                  <a:lnTo>
                    <a:pt x="879348" y="113703"/>
                  </a:lnTo>
                  <a:lnTo>
                    <a:pt x="936379" y="113703"/>
                  </a:lnTo>
                  <a:close/>
                </a:path>
                <a:path w="2106295" h="212725">
                  <a:moveTo>
                    <a:pt x="1580210" y="91389"/>
                  </a:moveTo>
                  <a:lnTo>
                    <a:pt x="1574863" y="88938"/>
                  </a:lnTo>
                  <a:lnTo>
                    <a:pt x="1566608" y="88938"/>
                  </a:lnTo>
                  <a:lnTo>
                    <a:pt x="1563662" y="89712"/>
                  </a:lnTo>
                  <a:lnTo>
                    <a:pt x="1561744" y="91465"/>
                  </a:lnTo>
                  <a:lnTo>
                    <a:pt x="1538756" y="95988"/>
                  </a:lnTo>
                  <a:lnTo>
                    <a:pt x="1521018" y="98944"/>
                  </a:lnTo>
                  <a:lnTo>
                    <a:pt x="1507734" y="100554"/>
                  </a:lnTo>
                  <a:lnTo>
                    <a:pt x="1498104" y="101041"/>
                  </a:lnTo>
                  <a:lnTo>
                    <a:pt x="1487258" y="101041"/>
                  </a:lnTo>
                  <a:lnTo>
                    <a:pt x="1484160" y="98602"/>
                  </a:lnTo>
                  <a:lnTo>
                    <a:pt x="1476057" y="93738"/>
                  </a:lnTo>
                  <a:lnTo>
                    <a:pt x="1471041" y="91300"/>
                  </a:lnTo>
                  <a:lnTo>
                    <a:pt x="1456232" y="91300"/>
                  </a:lnTo>
                  <a:lnTo>
                    <a:pt x="1454111" y="91668"/>
                  </a:lnTo>
                  <a:lnTo>
                    <a:pt x="1452118" y="91833"/>
                  </a:lnTo>
                  <a:lnTo>
                    <a:pt x="1450238" y="91833"/>
                  </a:lnTo>
                  <a:lnTo>
                    <a:pt x="1440943" y="90253"/>
                  </a:lnTo>
                  <a:lnTo>
                    <a:pt x="1433468" y="86088"/>
                  </a:lnTo>
                  <a:lnTo>
                    <a:pt x="1427306" y="80201"/>
                  </a:lnTo>
                  <a:lnTo>
                    <a:pt x="1421955" y="73456"/>
                  </a:lnTo>
                  <a:lnTo>
                    <a:pt x="1416915" y="66706"/>
                  </a:lnTo>
                  <a:lnTo>
                    <a:pt x="1411671" y="60820"/>
                  </a:lnTo>
                  <a:lnTo>
                    <a:pt x="1405717" y="56658"/>
                  </a:lnTo>
                  <a:lnTo>
                    <a:pt x="1398549" y="55079"/>
                  </a:lnTo>
                  <a:lnTo>
                    <a:pt x="1392885" y="55079"/>
                  </a:lnTo>
                  <a:lnTo>
                    <a:pt x="1385912" y="57708"/>
                  </a:lnTo>
                  <a:lnTo>
                    <a:pt x="1376819" y="64363"/>
                  </a:lnTo>
                  <a:lnTo>
                    <a:pt x="1372819" y="64414"/>
                  </a:lnTo>
                  <a:lnTo>
                    <a:pt x="1327391" y="58927"/>
                  </a:lnTo>
                  <a:lnTo>
                    <a:pt x="1317091" y="56913"/>
                  </a:lnTo>
                  <a:lnTo>
                    <a:pt x="1306910" y="55156"/>
                  </a:lnTo>
                  <a:lnTo>
                    <a:pt x="1296699" y="53913"/>
                  </a:lnTo>
                  <a:lnTo>
                    <a:pt x="1286306" y="53441"/>
                  </a:lnTo>
                  <a:lnTo>
                    <a:pt x="1277315" y="53831"/>
                  </a:lnTo>
                  <a:lnTo>
                    <a:pt x="1267998" y="55103"/>
                  </a:lnTo>
                  <a:lnTo>
                    <a:pt x="1258269" y="57411"/>
                  </a:lnTo>
                  <a:lnTo>
                    <a:pt x="1247978" y="60909"/>
                  </a:lnTo>
                  <a:lnTo>
                    <a:pt x="1228320" y="61055"/>
                  </a:lnTo>
                  <a:lnTo>
                    <a:pt x="1206868" y="61441"/>
                  </a:lnTo>
                  <a:lnTo>
                    <a:pt x="1184196" y="61986"/>
                  </a:lnTo>
                  <a:lnTo>
                    <a:pt x="1138091" y="63235"/>
                  </a:lnTo>
                  <a:lnTo>
                    <a:pt x="1116117" y="63780"/>
                  </a:lnTo>
                  <a:lnTo>
                    <a:pt x="1095843" y="64166"/>
                  </a:lnTo>
                  <a:lnTo>
                    <a:pt x="1078001" y="64312"/>
                  </a:lnTo>
                  <a:lnTo>
                    <a:pt x="1073492" y="64300"/>
                  </a:lnTo>
                  <a:lnTo>
                    <a:pt x="1053321" y="61856"/>
                  </a:lnTo>
                  <a:lnTo>
                    <a:pt x="1037863" y="58202"/>
                  </a:lnTo>
                  <a:lnTo>
                    <a:pt x="1025261" y="54879"/>
                  </a:lnTo>
                  <a:lnTo>
                    <a:pt x="1014196" y="53495"/>
                  </a:lnTo>
                  <a:lnTo>
                    <a:pt x="1007160" y="53428"/>
                  </a:lnTo>
                  <a:lnTo>
                    <a:pt x="1000264" y="55003"/>
                  </a:lnTo>
                  <a:lnTo>
                    <a:pt x="991565" y="59347"/>
                  </a:lnTo>
                  <a:lnTo>
                    <a:pt x="984559" y="50999"/>
                  </a:lnTo>
                  <a:lnTo>
                    <a:pt x="978889" y="45561"/>
                  </a:lnTo>
                  <a:lnTo>
                    <a:pt x="974254" y="42609"/>
                  </a:lnTo>
                  <a:lnTo>
                    <a:pt x="970356" y="41719"/>
                  </a:lnTo>
                  <a:lnTo>
                    <a:pt x="964311" y="43895"/>
                  </a:lnTo>
                  <a:lnTo>
                    <a:pt x="957964" y="48842"/>
                  </a:lnTo>
                  <a:lnTo>
                    <a:pt x="949650" y="54187"/>
                  </a:lnTo>
                  <a:lnTo>
                    <a:pt x="937704" y="57556"/>
                  </a:lnTo>
                  <a:lnTo>
                    <a:pt x="929285" y="63120"/>
                  </a:lnTo>
                  <a:lnTo>
                    <a:pt x="932675" y="70219"/>
                  </a:lnTo>
                  <a:lnTo>
                    <a:pt x="936379" y="76406"/>
                  </a:lnTo>
                  <a:lnTo>
                    <a:pt x="936379" y="113703"/>
                  </a:lnTo>
                  <a:lnTo>
                    <a:pt x="1014196" y="113703"/>
                  </a:lnTo>
                  <a:lnTo>
                    <a:pt x="1014196" y="212280"/>
                  </a:lnTo>
                  <a:lnTo>
                    <a:pt x="1579867" y="212280"/>
                  </a:lnTo>
                  <a:lnTo>
                    <a:pt x="1579867" y="95135"/>
                  </a:lnTo>
                  <a:lnTo>
                    <a:pt x="1580210" y="91389"/>
                  </a:lnTo>
                  <a:close/>
                </a:path>
                <a:path w="2106295" h="212725">
                  <a:moveTo>
                    <a:pt x="2105939" y="212280"/>
                  </a:moveTo>
                  <a:lnTo>
                    <a:pt x="2105939" y="0"/>
                  </a:lnTo>
                  <a:lnTo>
                    <a:pt x="2099818" y="1109"/>
                  </a:lnTo>
                  <a:lnTo>
                    <a:pt x="2093442" y="1830"/>
                  </a:lnTo>
                  <a:lnTo>
                    <a:pt x="2086819" y="2219"/>
                  </a:lnTo>
                  <a:lnTo>
                    <a:pt x="2069091" y="2129"/>
                  </a:lnTo>
                  <a:lnTo>
                    <a:pt x="2057719" y="1650"/>
                  </a:lnTo>
                  <a:lnTo>
                    <a:pt x="2045863" y="1115"/>
                  </a:lnTo>
                  <a:lnTo>
                    <a:pt x="2033549" y="736"/>
                  </a:lnTo>
                  <a:lnTo>
                    <a:pt x="2015400" y="6493"/>
                  </a:lnTo>
                  <a:lnTo>
                    <a:pt x="1994390" y="17213"/>
                  </a:lnTo>
                  <a:lnTo>
                    <a:pt x="1972125" y="27559"/>
                  </a:lnTo>
                  <a:lnTo>
                    <a:pt x="1950212" y="32194"/>
                  </a:lnTo>
                  <a:lnTo>
                    <a:pt x="1943712" y="31629"/>
                  </a:lnTo>
                  <a:lnTo>
                    <a:pt x="1937450" y="29829"/>
                  </a:lnTo>
                  <a:lnTo>
                    <a:pt x="1931475" y="26633"/>
                  </a:lnTo>
                  <a:lnTo>
                    <a:pt x="1925840" y="21882"/>
                  </a:lnTo>
                  <a:lnTo>
                    <a:pt x="1923211" y="23558"/>
                  </a:lnTo>
                  <a:lnTo>
                    <a:pt x="1920214" y="24193"/>
                  </a:lnTo>
                  <a:lnTo>
                    <a:pt x="1912429" y="24193"/>
                  </a:lnTo>
                  <a:lnTo>
                    <a:pt x="1907400" y="22910"/>
                  </a:lnTo>
                  <a:lnTo>
                    <a:pt x="1892084" y="19088"/>
                  </a:lnTo>
                  <a:lnTo>
                    <a:pt x="1879625" y="19088"/>
                  </a:lnTo>
                  <a:lnTo>
                    <a:pt x="1872843" y="22326"/>
                  </a:lnTo>
                  <a:lnTo>
                    <a:pt x="1868525" y="33959"/>
                  </a:lnTo>
                  <a:lnTo>
                    <a:pt x="1860169" y="32689"/>
                  </a:lnTo>
                  <a:lnTo>
                    <a:pt x="1852955" y="32232"/>
                  </a:lnTo>
                  <a:lnTo>
                    <a:pt x="1837817" y="32232"/>
                  </a:lnTo>
                  <a:lnTo>
                    <a:pt x="1830476" y="33058"/>
                  </a:lnTo>
                  <a:lnTo>
                    <a:pt x="1816595" y="34709"/>
                  </a:lnTo>
                  <a:lnTo>
                    <a:pt x="1810054" y="35534"/>
                  </a:lnTo>
                  <a:lnTo>
                    <a:pt x="1802955" y="35534"/>
                  </a:lnTo>
                  <a:lnTo>
                    <a:pt x="1796109" y="35266"/>
                  </a:lnTo>
                  <a:lnTo>
                    <a:pt x="1788769" y="34361"/>
                  </a:lnTo>
                  <a:lnTo>
                    <a:pt x="1780763" y="32668"/>
                  </a:lnTo>
                  <a:lnTo>
                    <a:pt x="1771916" y="30035"/>
                  </a:lnTo>
                  <a:lnTo>
                    <a:pt x="1751027" y="35600"/>
                  </a:lnTo>
                  <a:lnTo>
                    <a:pt x="1743546" y="46777"/>
                  </a:lnTo>
                  <a:lnTo>
                    <a:pt x="1735896" y="57749"/>
                  </a:lnTo>
                  <a:lnTo>
                    <a:pt x="1714500" y="62699"/>
                  </a:lnTo>
                  <a:lnTo>
                    <a:pt x="1709991" y="62699"/>
                  </a:lnTo>
                  <a:lnTo>
                    <a:pt x="1704695" y="62369"/>
                  </a:lnTo>
                  <a:lnTo>
                    <a:pt x="1698472" y="61633"/>
                  </a:lnTo>
                  <a:lnTo>
                    <a:pt x="1676304" y="71687"/>
                  </a:lnTo>
                  <a:lnTo>
                    <a:pt x="1652898" y="79600"/>
                  </a:lnTo>
                  <a:lnTo>
                    <a:pt x="1628549" y="85289"/>
                  </a:lnTo>
                  <a:lnTo>
                    <a:pt x="1603552" y="88671"/>
                  </a:lnTo>
                  <a:lnTo>
                    <a:pt x="1602867" y="86423"/>
                  </a:lnTo>
                  <a:lnTo>
                    <a:pt x="1601431" y="85559"/>
                  </a:lnTo>
                  <a:lnTo>
                    <a:pt x="1594002" y="85559"/>
                  </a:lnTo>
                  <a:lnTo>
                    <a:pt x="1584655" y="93217"/>
                  </a:lnTo>
                  <a:lnTo>
                    <a:pt x="1579867" y="95135"/>
                  </a:lnTo>
                  <a:lnTo>
                    <a:pt x="1579867" y="212280"/>
                  </a:lnTo>
                  <a:lnTo>
                    <a:pt x="2105939" y="212280"/>
                  </a:lnTo>
                  <a:close/>
                </a:path>
                <a:path w="2106295" h="212725">
                  <a:moveTo>
                    <a:pt x="22809" y="212280"/>
                  </a:moveTo>
                  <a:lnTo>
                    <a:pt x="22809" y="200939"/>
                  </a:lnTo>
                  <a:lnTo>
                    <a:pt x="15762" y="203475"/>
                  </a:lnTo>
                  <a:lnTo>
                    <a:pt x="9090" y="206133"/>
                  </a:lnTo>
                  <a:lnTo>
                    <a:pt x="3574" y="209029"/>
                  </a:lnTo>
                  <a:lnTo>
                    <a:pt x="0" y="212280"/>
                  </a:lnTo>
                  <a:lnTo>
                    <a:pt x="22809" y="212280"/>
                  </a:lnTo>
                  <a:close/>
                </a:path>
              </a:pathLst>
            </a:custGeom>
            <a:solidFill>
              <a:srgbClr val="E1E0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92250" y="6112890"/>
              <a:ext cx="991387" cy="30111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92250" y="6112890"/>
              <a:ext cx="991387" cy="9857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02804" y="3083204"/>
              <a:ext cx="1648421" cy="2307767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545773" y="3096278"/>
            <a:ext cx="4906010" cy="29667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82550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STRAWBERRY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SHORTCAKE</a:t>
            </a:r>
            <a:r>
              <a:rPr sz="1450" b="1" spc="3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3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created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3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1977</a:t>
            </a:r>
            <a:r>
              <a:rPr sz="1450" b="1" spc="3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2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Muriel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Fahrion</a:t>
            </a:r>
            <a:r>
              <a:rPr sz="1450" b="1" spc="43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while</a:t>
            </a:r>
            <a:r>
              <a:rPr sz="1450" b="1" spc="4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working</a:t>
            </a:r>
            <a:r>
              <a:rPr sz="1450" b="1" spc="4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50" b="1" spc="4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43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greeting</a:t>
            </a:r>
            <a:r>
              <a:rPr sz="1450" b="1" spc="4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cards</a:t>
            </a:r>
            <a:r>
              <a:rPr sz="1450" b="1" spc="4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illustrator</a:t>
            </a:r>
            <a:r>
              <a:rPr sz="1450" b="1" spc="4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for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American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Greetings.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Each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characters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had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strawberry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scented</a:t>
            </a:r>
            <a:r>
              <a:rPr sz="1450" b="1" spc="4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hair</a:t>
            </a:r>
            <a:r>
              <a:rPr sz="1450" b="1" spc="4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4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lived</a:t>
            </a:r>
            <a:r>
              <a:rPr sz="1450" b="1" spc="4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4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4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world</a:t>
            </a:r>
            <a:r>
              <a:rPr sz="1450" b="1" spc="4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called</a:t>
            </a:r>
            <a:r>
              <a:rPr sz="1450" b="1" spc="4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Strawberryland.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When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American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Greetings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presented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concept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Bernie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Loomis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at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Kenner</a:t>
            </a:r>
            <a:r>
              <a:rPr sz="1450" b="1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Toys,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phenomenon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emerged.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success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property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led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American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Greetings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to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create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its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own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group,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called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Those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Characters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from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Cleveland.</a:t>
            </a:r>
            <a:r>
              <a:rPr sz="1450" b="1" spc="40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Throughout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1980’s,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character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was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extensively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basis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several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television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specials.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re-introduced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different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look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2002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and,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once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again,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became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quite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popular,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particularly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toys,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DVD’s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video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games.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15436" y="1449629"/>
            <a:ext cx="2203450" cy="4781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32815" marR="5080" indent="-920750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STRAWBERRY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SHORTCAKE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1977</a:t>
            </a:r>
            <a:endParaRPr sz="145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06786" y="1652079"/>
            <a:ext cx="5742305" cy="4575810"/>
          </a:xfrm>
          <a:custGeom>
            <a:avLst/>
            <a:gdLst/>
            <a:ahLst/>
            <a:cxnLst/>
            <a:rect l="l" t="t" r="r" b="b"/>
            <a:pathLst>
              <a:path w="5742305" h="4575810">
                <a:moveTo>
                  <a:pt x="5741682" y="2530017"/>
                </a:moveTo>
                <a:lnTo>
                  <a:pt x="5685270" y="2489704"/>
                </a:lnTo>
                <a:lnTo>
                  <a:pt x="5655652" y="2438857"/>
                </a:lnTo>
                <a:lnTo>
                  <a:pt x="5642962" y="2391777"/>
                </a:lnTo>
                <a:lnTo>
                  <a:pt x="5620798" y="2355403"/>
                </a:lnTo>
                <a:lnTo>
                  <a:pt x="5589817" y="2329002"/>
                </a:lnTo>
                <a:lnTo>
                  <a:pt x="5550679" y="2311839"/>
                </a:lnTo>
                <a:lnTo>
                  <a:pt x="5504040" y="2303183"/>
                </a:lnTo>
                <a:lnTo>
                  <a:pt x="5520351" y="2253990"/>
                </a:lnTo>
                <a:lnTo>
                  <a:pt x="5518607" y="2227540"/>
                </a:lnTo>
                <a:lnTo>
                  <a:pt x="5492345" y="2214784"/>
                </a:lnTo>
                <a:lnTo>
                  <a:pt x="5435104" y="2206675"/>
                </a:lnTo>
                <a:lnTo>
                  <a:pt x="5456552" y="2173049"/>
                </a:lnTo>
                <a:lnTo>
                  <a:pt x="5453276" y="2134114"/>
                </a:lnTo>
                <a:lnTo>
                  <a:pt x="5392858" y="2108796"/>
                </a:lnTo>
                <a:lnTo>
                  <a:pt x="5358079" y="2098503"/>
                </a:lnTo>
                <a:lnTo>
                  <a:pt x="5323909" y="2086401"/>
                </a:lnTo>
                <a:lnTo>
                  <a:pt x="5291556" y="2069426"/>
                </a:lnTo>
                <a:lnTo>
                  <a:pt x="5311918" y="2027242"/>
                </a:lnTo>
                <a:lnTo>
                  <a:pt x="5330279" y="1985138"/>
                </a:lnTo>
                <a:lnTo>
                  <a:pt x="5351199" y="1945885"/>
                </a:lnTo>
                <a:lnTo>
                  <a:pt x="5379240" y="1912254"/>
                </a:lnTo>
                <a:lnTo>
                  <a:pt x="5418963" y="1887016"/>
                </a:lnTo>
                <a:lnTo>
                  <a:pt x="5427243" y="1880635"/>
                </a:lnTo>
                <a:lnTo>
                  <a:pt x="5432918" y="1870695"/>
                </a:lnTo>
                <a:lnTo>
                  <a:pt x="5434838" y="1859457"/>
                </a:lnTo>
                <a:lnTo>
                  <a:pt x="5431853" y="1849183"/>
                </a:lnTo>
                <a:lnTo>
                  <a:pt x="5421476" y="1819368"/>
                </a:lnTo>
                <a:lnTo>
                  <a:pt x="5418187" y="1785564"/>
                </a:lnTo>
                <a:lnTo>
                  <a:pt x="5412448" y="1753162"/>
                </a:lnTo>
                <a:lnTo>
                  <a:pt x="5394723" y="1727554"/>
                </a:lnTo>
                <a:lnTo>
                  <a:pt x="5355475" y="1714131"/>
                </a:lnTo>
                <a:lnTo>
                  <a:pt x="5347603" y="1711999"/>
                </a:lnTo>
                <a:lnTo>
                  <a:pt x="5341751" y="1707353"/>
                </a:lnTo>
                <a:lnTo>
                  <a:pt x="5339593" y="1700701"/>
                </a:lnTo>
                <a:lnTo>
                  <a:pt x="5342801" y="1692554"/>
                </a:lnTo>
                <a:lnTo>
                  <a:pt x="5354117" y="1669337"/>
                </a:lnTo>
                <a:lnTo>
                  <a:pt x="5348168" y="1657611"/>
                </a:lnTo>
                <a:lnTo>
                  <a:pt x="5332515" y="1652565"/>
                </a:lnTo>
                <a:lnTo>
                  <a:pt x="5314721" y="1649387"/>
                </a:lnTo>
                <a:lnTo>
                  <a:pt x="5310339" y="1648345"/>
                </a:lnTo>
                <a:lnTo>
                  <a:pt x="5305856" y="1647964"/>
                </a:lnTo>
                <a:lnTo>
                  <a:pt x="5295557" y="1647964"/>
                </a:lnTo>
                <a:lnTo>
                  <a:pt x="5272112" y="1650390"/>
                </a:lnTo>
                <a:lnTo>
                  <a:pt x="5266321" y="1650390"/>
                </a:lnTo>
                <a:lnTo>
                  <a:pt x="5257882" y="1649884"/>
                </a:lnTo>
                <a:lnTo>
                  <a:pt x="5249616" y="1648083"/>
                </a:lnTo>
                <a:lnTo>
                  <a:pt x="5241581" y="1644566"/>
                </a:lnTo>
                <a:lnTo>
                  <a:pt x="5233835" y="1638909"/>
                </a:lnTo>
                <a:lnTo>
                  <a:pt x="5240660" y="1625331"/>
                </a:lnTo>
                <a:lnTo>
                  <a:pt x="5251289" y="1617678"/>
                </a:lnTo>
                <a:lnTo>
                  <a:pt x="5275745" y="1608315"/>
                </a:lnTo>
                <a:lnTo>
                  <a:pt x="5306617" y="1590932"/>
                </a:lnTo>
                <a:lnTo>
                  <a:pt x="5332096" y="1569545"/>
                </a:lnTo>
                <a:lnTo>
                  <a:pt x="5349777" y="1541714"/>
                </a:lnTo>
                <a:lnTo>
                  <a:pt x="5357253" y="1505000"/>
                </a:lnTo>
                <a:lnTo>
                  <a:pt x="5357911" y="1472396"/>
                </a:lnTo>
                <a:lnTo>
                  <a:pt x="5353380" y="1443759"/>
                </a:lnTo>
                <a:lnTo>
                  <a:pt x="5337219" y="1421017"/>
                </a:lnTo>
                <a:lnTo>
                  <a:pt x="5302986" y="1406093"/>
                </a:lnTo>
                <a:lnTo>
                  <a:pt x="5289802" y="1397465"/>
                </a:lnTo>
                <a:lnTo>
                  <a:pt x="5299417" y="1351597"/>
                </a:lnTo>
                <a:lnTo>
                  <a:pt x="5338146" y="1306883"/>
                </a:lnTo>
                <a:lnTo>
                  <a:pt x="5390781" y="1281734"/>
                </a:lnTo>
                <a:lnTo>
                  <a:pt x="5409929" y="1278616"/>
                </a:lnTo>
                <a:lnTo>
                  <a:pt x="5427384" y="1272463"/>
                </a:lnTo>
                <a:lnTo>
                  <a:pt x="5471391" y="1246823"/>
                </a:lnTo>
                <a:lnTo>
                  <a:pt x="5491467" y="1214666"/>
                </a:lnTo>
                <a:lnTo>
                  <a:pt x="5487391" y="1201477"/>
                </a:lnTo>
                <a:lnTo>
                  <a:pt x="5478806" y="1192071"/>
                </a:lnTo>
                <a:lnTo>
                  <a:pt x="5467176" y="1185710"/>
                </a:lnTo>
                <a:lnTo>
                  <a:pt x="5453964" y="1181658"/>
                </a:lnTo>
                <a:lnTo>
                  <a:pt x="5409742" y="1170056"/>
                </a:lnTo>
                <a:lnTo>
                  <a:pt x="5367132" y="1154322"/>
                </a:lnTo>
                <a:lnTo>
                  <a:pt x="5326367" y="1132634"/>
                </a:lnTo>
                <a:lnTo>
                  <a:pt x="5287683" y="1103172"/>
                </a:lnTo>
                <a:lnTo>
                  <a:pt x="5312291" y="1086208"/>
                </a:lnTo>
                <a:lnTo>
                  <a:pt x="5335778" y="1070462"/>
                </a:lnTo>
                <a:lnTo>
                  <a:pt x="5357616" y="1054675"/>
                </a:lnTo>
                <a:lnTo>
                  <a:pt x="5377281" y="1037589"/>
                </a:lnTo>
                <a:lnTo>
                  <a:pt x="5381787" y="1023155"/>
                </a:lnTo>
                <a:lnTo>
                  <a:pt x="5371365" y="1005397"/>
                </a:lnTo>
                <a:lnTo>
                  <a:pt x="5314825" y="962055"/>
                </a:lnTo>
                <a:lnTo>
                  <a:pt x="5273252" y="937543"/>
                </a:lnTo>
                <a:lnTo>
                  <a:pt x="5225839" y="911850"/>
                </a:lnTo>
                <a:lnTo>
                  <a:pt x="5174861" y="885512"/>
                </a:lnTo>
                <a:lnTo>
                  <a:pt x="5071293" y="833045"/>
                </a:lnTo>
                <a:lnTo>
                  <a:pt x="5023250" y="807987"/>
                </a:lnTo>
                <a:lnTo>
                  <a:pt x="4980730" y="784427"/>
                </a:lnTo>
                <a:lnTo>
                  <a:pt x="4946005" y="762900"/>
                </a:lnTo>
                <a:lnTo>
                  <a:pt x="4909032" y="728090"/>
                </a:lnTo>
                <a:lnTo>
                  <a:pt x="4899981" y="712909"/>
                </a:lnTo>
                <a:lnTo>
                  <a:pt x="4886067" y="698987"/>
                </a:lnTo>
                <a:lnTo>
                  <a:pt x="4869463" y="687777"/>
                </a:lnTo>
                <a:lnTo>
                  <a:pt x="4852339" y="680732"/>
                </a:lnTo>
                <a:lnTo>
                  <a:pt x="4801377" y="664067"/>
                </a:lnTo>
                <a:lnTo>
                  <a:pt x="4751872" y="643649"/>
                </a:lnTo>
                <a:lnTo>
                  <a:pt x="4702997" y="621557"/>
                </a:lnTo>
                <a:lnTo>
                  <a:pt x="4653920" y="599866"/>
                </a:lnTo>
                <a:lnTo>
                  <a:pt x="4603813" y="580655"/>
                </a:lnTo>
                <a:lnTo>
                  <a:pt x="4551845" y="566000"/>
                </a:lnTo>
                <a:lnTo>
                  <a:pt x="4501725" y="554310"/>
                </a:lnTo>
                <a:lnTo>
                  <a:pt x="4451502" y="541595"/>
                </a:lnTo>
                <a:lnTo>
                  <a:pt x="4400830" y="528070"/>
                </a:lnTo>
                <a:lnTo>
                  <a:pt x="4242663" y="484797"/>
                </a:lnTo>
                <a:lnTo>
                  <a:pt x="4280027" y="453873"/>
                </a:lnTo>
                <a:lnTo>
                  <a:pt x="4322094" y="431207"/>
                </a:lnTo>
                <a:lnTo>
                  <a:pt x="4364866" y="411311"/>
                </a:lnTo>
                <a:lnTo>
                  <a:pt x="4404346" y="388700"/>
                </a:lnTo>
                <a:lnTo>
                  <a:pt x="4436539" y="357887"/>
                </a:lnTo>
                <a:lnTo>
                  <a:pt x="4457446" y="313385"/>
                </a:lnTo>
                <a:lnTo>
                  <a:pt x="4410536" y="304794"/>
                </a:lnTo>
                <a:lnTo>
                  <a:pt x="4363198" y="301079"/>
                </a:lnTo>
                <a:lnTo>
                  <a:pt x="4268302" y="298886"/>
                </a:lnTo>
                <a:lnTo>
                  <a:pt x="4221275" y="295711"/>
                </a:lnTo>
                <a:lnTo>
                  <a:pt x="4174883" y="288021"/>
                </a:lnTo>
                <a:lnTo>
                  <a:pt x="4129392" y="273469"/>
                </a:lnTo>
                <a:lnTo>
                  <a:pt x="4126534" y="272237"/>
                </a:lnTo>
                <a:lnTo>
                  <a:pt x="4123347" y="271780"/>
                </a:lnTo>
                <a:lnTo>
                  <a:pt x="4112755" y="271780"/>
                </a:lnTo>
                <a:lnTo>
                  <a:pt x="4104703" y="273862"/>
                </a:lnTo>
                <a:lnTo>
                  <a:pt x="4097337" y="274726"/>
                </a:lnTo>
                <a:lnTo>
                  <a:pt x="4048104" y="279308"/>
                </a:lnTo>
                <a:lnTo>
                  <a:pt x="3998912" y="282468"/>
                </a:lnTo>
                <a:lnTo>
                  <a:pt x="3949758" y="284297"/>
                </a:lnTo>
                <a:lnTo>
                  <a:pt x="3900639" y="284886"/>
                </a:lnTo>
                <a:lnTo>
                  <a:pt x="3850696" y="284306"/>
                </a:lnTo>
                <a:lnTo>
                  <a:pt x="3800801" y="282632"/>
                </a:lnTo>
                <a:lnTo>
                  <a:pt x="3750957" y="279959"/>
                </a:lnTo>
                <a:lnTo>
                  <a:pt x="3701168" y="276383"/>
                </a:lnTo>
                <a:lnTo>
                  <a:pt x="3651438" y="272000"/>
                </a:lnTo>
                <a:lnTo>
                  <a:pt x="3601771" y="266906"/>
                </a:lnTo>
                <a:lnTo>
                  <a:pt x="3552170" y="261198"/>
                </a:lnTo>
                <a:lnTo>
                  <a:pt x="3502638" y="254972"/>
                </a:lnTo>
                <a:lnTo>
                  <a:pt x="3402023" y="241477"/>
                </a:lnTo>
                <a:lnTo>
                  <a:pt x="3350847" y="234905"/>
                </a:lnTo>
                <a:lnTo>
                  <a:pt x="3299653" y="228599"/>
                </a:lnTo>
                <a:lnTo>
                  <a:pt x="3197208" y="216757"/>
                </a:lnTo>
                <a:lnTo>
                  <a:pt x="3094692" y="205888"/>
                </a:lnTo>
                <a:lnTo>
                  <a:pt x="2992107" y="195934"/>
                </a:lnTo>
                <a:lnTo>
                  <a:pt x="2889456" y="186833"/>
                </a:lnTo>
                <a:lnTo>
                  <a:pt x="2786742" y="178525"/>
                </a:lnTo>
                <a:lnTo>
                  <a:pt x="2683968" y="170951"/>
                </a:lnTo>
                <a:lnTo>
                  <a:pt x="2581137" y="164050"/>
                </a:lnTo>
                <a:lnTo>
                  <a:pt x="2478706" y="157836"/>
                </a:lnTo>
                <a:lnTo>
                  <a:pt x="2172595" y="141523"/>
                </a:lnTo>
                <a:lnTo>
                  <a:pt x="2070614" y="135367"/>
                </a:lnTo>
                <a:lnTo>
                  <a:pt x="2019656" y="131902"/>
                </a:lnTo>
                <a:lnTo>
                  <a:pt x="1968724" y="128103"/>
                </a:lnTo>
                <a:lnTo>
                  <a:pt x="1917824" y="123914"/>
                </a:lnTo>
                <a:lnTo>
                  <a:pt x="1866961" y="119279"/>
                </a:lnTo>
                <a:lnTo>
                  <a:pt x="1816139" y="114141"/>
                </a:lnTo>
                <a:lnTo>
                  <a:pt x="1765363" y="108445"/>
                </a:lnTo>
                <a:lnTo>
                  <a:pt x="1612690" y="90016"/>
                </a:lnTo>
                <a:lnTo>
                  <a:pt x="951572" y="6603"/>
                </a:lnTo>
                <a:lnTo>
                  <a:pt x="932449" y="2830"/>
                </a:lnTo>
                <a:lnTo>
                  <a:pt x="922572" y="944"/>
                </a:lnTo>
                <a:lnTo>
                  <a:pt x="912698" y="0"/>
                </a:lnTo>
                <a:lnTo>
                  <a:pt x="901960" y="893"/>
                </a:lnTo>
                <a:lnTo>
                  <a:pt x="892938" y="4046"/>
                </a:lnTo>
                <a:lnTo>
                  <a:pt x="884385" y="10097"/>
                </a:lnTo>
                <a:lnTo>
                  <a:pt x="876452" y="19697"/>
                </a:lnTo>
                <a:lnTo>
                  <a:pt x="911632" y="39079"/>
                </a:lnTo>
                <a:lnTo>
                  <a:pt x="949934" y="50329"/>
                </a:lnTo>
                <a:lnTo>
                  <a:pt x="990835" y="59295"/>
                </a:lnTo>
                <a:lnTo>
                  <a:pt x="1033813" y="71828"/>
                </a:lnTo>
                <a:lnTo>
                  <a:pt x="1078344" y="93776"/>
                </a:lnTo>
                <a:lnTo>
                  <a:pt x="762558" y="54800"/>
                </a:lnTo>
                <a:lnTo>
                  <a:pt x="757110" y="79946"/>
                </a:lnTo>
                <a:lnTo>
                  <a:pt x="809652" y="89119"/>
                </a:lnTo>
                <a:lnTo>
                  <a:pt x="861310" y="100982"/>
                </a:lnTo>
                <a:lnTo>
                  <a:pt x="912354" y="114810"/>
                </a:lnTo>
                <a:lnTo>
                  <a:pt x="963052" y="129880"/>
                </a:lnTo>
                <a:lnTo>
                  <a:pt x="1064485" y="160848"/>
                </a:lnTo>
                <a:lnTo>
                  <a:pt x="1115758" y="175298"/>
                </a:lnTo>
                <a:lnTo>
                  <a:pt x="1110287" y="183266"/>
                </a:lnTo>
                <a:lnTo>
                  <a:pt x="1104831" y="188067"/>
                </a:lnTo>
                <a:lnTo>
                  <a:pt x="1099426" y="190421"/>
                </a:lnTo>
                <a:lnTo>
                  <a:pt x="1094105" y="191046"/>
                </a:lnTo>
                <a:lnTo>
                  <a:pt x="1090536" y="191046"/>
                </a:lnTo>
                <a:lnTo>
                  <a:pt x="1087043" y="190347"/>
                </a:lnTo>
                <a:lnTo>
                  <a:pt x="1035469" y="183871"/>
                </a:lnTo>
                <a:lnTo>
                  <a:pt x="987472" y="176547"/>
                </a:lnTo>
                <a:lnTo>
                  <a:pt x="939965" y="166706"/>
                </a:lnTo>
                <a:lnTo>
                  <a:pt x="893216" y="153073"/>
                </a:lnTo>
                <a:lnTo>
                  <a:pt x="888136" y="151307"/>
                </a:lnTo>
                <a:lnTo>
                  <a:pt x="882675" y="150190"/>
                </a:lnTo>
                <a:lnTo>
                  <a:pt x="877392" y="150190"/>
                </a:lnTo>
                <a:lnTo>
                  <a:pt x="870726" y="150853"/>
                </a:lnTo>
                <a:lnTo>
                  <a:pt x="864560" y="152995"/>
                </a:lnTo>
                <a:lnTo>
                  <a:pt x="859177" y="156839"/>
                </a:lnTo>
                <a:lnTo>
                  <a:pt x="854862" y="162610"/>
                </a:lnTo>
                <a:lnTo>
                  <a:pt x="851138" y="176659"/>
                </a:lnTo>
                <a:lnTo>
                  <a:pt x="854829" y="188469"/>
                </a:lnTo>
                <a:lnTo>
                  <a:pt x="892978" y="217601"/>
                </a:lnTo>
                <a:lnTo>
                  <a:pt x="956398" y="224637"/>
                </a:lnTo>
                <a:lnTo>
                  <a:pt x="1006173" y="235602"/>
                </a:lnTo>
                <a:lnTo>
                  <a:pt x="1042987" y="255627"/>
                </a:lnTo>
                <a:lnTo>
                  <a:pt x="1068723" y="286379"/>
                </a:lnTo>
                <a:lnTo>
                  <a:pt x="1085265" y="329526"/>
                </a:lnTo>
                <a:lnTo>
                  <a:pt x="1069414" y="324176"/>
                </a:lnTo>
                <a:lnTo>
                  <a:pt x="1053647" y="320776"/>
                </a:lnTo>
                <a:lnTo>
                  <a:pt x="1037954" y="318986"/>
                </a:lnTo>
                <a:lnTo>
                  <a:pt x="1022324" y="318465"/>
                </a:lnTo>
                <a:lnTo>
                  <a:pt x="1011696" y="318663"/>
                </a:lnTo>
                <a:lnTo>
                  <a:pt x="1001091" y="319187"/>
                </a:lnTo>
                <a:lnTo>
                  <a:pt x="969399" y="321623"/>
                </a:lnTo>
                <a:lnTo>
                  <a:pt x="948347" y="322878"/>
                </a:lnTo>
                <a:lnTo>
                  <a:pt x="902089" y="319865"/>
                </a:lnTo>
                <a:lnTo>
                  <a:pt x="886917" y="316014"/>
                </a:lnTo>
                <a:lnTo>
                  <a:pt x="883297" y="315531"/>
                </a:lnTo>
                <a:lnTo>
                  <a:pt x="879627" y="315531"/>
                </a:lnTo>
                <a:lnTo>
                  <a:pt x="868461" y="317119"/>
                </a:lnTo>
                <a:lnTo>
                  <a:pt x="859267" y="322005"/>
                </a:lnTo>
                <a:lnTo>
                  <a:pt x="854272" y="330372"/>
                </a:lnTo>
                <a:lnTo>
                  <a:pt x="855700" y="342404"/>
                </a:lnTo>
                <a:lnTo>
                  <a:pt x="863128" y="355775"/>
                </a:lnTo>
                <a:lnTo>
                  <a:pt x="869943" y="366456"/>
                </a:lnTo>
                <a:lnTo>
                  <a:pt x="869748" y="373535"/>
                </a:lnTo>
                <a:lnTo>
                  <a:pt x="856145" y="376097"/>
                </a:lnTo>
                <a:lnTo>
                  <a:pt x="852449" y="376097"/>
                </a:lnTo>
                <a:lnTo>
                  <a:pt x="842505" y="375412"/>
                </a:lnTo>
                <a:lnTo>
                  <a:pt x="835990" y="375145"/>
                </a:lnTo>
                <a:lnTo>
                  <a:pt x="805943" y="378652"/>
                </a:lnTo>
                <a:lnTo>
                  <a:pt x="777535" y="386789"/>
                </a:lnTo>
                <a:lnTo>
                  <a:pt x="761123" y="395981"/>
                </a:lnTo>
                <a:lnTo>
                  <a:pt x="767067" y="402653"/>
                </a:lnTo>
                <a:lnTo>
                  <a:pt x="794496" y="408835"/>
                </a:lnTo>
                <a:lnTo>
                  <a:pt x="822674" y="416107"/>
                </a:lnTo>
                <a:lnTo>
                  <a:pt x="885672" y="433247"/>
                </a:lnTo>
                <a:lnTo>
                  <a:pt x="868143" y="439330"/>
                </a:lnTo>
                <a:lnTo>
                  <a:pt x="851660" y="443525"/>
                </a:lnTo>
                <a:lnTo>
                  <a:pt x="836061" y="445952"/>
                </a:lnTo>
                <a:lnTo>
                  <a:pt x="821182" y="446735"/>
                </a:lnTo>
                <a:lnTo>
                  <a:pt x="805136" y="445804"/>
                </a:lnTo>
                <a:lnTo>
                  <a:pt x="789576" y="443129"/>
                </a:lnTo>
                <a:lnTo>
                  <a:pt x="774270" y="438886"/>
                </a:lnTo>
                <a:lnTo>
                  <a:pt x="758990" y="433247"/>
                </a:lnTo>
                <a:lnTo>
                  <a:pt x="732763" y="422832"/>
                </a:lnTo>
                <a:lnTo>
                  <a:pt x="705088" y="413304"/>
                </a:lnTo>
                <a:lnTo>
                  <a:pt x="677237" y="406349"/>
                </a:lnTo>
                <a:lnTo>
                  <a:pt x="650481" y="403656"/>
                </a:lnTo>
                <a:lnTo>
                  <a:pt x="640441" y="404143"/>
                </a:lnTo>
                <a:lnTo>
                  <a:pt x="630853" y="405674"/>
                </a:lnTo>
                <a:lnTo>
                  <a:pt x="621799" y="408355"/>
                </a:lnTo>
                <a:lnTo>
                  <a:pt x="595720" y="420795"/>
                </a:lnTo>
                <a:lnTo>
                  <a:pt x="578631" y="426289"/>
                </a:lnTo>
                <a:lnTo>
                  <a:pt x="561999" y="429243"/>
                </a:lnTo>
                <a:lnTo>
                  <a:pt x="545731" y="430123"/>
                </a:lnTo>
                <a:lnTo>
                  <a:pt x="523680" y="428796"/>
                </a:lnTo>
                <a:lnTo>
                  <a:pt x="501903" y="425640"/>
                </a:lnTo>
                <a:lnTo>
                  <a:pt x="480155" y="421893"/>
                </a:lnTo>
                <a:lnTo>
                  <a:pt x="458190" y="418795"/>
                </a:lnTo>
                <a:lnTo>
                  <a:pt x="406393" y="412734"/>
                </a:lnTo>
                <a:lnTo>
                  <a:pt x="354696" y="405883"/>
                </a:lnTo>
                <a:lnTo>
                  <a:pt x="251368" y="391740"/>
                </a:lnTo>
                <a:lnTo>
                  <a:pt x="199620" y="385413"/>
                </a:lnTo>
                <a:lnTo>
                  <a:pt x="147739" y="380225"/>
                </a:lnTo>
                <a:lnTo>
                  <a:pt x="128397" y="377805"/>
                </a:lnTo>
                <a:lnTo>
                  <a:pt x="108329" y="374662"/>
                </a:lnTo>
                <a:lnTo>
                  <a:pt x="87258" y="371938"/>
                </a:lnTo>
                <a:lnTo>
                  <a:pt x="64909" y="370776"/>
                </a:lnTo>
                <a:lnTo>
                  <a:pt x="49815" y="371381"/>
                </a:lnTo>
                <a:lnTo>
                  <a:pt x="34012" y="373395"/>
                </a:lnTo>
                <a:lnTo>
                  <a:pt x="17430" y="377120"/>
                </a:lnTo>
                <a:lnTo>
                  <a:pt x="0" y="382854"/>
                </a:lnTo>
                <a:lnTo>
                  <a:pt x="49048" y="402689"/>
                </a:lnTo>
                <a:lnTo>
                  <a:pt x="98435" y="420233"/>
                </a:lnTo>
                <a:lnTo>
                  <a:pt x="148073" y="435830"/>
                </a:lnTo>
                <a:lnTo>
                  <a:pt x="197877" y="449826"/>
                </a:lnTo>
                <a:lnTo>
                  <a:pt x="247760" y="462564"/>
                </a:lnTo>
                <a:lnTo>
                  <a:pt x="297637" y="474390"/>
                </a:lnTo>
                <a:lnTo>
                  <a:pt x="446368" y="507844"/>
                </a:lnTo>
                <a:lnTo>
                  <a:pt x="495358" y="519469"/>
                </a:lnTo>
                <a:lnTo>
                  <a:pt x="543912" y="531907"/>
                </a:lnTo>
                <a:lnTo>
                  <a:pt x="591942" y="545502"/>
                </a:lnTo>
                <a:lnTo>
                  <a:pt x="639362" y="560598"/>
                </a:lnTo>
                <a:lnTo>
                  <a:pt x="686088" y="577542"/>
                </a:lnTo>
                <a:lnTo>
                  <a:pt x="732032" y="596676"/>
                </a:lnTo>
                <a:lnTo>
                  <a:pt x="777109" y="618347"/>
                </a:lnTo>
                <a:lnTo>
                  <a:pt x="821232" y="642899"/>
                </a:lnTo>
                <a:lnTo>
                  <a:pt x="807185" y="657396"/>
                </a:lnTo>
                <a:lnTo>
                  <a:pt x="788138" y="675724"/>
                </a:lnTo>
                <a:lnTo>
                  <a:pt x="775160" y="691968"/>
                </a:lnTo>
                <a:lnTo>
                  <a:pt x="779322" y="700214"/>
                </a:lnTo>
                <a:lnTo>
                  <a:pt x="824221" y="710206"/>
                </a:lnTo>
                <a:lnTo>
                  <a:pt x="867344" y="725520"/>
                </a:lnTo>
                <a:lnTo>
                  <a:pt x="909465" y="743743"/>
                </a:lnTo>
                <a:lnTo>
                  <a:pt x="951357" y="762457"/>
                </a:lnTo>
                <a:lnTo>
                  <a:pt x="985791" y="783261"/>
                </a:lnTo>
                <a:lnTo>
                  <a:pt x="995164" y="800270"/>
                </a:lnTo>
                <a:lnTo>
                  <a:pt x="993584" y="824268"/>
                </a:lnTo>
                <a:lnTo>
                  <a:pt x="988186" y="826998"/>
                </a:lnTo>
                <a:lnTo>
                  <a:pt x="983170" y="828014"/>
                </a:lnTo>
                <a:lnTo>
                  <a:pt x="978382" y="828014"/>
                </a:lnTo>
                <a:lnTo>
                  <a:pt x="968524" y="826708"/>
                </a:lnTo>
                <a:lnTo>
                  <a:pt x="949904" y="820647"/>
                </a:lnTo>
                <a:lnTo>
                  <a:pt x="940574" y="818819"/>
                </a:lnTo>
                <a:lnTo>
                  <a:pt x="939393" y="818743"/>
                </a:lnTo>
                <a:lnTo>
                  <a:pt x="920963" y="819883"/>
                </a:lnTo>
                <a:lnTo>
                  <a:pt x="905121" y="822834"/>
                </a:lnTo>
                <a:lnTo>
                  <a:pt x="894657" y="826683"/>
                </a:lnTo>
                <a:lnTo>
                  <a:pt x="894994" y="830554"/>
                </a:lnTo>
                <a:lnTo>
                  <a:pt x="910492" y="852540"/>
                </a:lnTo>
                <a:lnTo>
                  <a:pt x="893283" y="900007"/>
                </a:lnTo>
                <a:lnTo>
                  <a:pt x="913853" y="909027"/>
                </a:lnTo>
                <a:lnTo>
                  <a:pt x="959135" y="916454"/>
                </a:lnTo>
                <a:lnTo>
                  <a:pt x="999267" y="934829"/>
                </a:lnTo>
                <a:lnTo>
                  <a:pt x="1036675" y="958775"/>
                </a:lnTo>
                <a:lnTo>
                  <a:pt x="1073787" y="982912"/>
                </a:lnTo>
                <a:lnTo>
                  <a:pt x="1113029" y="1001862"/>
                </a:lnTo>
                <a:lnTo>
                  <a:pt x="1156830" y="1010246"/>
                </a:lnTo>
                <a:lnTo>
                  <a:pt x="1178725" y="1043241"/>
                </a:lnTo>
                <a:lnTo>
                  <a:pt x="1176326" y="1054336"/>
                </a:lnTo>
                <a:lnTo>
                  <a:pt x="1169911" y="1061097"/>
                </a:lnTo>
                <a:lnTo>
                  <a:pt x="1160647" y="1064772"/>
                </a:lnTo>
                <a:lnTo>
                  <a:pt x="1149705" y="1066609"/>
                </a:lnTo>
                <a:lnTo>
                  <a:pt x="1139799" y="1066812"/>
                </a:lnTo>
                <a:lnTo>
                  <a:pt x="1113485" y="1059865"/>
                </a:lnTo>
                <a:lnTo>
                  <a:pt x="1106411" y="1059865"/>
                </a:lnTo>
                <a:lnTo>
                  <a:pt x="1098087" y="1060738"/>
                </a:lnTo>
                <a:lnTo>
                  <a:pt x="1089455" y="1063750"/>
                </a:lnTo>
                <a:lnTo>
                  <a:pt x="1080477" y="1069493"/>
                </a:lnTo>
                <a:lnTo>
                  <a:pt x="1071118" y="1078560"/>
                </a:lnTo>
                <a:lnTo>
                  <a:pt x="1111813" y="1094886"/>
                </a:lnTo>
                <a:lnTo>
                  <a:pt x="1147230" y="1115910"/>
                </a:lnTo>
                <a:lnTo>
                  <a:pt x="1172096" y="1146365"/>
                </a:lnTo>
                <a:lnTo>
                  <a:pt x="1181138" y="1190980"/>
                </a:lnTo>
                <a:lnTo>
                  <a:pt x="1184827" y="1203255"/>
                </a:lnTo>
                <a:lnTo>
                  <a:pt x="1194558" y="1211926"/>
                </a:lnTo>
                <a:lnTo>
                  <a:pt x="1207609" y="1217905"/>
                </a:lnTo>
                <a:lnTo>
                  <a:pt x="1221257" y="1222108"/>
                </a:lnTo>
                <a:lnTo>
                  <a:pt x="1241942" y="1229208"/>
                </a:lnTo>
                <a:lnTo>
                  <a:pt x="1260525" y="1239181"/>
                </a:lnTo>
                <a:lnTo>
                  <a:pt x="1276632" y="1252696"/>
                </a:lnTo>
                <a:lnTo>
                  <a:pt x="1289888" y="1270419"/>
                </a:lnTo>
                <a:lnTo>
                  <a:pt x="1289265" y="1280883"/>
                </a:lnTo>
                <a:lnTo>
                  <a:pt x="1291043" y="1285062"/>
                </a:lnTo>
                <a:lnTo>
                  <a:pt x="1285249" y="1312945"/>
                </a:lnTo>
                <a:lnTo>
                  <a:pt x="1273786" y="1330626"/>
                </a:lnTo>
                <a:lnTo>
                  <a:pt x="1257677" y="1339911"/>
                </a:lnTo>
                <a:lnTo>
                  <a:pt x="1237945" y="1342605"/>
                </a:lnTo>
                <a:lnTo>
                  <a:pt x="1228392" y="1342167"/>
                </a:lnTo>
                <a:lnTo>
                  <a:pt x="1218422" y="1340954"/>
                </a:lnTo>
                <a:lnTo>
                  <a:pt x="1208123" y="1339123"/>
                </a:lnTo>
                <a:lnTo>
                  <a:pt x="1197584" y="1336827"/>
                </a:lnTo>
                <a:lnTo>
                  <a:pt x="1139490" y="1321574"/>
                </a:lnTo>
                <a:lnTo>
                  <a:pt x="1110271" y="1315589"/>
                </a:lnTo>
                <a:lnTo>
                  <a:pt x="1080757" y="1313180"/>
                </a:lnTo>
                <a:lnTo>
                  <a:pt x="1067942" y="1313707"/>
                </a:lnTo>
                <a:lnTo>
                  <a:pt x="1055035" y="1315388"/>
                </a:lnTo>
                <a:lnTo>
                  <a:pt x="1042025" y="1318371"/>
                </a:lnTo>
                <a:lnTo>
                  <a:pt x="1028903" y="1322806"/>
                </a:lnTo>
                <a:lnTo>
                  <a:pt x="1079072" y="1338477"/>
                </a:lnTo>
                <a:lnTo>
                  <a:pt x="1180805" y="1362744"/>
                </a:lnTo>
                <a:lnTo>
                  <a:pt x="1230495" y="1378100"/>
                </a:lnTo>
                <a:lnTo>
                  <a:pt x="1278153" y="1400111"/>
                </a:lnTo>
                <a:lnTo>
                  <a:pt x="1254442" y="1400454"/>
                </a:lnTo>
                <a:lnTo>
                  <a:pt x="1203569" y="1398950"/>
                </a:lnTo>
                <a:lnTo>
                  <a:pt x="1153311" y="1394646"/>
                </a:lnTo>
                <a:lnTo>
                  <a:pt x="1103592" y="1387856"/>
                </a:lnTo>
                <a:lnTo>
                  <a:pt x="1054335" y="1378893"/>
                </a:lnTo>
                <a:lnTo>
                  <a:pt x="1005463" y="1368070"/>
                </a:lnTo>
                <a:lnTo>
                  <a:pt x="956899" y="1355700"/>
                </a:lnTo>
                <a:lnTo>
                  <a:pt x="908565" y="1342096"/>
                </a:lnTo>
                <a:lnTo>
                  <a:pt x="860386" y="1327572"/>
                </a:lnTo>
                <a:lnTo>
                  <a:pt x="812285" y="1312440"/>
                </a:lnTo>
                <a:lnTo>
                  <a:pt x="716006" y="1281606"/>
                </a:lnTo>
                <a:lnTo>
                  <a:pt x="667676" y="1266530"/>
                </a:lnTo>
                <a:lnTo>
                  <a:pt x="619115" y="1252099"/>
                </a:lnTo>
                <a:lnTo>
                  <a:pt x="570247" y="1238627"/>
                </a:lnTo>
                <a:lnTo>
                  <a:pt x="520996" y="1226425"/>
                </a:lnTo>
                <a:lnTo>
                  <a:pt x="471284" y="1215809"/>
                </a:lnTo>
                <a:lnTo>
                  <a:pt x="480456" y="1237618"/>
                </a:lnTo>
                <a:lnTo>
                  <a:pt x="493048" y="1251273"/>
                </a:lnTo>
                <a:lnTo>
                  <a:pt x="507645" y="1259271"/>
                </a:lnTo>
                <a:lnTo>
                  <a:pt x="572512" y="1279645"/>
                </a:lnTo>
                <a:lnTo>
                  <a:pt x="620531" y="1298693"/>
                </a:lnTo>
                <a:lnTo>
                  <a:pt x="667345" y="1320307"/>
                </a:lnTo>
                <a:lnTo>
                  <a:pt x="713408" y="1343546"/>
                </a:lnTo>
                <a:lnTo>
                  <a:pt x="759176" y="1367464"/>
                </a:lnTo>
                <a:lnTo>
                  <a:pt x="805103" y="1391119"/>
                </a:lnTo>
                <a:lnTo>
                  <a:pt x="853962" y="1422650"/>
                </a:lnTo>
                <a:lnTo>
                  <a:pt x="885151" y="1470850"/>
                </a:lnTo>
                <a:lnTo>
                  <a:pt x="894426" y="1490889"/>
                </a:lnTo>
                <a:lnTo>
                  <a:pt x="907043" y="1505691"/>
                </a:lnTo>
                <a:lnTo>
                  <a:pt x="923456" y="1514861"/>
                </a:lnTo>
                <a:lnTo>
                  <a:pt x="944117" y="1518005"/>
                </a:lnTo>
                <a:lnTo>
                  <a:pt x="951623" y="1518005"/>
                </a:lnTo>
                <a:lnTo>
                  <a:pt x="959878" y="1516976"/>
                </a:lnTo>
                <a:lnTo>
                  <a:pt x="968971" y="1514856"/>
                </a:lnTo>
                <a:lnTo>
                  <a:pt x="981105" y="1512417"/>
                </a:lnTo>
                <a:lnTo>
                  <a:pt x="993440" y="1510817"/>
                </a:lnTo>
                <a:lnTo>
                  <a:pt x="1005939" y="1509941"/>
                </a:lnTo>
                <a:lnTo>
                  <a:pt x="1018565" y="1509674"/>
                </a:lnTo>
                <a:lnTo>
                  <a:pt x="1035600" y="1510074"/>
                </a:lnTo>
                <a:lnTo>
                  <a:pt x="1086739" y="1513916"/>
                </a:lnTo>
                <a:lnTo>
                  <a:pt x="1150105" y="1540967"/>
                </a:lnTo>
                <a:lnTo>
                  <a:pt x="1170343" y="1581696"/>
                </a:lnTo>
                <a:lnTo>
                  <a:pt x="1162298" y="1592684"/>
                </a:lnTo>
                <a:lnTo>
                  <a:pt x="1153237" y="1599658"/>
                </a:lnTo>
                <a:lnTo>
                  <a:pt x="1143341" y="1603325"/>
                </a:lnTo>
                <a:lnTo>
                  <a:pt x="1132789" y="1604391"/>
                </a:lnTo>
                <a:lnTo>
                  <a:pt x="1120628" y="1603398"/>
                </a:lnTo>
                <a:lnTo>
                  <a:pt x="1108141" y="1601047"/>
                </a:lnTo>
                <a:lnTo>
                  <a:pt x="1095573" y="1598283"/>
                </a:lnTo>
                <a:lnTo>
                  <a:pt x="1083170" y="1596047"/>
                </a:lnTo>
                <a:lnTo>
                  <a:pt x="1030252" y="1588355"/>
                </a:lnTo>
                <a:lnTo>
                  <a:pt x="1004778" y="1585161"/>
                </a:lnTo>
                <a:lnTo>
                  <a:pt x="986726" y="1583855"/>
                </a:lnTo>
                <a:lnTo>
                  <a:pt x="983272" y="1583855"/>
                </a:lnTo>
                <a:lnTo>
                  <a:pt x="981214" y="1584185"/>
                </a:lnTo>
                <a:lnTo>
                  <a:pt x="971632" y="1605979"/>
                </a:lnTo>
                <a:lnTo>
                  <a:pt x="956703" y="1619684"/>
                </a:lnTo>
                <a:lnTo>
                  <a:pt x="937373" y="1627127"/>
                </a:lnTo>
                <a:lnTo>
                  <a:pt x="914793" y="1629371"/>
                </a:lnTo>
                <a:lnTo>
                  <a:pt x="869818" y="1623759"/>
                </a:lnTo>
                <a:lnTo>
                  <a:pt x="824698" y="1611009"/>
                </a:lnTo>
                <a:lnTo>
                  <a:pt x="786043" y="1597251"/>
                </a:lnTo>
                <a:lnTo>
                  <a:pt x="760463" y="1588617"/>
                </a:lnTo>
                <a:lnTo>
                  <a:pt x="753552" y="1587182"/>
                </a:lnTo>
                <a:lnTo>
                  <a:pt x="746685" y="1586204"/>
                </a:lnTo>
                <a:lnTo>
                  <a:pt x="739858" y="1585645"/>
                </a:lnTo>
                <a:lnTo>
                  <a:pt x="733069" y="1585468"/>
                </a:lnTo>
                <a:lnTo>
                  <a:pt x="707984" y="1587505"/>
                </a:lnTo>
                <a:lnTo>
                  <a:pt x="683218" y="1592256"/>
                </a:lnTo>
                <a:lnTo>
                  <a:pt x="658610" y="1597673"/>
                </a:lnTo>
                <a:lnTo>
                  <a:pt x="633996" y="1601711"/>
                </a:lnTo>
                <a:lnTo>
                  <a:pt x="615907" y="1603329"/>
                </a:lnTo>
                <a:lnTo>
                  <a:pt x="587949" y="1605094"/>
                </a:lnTo>
                <a:lnTo>
                  <a:pt x="552843" y="1606513"/>
                </a:lnTo>
                <a:lnTo>
                  <a:pt x="513308" y="1607096"/>
                </a:lnTo>
                <a:lnTo>
                  <a:pt x="461000" y="1605859"/>
                </a:lnTo>
                <a:lnTo>
                  <a:pt x="411521" y="1601482"/>
                </a:lnTo>
                <a:lnTo>
                  <a:pt x="370447" y="1592962"/>
                </a:lnTo>
                <a:lnTo>
                  <a:pt x="343357" y="1579295"/>
                </a:lnTo>
                <a:lnTo>
                  <a:pt x="342027" y="1599300"/>
                </a:lnTo>
                <a:lnTo>
                  <a:pt x="345719" y="1614336"/>
                </a:lnTo>
                <a:lnTo>
                  <a:pt x="352497" y="1626232"/>
                </a:lnTo>
                <a:lnTo>
                  <a:pt x="360426" y="1636814"/>
                </a:lnTo>
                <a:lnTo>
                  <a:pt x="368853" y="1650884"/>
                </a:lnTo>
                <a:lnTo>
                  <a:pt x="370989" y="1663411"/>
                </a:lnTo>
                <a:lnTo>
                  <a:pt x="365148" y="1675133"/>
                </a:lnTo>
                <a:lnTo>
                  <a:pt x="349643" y="1686788"/>
                </a:lnTo>
                <a:lnTo>
                  <a:pt x="305120" y="1714333"/>
                </a:lnTo>
                <a:lnTo>
                  <a:pt x="290060" y="1735129"/>
                </a:lnTo>
                <a:lnTo>
                  <a:pt x="303743" y="1758970"/>
                </a:lnTo>
                <a:lnTo>
                  <a:pt x="345452" y="1795653"/>
                </a:lnTo>
                <a:lnTo>
                  <a:pt x="349110" y="1798269"/>
                </a:lnTo>
                <a:lnTo>
                  <a:pt x="347548" y="1807273"/>
                </a:lnTo>
                <a:lnTo>
                  <a:pt x="348170" y="1813255"/>
                </a:lnTo>
                <a:lnTo>
                  <a:pt x="344538" y="1815045"/>
                </a:lnTo>
                <a:lnTo>
                  <a:pt x="340791" y="1815680"/>
                </a:lnTo>
                <a:lnTo>
                  <a:pt x="332486" y="1815680"/>
                </a:lnTo>
                <a:lnTo>
                  <a:pt x="313753" y="1812277"/>
                </a:lnTo>
                <a:lnTo>
                  <a:pt x="308914" y="1812277"/>
                </a:lnTo>
                <a:lnTo>
                  <a:pt x="302528" y="1812837"/>
                </a:lnTo>
                <a:lnTo>
                  <a:pt x="296087" y="1814803"/>
                </a:lnTo>
                <a:lnTo>
                  <a:pt x="289608" y="1818604"/>
                </a:lnTo>
                <a:lnTo>
                  <a:pt x="283108" y="1824672"/>
                </a:lnTo>
                <a:lnTo>
                  <a:pt x="318020" y="1859458"/>
                </a:lnTo>
                <a:lnTo>
                  <a:pt x="356243" y="1889093"/>
                </a:lnTo>
                <a:lnTo>
                  <a:pt x="397229" y="1914751"/>
                </a:lnTo>
                <a:lnTo>
                  <a:pt x="440432" y="1937604"/>
                </a:lnTo>
                <a:lnTo>
                  <a:pt x="485305" y="1958827"/>
                </a:lnTo>
                <a:lnTo>
                  <a:pt x="531301" y="1979593"/>
                </a:lnTo>
                <a:lnTo>
                  <a:pt x="577873" y="2001076"/>
                </a:lnTo>
                <a:lnTo>
                  <a:pt x="624475" y="2024448"/>
                </a:lnTo>
                <a:lnTo>
                  <a:pt x="670560" y="2050884"/>
                </a:lnTo>
                <a:lnTo>
                  <a:pt x="660183" y="2053182"/>
                </a:lnTo>
                <a:lnTo>
                  <a:pt x="650059" y="2054771"/>
                </a:lnTo>
                <a:lnTo>
                  <a:pt x="640177" y="2055692"/>
                </a:lnTo>
                <a:lnTo>
                  <a:pt x="630529" y="2055990"/>
                </a:lnTo>
                <a:lnTo>
                  <a:pt x="600939" y="2053250"/>
                </a:lnTo>
                <a:lnTo>
                  <a:pt x="573260" y="2046028"/>
                </a:lnTo>
                <a:lnTo>
                  <a:pt x="547117" y="2035818"/>
                </a:lnTo>
                <a:lnTo>
                  <a:pt x="522135" y="2024113"/>
                </a:lnTo>
                <a:lnTo>
                  <a:pt x="497939" y="2012408"/>
                </a:lnTo>
                <a:lnTo>
                  <a:pt x="474157" y="2002197"/>
                </a:lnTo>
                <a:lnTo>
                  <a:pt x="450418" y="1994975"/>
                </a:lnTo>
                <a:lnTo>
                  <a:pt x="426351" y="1992236"/>
                </a:lnTo>
                <a:lnTo>
                  <a:pt x="421500" y="1992236"/>
                </a:lnTo>
                <a:lnTo>
                  <a:pt x="416610" y="1992591"/>
                </a:lnTo>
                <a:lnTo>
                  <a:pt x="411670" y="1993366"/>
                </a:lnTo>
                <a:lnTo>
                  <a:pt x="402933" y="2010072"/>
                </a:lnTo>
                <a:lnTo>
                  <a:pt x="410111" y="2028403"/>
                </a:lnTo>
                <a:lnTo>
                  <a:pt x="422140" y="2046874"/>
                </a:lnTo>
                <a:lnTo>
                  <a:pt x="427952" y="2064002"/>
                </a:lnTo>
                <a:lnTo>
                  <a:pt x="416484" y="2078300"/>
                </a:lnTo>
                <a:lnTo>
                  <a:pt x="376669" y="2088286"/>
                </a:lnTo>
                <a:lnTo>
                  <a:pt x="411916" y="2108508"/>
                </a:lnTo>
                <a:lnTo>
                  <a:pt x="471791" y="2150256"/>
                </a:lnTo>
                <a:lnTo>
                  <a:pt x="535231" y="2211951"/>
                </a:lnTo>
                <a:lnTo>
                  <a:pt x="554459" y="2249262"/>
                </a:lnTo>
                <a:lnTo>
                  <a:pt x="556852" y="2290168"/>
                </a:lnTo>
                <a:lnTo>
                  <a:pt x="543267" y="2340063"/>
                </a:lnTo>
                <a:lnTo>
                  <a:pt x="528600" y="2376440"/>
                </a:lnTo>
                <a:lnTo>
                  <a:pt x="516321" y="2412946"/>
                </a:lnTo>
                <a:lnTo>
                  <a:pt x="512038" y="2451199"/>
                </a:lnTo>
                <a:lnTo>
                  <a:pt x="521360" y="2492819"/>
                </a:lnTo>
                <a:lnTo>
                  <a:pt x="528270" y="2514518"/>
                </a:lnTo>
                <a:lnTo>
                  <a:pt x="528397" y="2531708"/>
                </a:lnTo>
                <a:lnTo>
                  <a:pt x="520297" y="2543023"/>
                </a:lnTo>
                <a:lnTo>
                  <a:pt x="502526" y="2547099"/>
                </a:lnTo>
                <a:lnTo>
                  <a:pt x="495586" y="2546753"/>
                </a:lnTo>
                <a:lnTo>
                  <a:pt x="487738" y="2545697"/>
                </a:lnTo>
                <a:lnTo>
                  <a:pt x="478950" y="2543900"/>
                </a:lnTo>
                <a:lnTo>
                  <a:pt x="460387" y="2539076"/>
                </a:lnTo>
                <a:lnTo>
                  <a:pt x="452097" y="2537479"/>
                </a:lnTo>
                <a:lnTo>
                  <a:pt x="444317" y="2536529"/>
                </a:lnTo>
                <a:lnTo>
                  <a:pt x="437045" y="2536215"/>
                </a:lnTo>
                <a:lnTo>
                  <a:pt x="410372" y="2542516"/>
                </a:lnTo>
                <a:lnTo>
                  <a:pt x="394266" y="2560710"/>
                </a:lnTo>
                <a:lnTo>
                  <a:pt x="388726" y="2589729"/>
                </a:lnTo>
                <a:lnTo>
                  <a:pt x="393750" y="2628506"/>
                </a:lnTo>
                <a:lnTo>
                  <a:pt x="397510" y="2653716"/>
                </a:lnTo>
                <a:lnTo>
                  <a:pt x="394195" y="2670768"/>
                </a:lnTo>
                <a:lnTo>
                  <a:pt x="383031" y="2680434"/>
                </a:lnTo>
                <a:lnTo>
                  <a:pt x="363245" y="2683484"/>
                </a:lnTo>
                <a:lnTo>
                  <a:pt x="358406" y="2683484"/>
                </a:lnTo>
                <a:lnTo>
                  <a:pt x="347014" y="2682468"/>
                </a:lnTo>
                <a:lnTo>
                  <a:pt x="316245" y="2676652"/>
                </a:lnTo>
                <a:lnTo>
                  <a:pt x="285253" y="2668328"/>
                </a:lnTo>
                <a:lnTo>
                  <a:pt x="253201" y="2660864"/>
                </a:lnTo>
                <a:lnTo>
                  <a:pt x="219252" y="2657627"/>
                </a:lnTo>
                <a:lnTo>
                  <a:pt x="210855" y="2657847"/>
                </a:lnTo>
                <a:lnTo>
                  <a:pt x="202288" y="2658537"/>
                </a:lnTo>
                <a:lnTo>
                  <a:pt x="193546" y="2659743"/>
                </a:lnTo>
                <a:lnTo>
                  <a:pt x="184619" y="2661513"/>
                </a:lnTo>
                <a:lnTo>
                  <a:pt x="214050" y="2694744"/>
                </a:lnTo>
                <a:lnTo>
                  <a:pt x="250081" y="2716132"/>
                </a:lnTo>
                <a:lnTo>
                  <a:pt x="289763" y="2731436"/>
                </a:lnTo>
                <a:lnTo>
                  <a:pt x="330143" y="2746417"/>
                </a:lnTo>
                <a:lnTo>
                  <a:pt x="368270" y="2766833"/>
                </a:lnTo>
                <a:lnTo>
                  <a:pt x="401193" y="2798445"/>
                </a:lnTo>
                <a:lnTo>
                  <a:pt x="336737" y="2797978"/>
                </a:lnTo>
                <a:lnTo>
                  <a:pt x="297518" y="2795666"/>
                </a:lnTo>
                <a:lnTo>
                  <a:pt x="260796" y="2790493"/>
                </a:lnTo>
                <a:lnTo>
                  <a:pt x="225590" y="2781376"/>
                </a:lnTo>
                <a:lnTo>
                  <a:pt x="217773" y="2778920"/>
                </a:lnTo>
                <a:lnTo>
                  <a:pt x="209907" y="2776762"/>
                </a:lnTo>
                <a:lnTo>
                  <a:pt x="202138" y="2775229"/>
                </a:lnTo>
                <a:lnTo>
                  <a:pt x="194614" y="2774645"/>
                </a:lnTo>
                <a:lnTo>
                  <a:pt x="186927" y="2775456"/>
                </a:lnTo>
                <a:lnTo>
                  <a:pt x="179871" y="2778163"/>
                </a:lnTo>
                <a:lnTo>
                  <a:pt x="173628" y="2783174"/>
                </a:lnTo>
                <a:lnTo>
                  <a:pt x="168376" y="2790901"/>
                </a:lnTo>
                <a:lnTo>
                  <a:pt x="165074" y="2809143"/>
                </a:lnTo>
                <a:lnTo>
                  <a:pt x="172820" y="2821876"/>
                </a:lnTo>
                <a:lnTo>
                  <a:pt x="186516" y="2830227"/>
                </a:lnTo>
                <a:lnTo>
                  <a:pt x="201066" y="2835325"/>
                </a:lnTo>
                <a:lnTo>
                  <a:pt x="236425" y="2849381"/>
                </a:lnTo>
                <a:lnTo>
                  <a:pt x="268768" y="2868296"/>
                </a:lnTo>
                <a:lnTo>
                  <a:pt x="329946" y="2910459"/>
                </a:lnTo>
                <a:lnTo>
                  <a:pt x="369010" y="2935090"/>
                </a:lnTo>
                <a:lnTo>
                  <a:pt x="408604" y="2959544"/>
                </a:lnTo>
                <a:lnTo>
                  <a:pt x="448180" y="2984824"/>
                </a:lnTo>
                <a:lnTo>
                  <a:pt x="487189" y="3011932"/>
                </a:lnTo>
                <a:lnTo>
                  <a:pt x="525084" y="3041869"/>
                </a:lnTo>
                <a:lnTo>
                  <a:pt x="561316" y="3075639"/>
                </a:lnTo>
                <a:lnTo>
                  <a:pt x="595337" y="3114243"/>
                </a:lnTo>
                <a:lnTo>
                  <a:pt x="549100" y="3099577"/>
                </a:lnTo>
                <a:lnTo>
                  <a:pt x="505792" y="3081653"/>
                </a:lnTo>
                <a:lnTo>
                  <a:pt x="464237" y="3062641"/>
                </a:lnTo>
                <a:lnTo>
                  <a:pt x="423259" y="3044712"/>
                </a:lnTo>
                <a:lnTo>
                  <a:pt x="381681" y="3030036"/>
                </a:lnTo>
                <a:lnTo>
                  <a:pt x="338328" y="3020783"/>
                </a:lnTo>
                <a:lnTo>
                  <a:pt x="372706" y="3056675"/>
                </a:lnTo>
                <a:lnTo>
                  <a:pt x="409332" y="3089520"/>
                </a:lnTo>
                <a:lnTo>
                  <a:pt x="447720" y="3119952"/>
                </a:lnTo>
                <a:lnTo>
                  <a:pt x="487384" y="3148605"/>
                </a:lnTo>
                <a:lnTo>
                  <a:pt x="527837" y="3176113"/>
                </a:lnTo>
                <a:lnTo>
                  <a:pt x="609168" y="3230232"/>
                </a:lnTo>
                <a:lnTo>
                  <a:pt x="629085" y="3243115"/>
                </a:lnTo>
                <a:lnTo>
                  <a:pt x="647107" y="3256945"/>
                </a:lnTo>
                <a:lnTo>
                  <a:pt x="661222" y="3274782"/>
                </a:lnTo>
                <a:lnTo>
                  <a:pt x="669417" y="3299688"/>
                </a:lnTo>
                <a:lnTo>
                  <a:pt x="679337" y="3343628"/>
                </a:lnTo>
                <a:lnTo>
                  <a:pt x="695678" y="3383639"/>
                </a:lnTo>
                <a:lnTo>
                  <a:pt x="719222" y="3418937"/>
                </a:lnTo>
                <a:lnTo>
                  <a:pt x="750754" y="3448737"/>
                </a:lnTo>
                <a:lnTo>
                  <a:pt x="791578" y="3472573"/>
                </a:lnTo>
                <a:lnTo>
                  <a:pt x="787387" y="3483991"/>
                </a:lnTo>
                <a:lnTo>
                  <a:pt x="784974" y="3491750"/>
                </a:lnTo>
                <a:lnTo>
                  <a:pt x="783780" y="3491814"/>
                </a:lnTo>
                <a:lnTo>
                  <a:pt x="767497" y="3490512"/>
                </a:lnTo>
                <a:lnTo>
                  <a:pt x="753938" y="3487012"/>
                </a:lnTo>
                <a:lnTo>
                  <a:pt x="740518" y="3482061"/>
                </a:lnTo>
                <a:lnTo>
                  <a:pt x="713231" y="3470705"/>
                </a:lnTo>
                <a:lnTo>
                  <a:pt x="698931" y="3465755"/>
                </a:lnTo>
                <a:lnTo>
                  <a:pt x="683908" y="3462255"/>
                </a:lnTo>
                <a:lnTo>
                  <a:pt x="667943" y="3460927"/>
                </a:lnTo>
                <a:lnTo>
                  <a:pt x="660501" y="3460927"/>
                </a:lnTo>
                <a:lnTo>
                  <a:pt x="652703" y="3461816"/>
                </a:lnTo>
                <a:lnTo>
                  <a:pt x="644474" y="3463874"/>
                </a:lnTo>
                <a:lnTo>
                  <a:pt x="677326" y="3499626"/>
                </a:lnTo>
                <a:lnTo>
                  <a:pt x="709957" y="3532949"/>
                </a:lnTo>
                <a:lnTo>
                  <a:pt x="744382" y="3562896"/>
                </a:lnTo>
                <a:lnTo>
                  <a:pt x="782618" y="3588522"/>
                </a:lnTo>
                <a:lnTo>
                  <a:pt x="826681" y="3608882"/>
                </a:lnTo>
                <a:lnTo>
                  <a:pt x="866195" y="3622137"/>
                </a:lnTo>
                <a:lnTo>
                  <a:pt x="907039" y="3636509"/>
                </a:lnTo>
                <a:lnTo>
                  <a:pt x="946943" y="3655401"/>
                </a:lnTo>
                <a:lnTo>
                  <a:pt x="983639" y="3682218"/>
                </a:lnTo>
                <a:lnTo>
                  <a:pt x="1014857" y="3720363"/>
                </a:lnTo>
                <a:lnTo>
                  <a:pt x="1004563" y="3722817"/>
                </a:lnTo>
                <a:lnTo>
                  <a:pt x="994600" y="3724489"/>
                </a:lnTo>
                <a:lnTo>
                  <a:pt x="984942" y="3725444"/>
                </a:lnTo>
                <a:lnTo>
                  <a:pt x="975563" y="3725748"/>
                </a:lnTo>
                <a:lnTo>
                  <a:pt x="950195" y="3723613"/>
                </a:lnTo>
                <a:lnTo>
                  <a:pt x="926368" y="3718182"/>
                </a:lnTo>
                <a:lnTo>
                  <a:pt x="903538" y="3710917"/>
                </a:lnTo>
                <a:lnTo>
                  <a:pt x="835208" y="3687599"/>
                </a:lnTo>
                <a:lnTo>
                  <a:pt x="743502" y="3655166"/>
                </a:lnTo>
                <a:lnTo>
                  <a:pt x="697496" y="3639477"/>
                </a:lnTo>
                <a:lnTo>
                  <a:pt x="690699" y="3637338"/>
                </a:lnTo>
                <a:lnTo>
                  <a:pt x="683856" y="3635544"/>
                </a:lnTo>
                <a:lnTo>
                  <a:pt x="677033" y="3634310"/>
                </a:lnTo>
                <a:lnTo>
                  <a:pt x="670293" y="3633851"/>
                </a:lnTo>
                <a:lnTo>
                  <a:pt x="659873" y="3635262"/>
                </a:lnTo>
                <a:lnTo>
                  <a:pt x="650114" y="3640083"/>
                </a:lnTo>
                <a:lnTo>
                  <a:pt x="641291" y="3649195"/>
                </a:lnTo>
                <a:lnTo>
                  <a:pt x="633679" y="3663480"/>
                </a:lnTo>
                <a:lnTo>
                  <a:pt x="686999" y="3676556"/>
                </a:lnTo>
                <a:lnTo>
                  <a:pt x="731675" y="3701324"/>
                </a:lnTo>
                <a:lnTo>
                  <a:pt x="770889" y="3733519"/>
                </a:lnTo>
                <a:lnTo>
                  <a:pt x="807821" y="3768877"/>
                </a:lnTo>
                <a:lnTo>
                  <a:pt x="824984" y="3786538"/>
                </a:lnTo>
                <a:lnTo>
                  <a:pt x="842622" y="3803278"/>
                </a:lnTo>
                <a:lnTo>
                  <a:pt x="862599" y="3815765"/>
                </a:lnTo>
                <a:lnTo>
                  <a:pt x="886777" y="3820668"/>
                </a:lnTo>
                <a:lnTo>
                  <a:pt x="893165" y="3820668"/>
                </a:lnTo>
                <a:lnTo>
                  <a:pt x="900049" y="3819740"/>
                </a:lnTo>
                <a:lnTo>
                  <a:pt x="911199" y="3816705"/>
                </a:lnTo>
                <a:lnTo>
                  <a:pt x="914654" y="3816248"/>
                </a:lnTo>
                <a:lnTo>
                  <a:pt x="917879" y="3816248"/>
                </a:lnTo>
                <a:lnTo>
                  <a:pt x="931253" y="3819357"/>
                </a:lnTo>
                <a:lnTo>
                  <a:pt x="941008" y="3827786"/>
                </a:lnTo>
                <a:lnTo>
                  <a:pt x="946574" y="3840187"/>
                </a:lnTo>
                <a:lnTo>
                  <a:pt x="947381" y="3855212"/>
                </a:lnTo>
                <a:lnTo>
                  <a:pt x="952170" y="3910236"/>
                </a:lnTo>
                <a:lnTo>
                  <a:pt x="977025" y="3948172"/>
                </a:lnTo>
                <a:lnTo>
                  <a:pt x="1015531" y="3973026"/>
                </a:lnTo>
                <a:lnTo>
                  <a:pt x="1061275" y="3988803"/>
                </a:lnTo>
                <a:lnTo>
                  <a:pt x="1111255" y="4004677"/>
                </a:lnTo>
                <a:lnTo>
                  <a:pt x="1159426" y="4024427"/>
                </a:lnTo>
                <a:lnTo>
                  <a:pt x="1206431" y="4046722"/>
                </a:lnTo>
                <a:lnTo>
                  <a:pt x="1299504" y="4093625"/>
                </a:lnTo>
                <a:lnTo>
                  <a:pt x="1346854" y="4115570"/>
                </a:lnTo>
                <a:lnTo>
                  <a:pt x="1395603" y="4134739"/>
                </a:lnTo>
                <a:lnTo>
                  <a:pt x="1442504" y="4154577"/>
                </a:lnTo>
                <a:lnTo>
                  <a:pt x="1487174" y="4179298"/>
                </a:lnTo>
                <a:lnTo>
                  <a:pt x="1530510" y="4207185"/>
                </a:lnTo>
                <a:lnTo>
                  <a:pt x="1573410" y="4236518"/>
                </a:lnTo>
                <a:lnTo>
                  <a:pt x="1616771" y="4265580"/>
                </a:lnTo>
                <a:lnTo>
                  <a:pt x="1661491" y="4292653"/>
                </a:lnTo>
                <a:lnTo>
                  <a:pt x="1708467" y="4316018"/>
                </a:lnTo>
                <a:lnTo>
                  <a:pt x="1757201" y="4338259"/>
                </a:lnTo>
                <a:lnTo>
                  <a:pt x="1853880" y="4385538"/>
                </a:lnTo>
                <a:lnTo>
                  <a:pt x="1902749" y="4408304"/>
                </a:lnTo>
                <a:lnTo>
                  <a:pt x="1952586" y="4428972"/>
                </a:lnTo>
                <a:lnTo>
                  <a:pt x="1998648" y="4446180"/>
                </a:lnTo>
                <a:lnTo>
                  <a:pt x="2044869" y="4462756"/>
                </a:lnTo>
                <a:lnTo>
                  <a:pt x="2091269" y="4478597"/>
                </a:lnTo>
                <a:lnTo>
                  <a:pt x="2137871" y="4493603"/>
                </a:lnTo>
                <a:lnTo>
                  <a:pt x="2184694" y="4507671"/>
                </a:lnTo>
                <a:lnTo>
                  <a:pt x="2231761" y="4520701"/>
                </a:lnTo>
                <a:lnTo>
                  <a:pt x="2279093" y="4532589"/>
                </a:lnTo>
                <a:lnTo>
                  <a:pt x="2326710" y="4543236"/>
                </a:lnTo>
                <a:lnTo>
                  <a:pt x="2374633" y="4552539"/>
                </a:lnTo>
                <a:lnTo>
                  <a:pt x="2422885" y="4560398"/>
                </a:lnTo>
                <a:lnTo>
                  <a:pt x="2471486" y="4566709"/>
                </a:lnTo>
                <a:lnTo>
                  <a:pt x="2520457" y="4571372"/>
                </a:lnTo>
                <a:lnTo>
                  <a:pt x="2569819" y="4574286"/>
                </a:lnTo>
                <a:lnTo>
                  <a:pt x="2628099" y="4575200"/>
                </a:lnTo>
                <a:lnTo>
                  <a:pt x="2668657" y="4574880"/>
                </a:lnTo>
                <a:lnTo>
                  <a:pt x="2716882" y="4573771"/>
                </a:lnTo>
                <a:lnTo>
                  <a:pt x="2772248" y="4571650"/>
                </a:lnTo>
                <a:lnTo>
                  <a:pt x="2834230" y="4568295"/>
                </a:lnTo>
                <a:lnTo>
                  <a:pt x="2902304" y="4563482"/>
                </a:lnTo>
                <a:lnTo>
                  <a:pt x="2975944" y="4556989"/>
                </a:lnTo>
                <a:lnTo>
                  <a:pt x="3014687" y="4553043"/>
                </a:lnTo>
                <a:lnTo>
                  <a:pt x="3054625" y="4548593"/>
                </a:lnTo>
                <a:lnTo>
                  <a:pt x="3095692" y="4543611"/>
                </a:lnTo>
                <a:lnTo>
                  <a:pt x="3137823" y="4538070"/>
                </a:lnTo>
                <a:lnTo>
                  <a:pt x="3180951" y="4531941"/>
                </a:lnTo>
                <a:lnTo>
                  <a:pt x="3225012" y="4525198"/>
                </a:lnTo>
                <a:lnTo>
                  <a:pt x="3269939" y="4517811"/>
                </a:lnTo>
                <a:lnTo>
                  <a:pt x="3315667" y="4509753"/>
                </a:lnTo>
                <a:lnTo>
                  <a:pt x="3362131" y="4500997"/>
                </a:lnTo>
                <a:lnTo>
                  <a:pt x="3409264" y="4491514"/>
                </a:lnTo>
                <a:lnTo>
                  <a:pt x="3457001" y="4481277"/>
                </a:lnTo>
                <a:lnTo>
                  <a:pt x="3505277" y="4470257"/>
                </a:lnTo>
                <a:lnTo>
                  <a:pt x="3554025" y="4458427"/>
                </a:lnTo>
                <a:lnTo>
                  <a:pt x="3603181" y="4445759"/>
                </a:lnTo>
                <a:lnTo>
                  <a:pt x="3652678" y="4432224"/>
                </a:lnTo>
                <a:lnTo>
                  <a:pt x="3702451" y="4417797"/>
                </a:lnTo>
                <a:lnTo>
                  <a:pt x="3752434" y="4402447"/>
                </a:lnTo>
                <a:lnTo>
                  <a:pt x="3802562" y="4386148"/>
                </a:lnTo>
                <a:lnTo>
                  <a:pt x="3852769" y="4368871"/>
                </a:lnTo>
                <a:lnTo>
                  <a:pt x="3902989" y="4350590"/>
                </a:lnTo>
                <a:lnTo>
                  <a:pt x="3953157" y="4331275"/>
                </a:lnTo>
                <a:lnTo>
                  <a:pt x="4003208" y="4310899"/>
                </a:lnTo>
                <a:lnTo>
                  <a:pt x="4053074" y="4289434"/>
                </a:lnTo>
                <a:lnTo>
                  <a:pt x="4102692" y="4266852"/>
                </a:lnTo>
                <a:lnTo>
                  <a:pt x="4151995" y="4243126"/>
                </a:lnTo>
                <a:lnTo>
                  <a:pt x="4200918" y="4218227"/>
                </a:lnTo>
                <a:lnTo>
                  <a:pt x="4249394" y="4192128"/>
                </a:lnTo>
                <a:lnTo>
                  <a:pt x="4297359" y="4164801"/>
                </a:lnTo>
                <a:lnTo>
                  <a:pt x="4344747" y="4136218"/>
                </a:lnTo>
                <a:lnTo>
                  <a:pt x="4391492" y="4106351"/>
                </a:lnTo>
                <a:lnTo>
                  <a:pt x="4437528" y="4075172"/>
                </a:lnTo>
                <a:lnTo>
                  <a:pt x="4482790" y="4042653"/>
                </a:lnTo>
                <a:lnTo>
                  <a:pt x="4527212" y="4008767"/>
                </a:lnTo>
                <a:lnTo>
                  <a:pt x="4570729" y="3973486"/>
                </a:lnTo>
                <a:lnTo>
                  <a:pt x="4613275" y="3936781"/>
                </a:lnTo>
                <a:lnTo>
                  <a:pt x="4654784" y="3898625"/>
                </a:lnTo>
                <a:lnTo>
                  <a:pt x="4695191" y="3858990"/>
                </a:lnTo>
                <a:lnTo>
                  <a:pt x="4734430" y="3817849"/>
                </a:lnTo>
                <a:lnTo>
                  <a:pt x="4772436" y="3775172"/>
                </a:lnTo>
                <a:lnTo>
                  <a:pt x="4809142" y="3730933"/>
                </a:lnTo>
                <a:lnTo>
                  <a:pt x="4844484" y="3685104"/>
                </a:lnTo>
                <a:lnTo>
                  <a:pt x="4878395" y="3637656"/>
                </a:lnTo>
                <a:lnTo>
                  <a:pt x="4910810" y="3588562"/>
                </a:lnTo>
                <a:lnTo>
                  <a:pt x="4919891" y="3583619"/>
                </a:lnTo>
                <a:lnTo>
                  <a:pt x="4928542" y="3576547"/>
                </a:lnTo>
                <a:lnTo>
                  <a:pt x="4935742" y="3568119"/>
                </a:lnTo>
                <a:lnTo>
                  <a:pt x="4940465" y="3559111"/>
                </a:lnTo>
                <a:lnTo>
                  <a:pt x="4960465" y="3522497"/>
                </a:lnTo>
                <a:lnTo>
                  <a:pt x="4988175" y="3494222"/>
                </a:lnTo>
                <a:lnTo>
                  <a:pt x="5020425" y="3470759"/>
                </a:lnTo>
                <a:lnTo>
                  <a:pt x="5054041" y="3448583"/>
                </a:lnTo>
                <a:lnTo>
                  <a:pt x="5083277" y="3428137"/>
                </a:lnTo>
                <a:lnTo>
                  <a:pt x="5110813" y="3405739"/>
                </a:lnTo>
                <a:lnTo>
                  <a:pt x="5134086" y="3379903"/>
                </a:lnTo>
                <a:lnTo>
                  <a:pt x="5150535" y="3349142"/>
                </a:lnTo>
                <a:lnTo>
                  <a:pt x="5154694" y="3333563"/>
                </a:lnTo>
                <a:lnTo>
                  <a:pt x="5154285" y="3324031"/>
                </a:lnTo>
                <a:lnTo>
                  <a:pt x="5150242" y="3319256"/>
                </a:lnTo>
                <a:lnTo>
                  <a:pt x="5143500" y="3317951"/>
                </a:lnTo>
                <a:lnTo>
                  <a:pt x="5139105" y="3317951"/>
                </a:lnTo>
                <a:lnTo>
                  <a:pt x="5117820" y="3322116"/>
                </a:lnTo>
                <a:lnTo>
                  <a:pt x="5107330" y="3322116"/>
                </a:lnTo>
                <a:lnTo>
                  <a:pt x="5102555" y="3320580"/>
                </a:lnTo>
                <a:lnTo>
                  <a:pt x="5100142" y="3315614"/>
                </a:lnTo>
                <a:lnTo>
                  <a:pt x="5119194" y="3292562"/>
                </a:lnTo>
                <a:lnTo>
                  <a:pt x="5139326" y="3269637"/>
                </a:lnTo>
                <a:lnTo>
                  <a:pt x="5156865" y="3245944"/>
                </a:lnTo>
                <a:lnTo>
                  <a:pt x="5168138" y="3220592"/>
                </a:lnTo>
                <a:lnTo>
                  <a:pt x="5182665" y="3174333"/>
                </a:lnTo>
                <a:lnTo>
                  <a:pt x="5200840" y="3131161"/>
                </a:lnTo>
                <a:lnTo>
                  <a:pt x="5222626" y="3090915"/>
                </a:lnTo>
                <a:lnTo>
                  <a:pt x="5247989" y="3053430"/>
                </a:lnTo>
                <a:lnTo>
                  <a:pt x="5276892" y="3018544"/>
                </a:lnTo>
                <a:lnTo>
                  <a:pt x="5309302" y="2986094"/>
                </a:lnTo>
                <a:lnTo>
                  <a:pt x="5345181" y="2955915"/>
                </a:lnTo>
                <a:lnTo>
                  <a:pt x="5384495" y="2927845"/>
                </a:lnTo>
                <a:lnTo>
                  <a:pt x="5406577" y="2909925"/>
                </a:lnTo>
                <a:lnTo>
                  <a:pt x="5427718" y="2890167"/>
                </a:lnTo>
                <a:lnTo>
                  <a:pt x="5450980" y="2873138"/>
                </a:lnTo>
                <a:lnTo>
                  <a:pt x="5479427" y="2863405"/>
                </a:lnTo>
                <a:lnTo>
                  <a:pt x="5523239" y="2845926"/>
                </a:lnTo>
                <a:lnTo>
                  <a:pt x="5546846" y="2813912"/>
                </a:lnTo>
                <a:lnTo>
                  <a:pt x="5560114" y="2774430"/>
                </a:lnTo>
                <a:lnTo>
                  <a:pt x="5572909" y="2734547"/>
                </a:lnTo>
                <a:lnTo>
                  <a:pt x="5595099" y="2701328"/>
                </a:lnTo>
                <a:lnTo>
                  <a:pt x="5602001" y="2693448"/>
                </a:lnTo>
                <a:lnTo>
                  <a:pt x="5607654" y="2683722"/>
                </a:lnTo>
                <a:lnTo>
                  <a:pt x="5611167" y="2673449"/>
                </a:lnTo>
                <a:lnTo>
                  <a:pt x="5611647" y="2663926"/>
                </a:lnTo>
                <a:lnTo>
                  <a:pt x="5608143" y="2651505"/>
                </a:lnTo>
                <a:lnTo>
                  <a:pt x="5602368" y="2639412"/>
                </a:lnTo>
                <a:lnTo>
                  <a:pt x="5595315" y="2627657"/>
                </a:lnTo>
                <a:lnTo>
                  <a:pt x="5587974" y="2616250"/>
                </a:lnTo>
                <a:lnTo>
                  <a:pt x="5579995" y="2605215"/>
                </a:lnTo>
                <a:lnTo>
                  <a:pt x="5572677" y="2594071"/>
                </a:lnTo>
                <a:lnTo>
                  <a:pt x="5568579" y="2582044"/>
                </a:lnTo>
                <a:lnTo>
                  <a:pt x="5570258" y="2568359"/>
                </a:lnTo>
                <a:lnTo>
                  <a:pt x="5572480" y="2562415"/>
                </a:lnTo>
                <a:lnTo>
                  <a:pt x="5571972" y="2545905"/>
                </a:lnTo>
                <a:lnTo>
                  <a:pt x="5583085" y="2545905"/>
                </a:lnTo>
                <a:lnTo>
                  <a:pt x="5587301" y="2548204"/>
                </a:lnTo>
                <a:lnTo>
                  <a:pt x="5593321" y="2554223"/>
                </a:lnTo>
                <a:lnTo>
                  <a:pt x="5607545" y="2566703"/>
                </a:lnTo>
                <a:lnTo>
                  <a:pt x="5620912" y="2575039"/>
                </a:lnTo>
                <a:lnTo>
                  <a:pt x="5633554" y="2579698"/>
                </a:lnTo>
                <a:lnTo>
                  <a:pt x="5645607" y="2581147"/>
                </a:lnTo>
                <a:lnTo>
                  <a:pt x="5669595" y="2575786"/>
                </a:lnTo>
                <a:lnTo>
                  <a:pt x="5692778" y="2562588"/>
                </a:lnTo>
                <a:lnTo>
                  <a:pt x="5716394" y="2545888"/>
                </a:lnTo>
                <a:lnTo>
                  <a:pt x="5741682" y="2530017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20960" y="2063997"/>
            <a:ext cx="4029075" cy="4088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28600" algn="just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When</a:t>
            </a:r>
            <a:r>
              <a:rPr sz="140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0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40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STAR</a:t>
            </a:r>
            <a:r>
              <a:rPr sz="140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WARS</a:t>
            </a:r>
            <a:r>
              <a:rPr sz="1400" b="1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motion</a:t>
            </a:r>
            <a:r>
              <a:rPr sz="140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picture</a:t>
            </a:r>
            <a:r>
              <a:rPr sz="140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spc="-25" dirty="0">
                <a:solidFill>
                  <a:srgbClr val="231F20"/>
                </a:solidFill>
                <a:latin typeface="Candara"/>
                <a:cs typeface="Candara"/>
              </a:rPr>
              <a:t>was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released</a:t>
            </a:r>
            <a:r>
              <a:rPr sz="1400" b="1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00" b="1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May</a:t>
            </a:r>
            <a:r>
              <a:rPr sz="1400" b="1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25,</a:t>
            </a:r>
            <a:r>
              <a:rPr sz="1400" b="1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1977,</a:t>
            </a:r>
            <a:r>
              <a:rPr sz="1400" b="1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00" b="1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Twentieth</a:t>
            </a:r>
            <a:r>
              <a:rPr sz="1400" b="1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Century</a:t>
            </a:r>
            <a:r>
              <a:rPr sz="1400" b="1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spc="-20" dirty="0">
                <a:solidFill>
                  <a:srgbClr val="231F20"/>
                </a:solidFill>
                <a:latin typeface="Candara"/>
                <a:cs typeface="Candara"/>
              </a:rPr>
              <a:t>Fox,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0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set</a:t>
            </a:r>
            <a:r>
              <a:rPr sz="140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0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0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industry</a:t>
            </a:r>
            <a:r>
              <a:rPr sz="140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0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its</a:t>
            </a:r>
            <a:r>
              <a:rPr sz="140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ear.</a:t>
            </a:r>
            <a:r>
              <a:rPr sz="140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Created</a:t>
            </a:r>
            <a:r>
              <a:rPr sz="140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spc="-25" dirty="0">
                <a:solidFill>
                  <a:srgbClr val="231F20"/>
                </a:solidFill>
                <a:latin typeface="Candara"/>
                <a:cs typeface="Candara"/>
              </a:rPr>
              <a:t>by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George</a:t>
            </a:r>
            <a:r>
              <a:rPr sz="140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Lucas,</a:t>
            </a:r>
            <a:r>
              <a:rPr sz="140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0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STAR</a:t>
            </a:r>
            <a:r>
              <a:rPr sz="140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WARS</a:t>
            </a:r>
            <a:r>
              <a:rPr sz="140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film</a:t>
            </a:r>
            <a:r>
              <a:rPr sz="140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franchise</a:t>
            </a:r>
            <a:r>
              <a:rPr sz="140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spc="-10" dirty="0">
                <a:solidFill>
                  <a:srgbClr val="231F20"/>
                </a:solidFill>
                <a:latin typeface="Candara"/>
                <a:cs typeface="Candara"/>
              </a:rPr>
              <a:t>would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ultimately</a:t>
            </a:r>
            <a:r>
              <a:rPr sz="140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exceed</a:t>
            </a:r>
            <a:r>
              <a:rPr sz="140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$9</a:t>
            </a:r>
            <a:r>
              <a:rPr sz="140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billion</a:t>
            </a:r>
            <a:r>
              <a:rPr sz="140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0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box</a:t>
            </a:r>
            <a:r>
              <a:rPr sz="140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office</a:t>
            </a:r>
            <a:r>
              <a:rPr sz="140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spc="-10" dirty="0">
                <a:solidFill>
                  <a:srgbClr val="231F20"/>
                </a:solidFill>
                <a:latin typeface="Candara"/>
                <a:cs typeface="Candara"/>
              </a:rPr>
              <a:t>revenues,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which</a:t>
            </a:r>
            <a:r>
              <a:rPr sz="1400" b="1" spc="3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made</a:t>
            </a:r>
            <a:r>
              <a:rPr sz="1400" b="1" spc="31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00" b="1" spc="3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series</a:t>
            </a:r>
            <a:r>
              <a:rPr sz="1400" b="1" spc="31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00" b="1" spc="3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highest</a:t>
            </a:r>
            <a:r>
              <a:rPr sz="1400" b="1" spc="31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00" b="1" spc="-10" dirty="0">
                <a:solidFill>
                  <a:srgbClr val="231F20"/>
                </a:solidFill>
                <a:latin typeface="Candara"/>
                <a:cs typeface="Candara"/>
              </a:rPr>
              <a:t>revenue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producer</a:t>
            </a:r>
            <a:r>
              <a:rPr sz="140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0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all</a:t>
            </a:r>
            <a:r>
              <a:rPr sz="140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time.</a:t>
            </a:r>
            <a:r>
              <a:rPr sz="1400" b="1" spc="2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While</a:t>
            </a:r>
            <a:r>
              <a:rPr sz="140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0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movies</a:t>
            </a:r>
            <a:r>
              <a:rPr sz="140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were</a:t>
            </a:r>
            <a:r>
              <a:rPr sz="140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spc="-10" dirty="0">
                <a:solidFill>
                  <a:srgbClr val="231F20"/>
                </a:solidFill>
                <a:latin typeface="Candara"/>
                <a:cs typeface="Candara"/>
              </a:rPr>
              <a:t>hits,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00" b="1" spc="2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00" b="1" spc="2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success</a:t>
            </a:r>
            <a:r>
              <a:rPr sz="1400" b="1" spc="2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00" b="1" spc="2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unmatched</a:t>
            </a:r>
            <a:r>
              <a:rPr sz="1400" b="1" spc="25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00" b="1" spc="2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00" b="1" spc="-25" dirty="0">
                <a:solidFill>
                  <a:srgbClr val="231F20"/>
                </a:solidFill>
                <a:latin typeface="Candara"/>
                <a:cs typeface="Candara"/>
              </a:rPr>
              <a:t>any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property,</a:t>
            </a:r>
            <a:r>
              <a:rPr sz="140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either</a:t>
            </a:r>
            <a:r>
              <a:rPr sz="140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before</a:t>
            </a:r>
            <a:r>
              <a:rPr sz="140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or</a:t>
            </a:r>
            <a:r>
              <a:rPr sz="140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after.</a:t>
            </a:r>
            <a:r>
              <a:rPr sz="1400" b="1" spc="3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Bernie</a:t>
            </a:r>
            <a:r>
              <a:rPr sz="140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Loomis</a:t>
            </a:r>
            <a:r>
              <a:rPr sz="140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spc="-25" dirty="0">
                <a:solidFill>
                  <a:srgbClr val="231F20"/>
                </a:solidFill>
                <a:latin typeface="Candara"/>
                <a:cs typeface="Candara"/>
              </a:rPr>
              <a:t>and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Kenner</a:t>
            </a:r>
            <a:r>
              <a:rPr sz="140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Products</a:t>
            </a:r>
            <a:r>
              <a:rPr sz="140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were,</a:t>
            </a:r>
            <a:r>
              <a:rPr sz="140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once</a:t>
            </a:r>
            <a:r>
              <a:rPr sz="140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again,</a:t>
            </a:r>
            <a:r>
              <a:rPr sz="140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at</a:t>
            </a:r>
            <a:r>
              <a:rPr sz="140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0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center</a:t>
            </a:r>
            <a:r>
              <a:rPr sz="140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spc="-25" dirty="0">
                <a:solidFill>
                  <a:srgbClr val="231F20"/>
                </a:solidFill>
                <a:latin typeface="Candara"/>
                <a:cs typeface="Candara"/>
              </a:rPr>
              <a:t>of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00" b="1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0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program,</a:t>
            </a:r>
            <a:r>
              <a:rPr sz="1400" b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0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00" b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STAR</a:t>
            </a:r>
            <a:r>
              <a:rPr sz="1400" b="1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WARS</a:t>
            </a:r>
            <a:r>
              <a:rPr sz="140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spc="-10" dirty="0">
                <a:solidFill>
                  <a:srgbClr val="231F20"/>
                </a:solidFill>
                <a:latin typeface="Candara"/>
                <a:cs typeface="Candara"/>
              </a:rPr>
              <a:t>licensee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0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toys</a:t>
            </a:r>
            <a:r>
              <a:rPr sz="140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0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action</a:t>
            </a:r>
            <a:r>
              <a:rPr sz="140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figures.</a:t>
            </a:r>
            <a:r>
              <a:rPr sz="140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When</a:t>
            </a:r>
            <a:r>
              <a:rPr sz="140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40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spc="-10" dirty="0">
                <a:solidFill>
                  <a:srgbClr val="231F20"/>
                </a:solidFill>
                <a:latin typeface="Candara"/>
                <a:cs typeface="Candara"/>
              </a:rPr>
              <a:t>introduced,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Kenner</a:t>
            </a:r>
            <a:r>
              <a:rPr sz="140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could</a:t>
            </a:r>
            <a:r>
              <a:rPr sz="140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not</a:t>
            </a:r>
            <a:r>
              <a:rPr sz="140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manufacture</a:t>
            </a:r>
            <a:r>
              <a:rPr sz="140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product</a:t>
            </a:r>
            <a:r>
              <a:rPr sz="140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fast</a:t>
            </a:r>
            <a:r>
              <a:rPr sz="140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spc="-10" dirty="0">
                <a:solidFill>
                  <a:srgbClr val="231F20"/>
                </a:solidFill>
                <a:latin typeface="Candara"/>
                <a:cs typeface="Candara"/>
              </a:rPr>
              <a:t>enough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0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meet</a:t>
            </a:r>
            <a:r>
              <a:rPr sz="140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consumer</a:t>
            </a:r>
            <a:r>
              <a:rPr sz="140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demand</a:t>
            </a:r>
            <a:r>
              <a:rPr sz="140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0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0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resorted</a:t>
            </a:r>
            <a:r>
              <a:rPr sz="140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0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spc="-10" dirty="0">
                <a:solidFill>
                  <a:srgbClr val="231F20"/>
                </a:solidFill>
                <a:latin typeface="Candara"/>
                <a:cs typeface="Candara"/>
              </a:rPr>
              <a:t>giving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coupons</a:t>
            </a:r>
            <a:r>
              <a:rPr sz="140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0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consumers</a:t>
            </a:r>
            <a:r>
              <a:rPr sz="140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0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later</a:t>
            </a:r>
            <a:r>
              <a:rPr sz="140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redemption.</a:t>
            </a:r>
            <a:r>
              <a:rPr sz="1400" b="1" spc="1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00" b="1" spc="-20" dirty="0">
                <a:solidFill>
                  <a:srgbClr val="231F20"/>
                </a:solidFill>
                <a:latin typeface="Candara"/>
                <a:cs typeface="Candara"/>
              </a:rPr>
              <a:t>From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1977</a:t>
            </a:r>
            <a:r>
              <a:rPr sz="140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0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1985,</a:t>
            </a:r>
            <a:r>
              <a:rPr sz="1400" b="1" spc="3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Kenner</a:t>
            </a:r>
            <a:r>
              <a:rPr sz="1400" b="1" spc="3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sold</a:t>
            </a:r>
            <a:r>
              <a:rPr sz="1400" b="1" spc="3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400" b="1" spc="3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400" b="1" spc="3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300</a:t>
            </a:r>
            <a:r>
              <a:rPr sz="1400" b="1" spc="3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spc="-10" dirty="0">
                <a:solidFill>
                  <a:srgbClr val="231F20"/>
                </a:solidFill>
                <a:latin typeface="Candara"/>
                <a:cs typeface="Candara"/>
              </a:rPr>
              <a:t>million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STAR</a:t>
            </a:r>
            <a:r>
              <a:rPr sz="1400" b="1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WARS</a:t>
            </a:r>
            <a:r>
              <a:rPr sz="1400" b="1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action</a:t>
            </a:r>
            <a:r>
              <a:rPr sz="1400" b="1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figures.</a:t>
            </a:r>
            <a:r>
              <a:rPr sz="1400" b="1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00" b="1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an</a:t>
            </a:r>
            <a:r>
              <a:rPr sz="1400" b="1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industry</a:t>
            </a:r>
            <a:r>
              <a:rPr sz="1400" b="1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where</a:t>
            </a:r>
            <a:r>
              <a:rPr sz="1400" b="1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spc="-25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word</a:t>
            </a:r>
            <a:r>
              <a:rPr sz="140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“franchise”</a:t>
            </a:r>
            <a:r>
              <a:rPr sz="1400" b="1" spc="1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is</a:t>
            </a:r>
            <a:r>
              <a:rPr sz="1400" b="1" spc="1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overused,</a:t>
            </a:r>
            <a:r>
              <a:rPr sz="1400" b="1" spc="1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00" b="1" spc="1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STAR</a:t>
            </a:r>
            <a:r>
              <a:rPr sz="1400" b="1" spc="1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00" b="1" spc="-20" dirty="0">
                <a:solidFill>
                  <a:srgbClr val="231F20"/>
                </a:solidFill>
                <a:latin typeface="Candara"/>
                <a:cs typeface="Candara"/>
              </a:rPr>
              <a:t>WARS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property</a:t>
            </a:r>
            <a:r>
              <a:rPr sz="1400" b="1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is</a:t>
            </a:r>
            <a:r>
              <a:rPr sz="1400" b="1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truly</a:t>
            </a:r>
            <a:r>
              <a:rPr sz="1400" b="1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00" b="1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spc="-10" dirty="0">
                <a:solidFill>
                  <a:srgbClr val="231F20"/>
                </a:solidFill>
                <a:latin typeface="Candara"/>
                <a:cs typeface="Candara"/>
              </a:rPr>
              <a:t>franchise.</a:t>
            </a:r>
            <a:endParaRPr sz="1400">
              <a:latin typeface="Candara"/>
              <a:cs typeface="Candar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6038" y="2958528"/>
            <a:ext cx="2197442" cy="132749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364105" algn="ctr">
              <a:lnSpc>
                <a:spcPct val="100000"/>
              </a:lnSpc>
              <a:spcBef>
                <a:spcPts val="130"/>
              </a:spcBef>
            </a:pPr>
            <a:r>
              <a:rPr dirty="0"/>
              <a:t>STAR</a:t>
            </a:r>
            <a:r>
              <a:rPr spc="5" dirty="0"/>
              <a:t> </a:t>
            </a:r>
            <a:r>
              <a:rPr spc="-20" dirty="0"/>
              <a:t>WARS</a:t>
            </a:r>
          </a:p>
          <a:p>
            <a:pPr marL="2364105" algn="ctr">
              <a:lnSpc>
                <a:spcPct val="100000"/>
              </a:lnSpc>
              <a:spcBef>
                <a:spcPts val="40"/>
              </a:spcBef>
            </a:pPr>
            <a:r>
              <a:rPr spc="-20" dirty="0"/>
              <a:t>1977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5" y="1057275"/>
            <a:ext cx="10058400" cy="565786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707563" y="2805926"/>
            <a:ext cx="6943725" cy="220218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1730375" indent="601345" algn="just">
              <a:lnSpc>
                <a:spcPct val="102200"/>
              </a:lnSpc>
              <a:spcBef>
                <a:spcPts val="65"/>
              </a:spcBef>
            </a:pPr>
            <a:r>
              <a:rPr sz="1750" spc="-17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750" spc="-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70" dirty="0">
                <a:solidFill>
                  <a:srgbClr val="231F20"/>
                </a:solidFill>
                <a:latin typeface="Candara"/>
                <a:cs typeface="Candara"/>
              </a:rPr>
              <a:t>GARFIELD</a:t>
            </a:r>
            <a:r>
              <a:rPr sz="1750" spc="-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45" dirty="0">
                <a:solidFill>
                  <a:srgbClr val="231F20"/>
                </a:solidFill>
                <a:latin typeface="Candara"/>
                <a:cs typeface="Candara"/>
              </a:rPr>
              <a:t>character</a:t>
            </a:r>
            <a:r>
              <a:rPr sz="1750" spc="-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75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750" spc="-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60" dirty="0">
                <a:solidFill>
                  <a:srgbClr val="231F20"/>
                </a:solidFill>
                <a:latin typeface="Candara"/>
                <a:cs typeface="Candara"/>
              </a:rPr>
              <a:t>born</a:t>
            </a:r>
            <a:r>
              <a:rPr sz="1750" spc="-155" dirty="0">
                <a:solidFill>
                  <a:srgbClr val="231F20"/>
                </a:solidFill>
                <a:latin typeface="Candara"/>
                <a:cs typeface="Candara"/>
              </a:rPr>
              <a:t> out</a:t>
            </a:r>
            <a:r>
              <a:rPr sz="1750" spc="-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750" spc="-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6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750" spc="-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60" dirty="0">
                <a:solidFill>
                  <a:srgbClr val="231F20"/>
                </a:solidFill>
                <a:latin typeface="Candara"/>
                <a:cs typeface="Candara"/>
              </a:rPr>
              <a:t>comic</a:t>
            </a:r>
            <a:r>
              <a:rPr sz="1750" spc="-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30" dirty="0">
                <a:solidFill>
                  <a:srgbClr val="231F20"/>
                </a:solidFill>
                <a:latin typeface="Candara"/>
                <a:cs typeface="Candara"/>
              </a:rPr>
              <a:t>strip</a:t>
            </a:r>
            <a:r>
              <a:rPr sz="1750" spc="-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35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750" spc="-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45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750" spc="-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80" dirty="0">
                <a:solidFill>
                  <a:srgbClr val="231F20"/>
                </a:solidFill>
                <a:latin typeface="Candara"/>
                <a:cs typeface="Candara"/>
              </a:rPr>
              <a:t>same</a:t>
            </a:r>
            <a:r>
              <a:rPr sz="1750" spc="-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95" dirty="0">
                <a:solidFill>
                  <a:srgbClr val="231F20"/>
                </a:solidFill>
                <a:latin typeface="Candara"/>
                <a:cs typeface="Candara"/>
              </a:rPr>
              <a:t>name</a:t>
            </a:r>
            <a:r>
              <a:rPr sz="1750" spc="-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45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750" spc="-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75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750" spc="-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10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750" spc="-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45" dirty="0">
                <a:solidFill>
                  <a:srgbClr val="231F20"/>
                </a:solidFill>
                <a:latin typeface="Candara"/>
                <a:cs typeface="Candara"/>
              </a:rPr>
              <a:t>published</a:t>
            </a:r>
            <a:r>
              <a:rPr sz="1750" spc="-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55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750" spc="-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45" dirty="0">
                <a:solidFill>
                  <a:srgbClr val="231F20"/>
                </a:solidFill>
                <a:latin typeface="Candara"/>
                <a:cs typeface="Candara"/>
              </a:rPr>
              <a:t>Jim</a:t>
            </a:r>
            <a:r>
              <a:rPr sz="1750" spc="-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40" dirty="0">
                <a:solidFill>
                  <a:srgbClr val="231F20"/>
                </a:solidFill>
                <a:latin typeface="Candara"/>
                <a:cs typeface="Candara"/>
              </a:rPr>
              <a:t>Davis</a:t>
            </a:r>
            <a:r>
              <a:rPr sz="1750" spc="-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14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750" spc="-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45" dirty="0">
                <a:solidFill>
                  <a:srgbClr val="231F20"/>
                </a:solidFill>
                <a:latin typeface="Candara"/>
                <a:cs typeface="Candara"/>
              </a:rPr>
              <a:t>1978.</a:t>
            </a:r>
            <a:r>
              <a:rPr sz="1750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95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750" spc="-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45" dirty="0">
                <a:solidFill>
                  <a:srgbClr val="231F20"/>
                </a:solidFill>
                <a:latin typeface="Candara"/>
                <a:cs typeface="Candara"/>
              </a:rPr>
              <a:t>featured</a:t>
            </a:r>
            <a:r>
              <a:rPr sz="175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6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75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30" dirty="0">
                <a:solidFill>
                  <a:srgbClr val="231F20"/>
                </a:solidFill>
                <a:latin typeface="Candara"/>
                <a:cs typeface="Candara"/>
              </a:rPr>
              <a:t>quirky,</a:t>
            </a:r>
            <a:r>
              <a:rPr sz="175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55" dirty="0">
                <a:solidFill>
                  <a:srgbClr val="231F20"/>
                </a:solidFill>
                <a:latin typeface="Candara"/>
                <a:cs typeface="Candara"/>
              </a:rPr>
              <a:t>but</a:t>
            </a:r>
            <a:r>
              <a:rPr sz="175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35" dirty="0">
                <a:solidFill>
                  <a:srgbClr val="231F20"/>
                </a:solidFill>
                <a:latin typeface="Candara"/>
                <a:cs typeface="Candara"/>
              </a:rPr>
              <a:t>lovable,</a:t>
            </a:r>
            <a:r>
              <a:rPr sz="175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40" dirty="0">
                <a:solidFill>
                  <a:srgbClr val="231F20"/>
                </a:solidFill>
                <a:latin typeface="Candara"/>
                <a:cs typeface="Candara"/>
              </a:rPr>
              <a:t>cat</a:t>
            </a:r>
            <a:r>
              <a:rPr sz="175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90" dirty="0">
                <a:solidFill>
                  <a:srgbClr val="231F20"/>
                </a:solidFill>
                <a:latin typeface="Candara"/>
                <a:cs typeface="Candara"/>
              </a:rPr>
              <a:t>named</a:t>
            </a:r>
            <a:r>
              <a:rPr sz="175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25" dirty="0">
                <a:solidFill>
                  <a:srgbClr val="231F20"/>
                </a:solidFill>
                <a:latin typeface="Candara"/>
                <a:cs typeface="Candara"/>
              </a:rPr>
              <a:t>after</a:t>
            </a:r>
            <a:r>
              <a:rPr sz="175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35" dirty="0">
                <a:solidFill>
                  <a:srgbClr val="231F20"/>
                </a:solidFill>
                <a:latin typeface="Candara"/>
                <a:cs typeface="Candara"/>
              </a:rPr>
              <a:t>Davis’</a:t>
            </a:r>
            <a:r>
              <a:rPr sz="175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50" dirty="0">
                <a:solidFill>
                  <a:srgbClr val="231F20"/>
                </a:solidFill>
                <a:latin typeface="Candara"/>
                <a:cs typeface="Candara"/>
              </a:rPr>
              <a:t>grandfather</a:t>
            </a:r>
            <a:r>
              <a:rPr sz="175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40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75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40" dirty="0">
                <a:solidFill>
                  <a:srgbClr val="231F20"/>
                </a:solidFill>
                <a:latin typeface="Candara"/>
                <a:cs typeface="Candara"/>
              </a:rPr>
              <a:t>well</a:t>
            </a:r>
            <a:r>
              <a:rPr sz="175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35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75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6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75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80" dirty="0">
                <a:solidFill>
                  <a:srgbClr val="231F20"/>
                </a:solidFill>
                <a:latin typeface="Candara"/>
                <a:cs typeface="Candara"/>
              </a:rPr>
              <a:t>dog</a:t>
            </a:r>
            <a:r>
              <a:rPr sz="175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30" dirty="0">
                <a:solidFill>
                  <a:srgbClr val="231F20"/>
                </a:solidFill>
                <a:latin typeface="Candara"/>
                <a:cs typeface="Candara"/>
              </a:rPr>
              <a:t>called</a:t>
            </a:r>
            <a:r>
              <a:rPr sz="1750" spc="-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50" dirty="0">
                <a:solidFill>
                  <a:srgbClr val="231F20"/>
                </a:solidFill>
                <a:latin typeface="Candara"/>
                <a:cs typeface="Candara"/>
              </a:rPr>
              <a:t>ODIE.</a:t>
            </a:r>
            <a:r>
              <a:rPr sz="1750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60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750" spc="-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50" dirty="0">
                <a:solidFill>
                  <a:srgbClr val="231F20"/>
                </a:solidFill>
                <a:latin typeface="Candara"/>
                <a:cs typeface="Candara"/>
              </a:rPr>
              <a:t>2007,</a:t>
            </a:r>
            <a:r>
              <a:rPr sz="1750" spc="-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75" dirty="0">
                <a:solidFill>
                  <a:srgbClr val="231F20"/>
                </a:solidFill>
                <a:latin typeface="Candara"/>
                <a:cs typeface="Candara"/>
              </a:rPr>
              <a:t>GARFIELD</a:t>
            </a:r>
            <a:r>
              <a:rPr sz="175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85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750" spc="-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50" dirty="0">
                <a:solidFill>
                  <a:srgbClr val="231F20"/>
                </a:solidFill>
                <a:latin typeface="Candara"/>
                <a:cs typeface="Candara"/>
              </a:rPr>
              <a:t>syndicated</a:t>
            </a:r>
            <a:r>
              <a:rPr sz="1750" spc="-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14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750" spc="-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80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750" spc="-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55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750" spc="-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65" dirty="0">
                <a:solidFill>
                  <a:srgbClr val="231F20"/>
                </a:solidFill>
                <a:latin typeface="Candara"/>
                <a:cs typeface="Candara"/>
              </a:rPr>
              <a:t>2500</a:t>
            </a:r>
            <a:r>
              <a:rPr sz="1750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65" dirty="0">
                <a:solidFill>
                  <a:srgbClr val="231F20"/>
                </a:solidFill>
                <a:latin typeface="Candara"/>
                <a:cs typeface="Candara"/>
              </a:rPr>
              <a:t>newspapers</a:t>
            </a:r>
            <a:r>
              <a:rPr sz="1750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6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750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40" dirty="0">
                <a:solidFill>
                  <a:srgbClr val="231F20"/>
                </a:solidFill>
                <a:latin typeface="Candara"/>
                <a:cs typeface="Candara"/>
              </a:rPr>
              <a:t>journals</a:t>
            </a:r>
            <a:r>
              <a:rPr sz="1750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6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750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95" dirty="0">
                <a:solidFill>
                  <a:srgbClr val="231F20"/>
                </a:solidFill>
                <a:latin typeface="Candara"/>
                <a:cs typeface="Candara"/>
              </a:rPr>
              <a:t>is</a:t>
            </a:r>
            <a:r>
              <a:rPr sz="175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45" dirty="0">
                <a:solidFill>
                  <a:srgbClr val="231F20"/>
                </a:solidFill>
                <a:latin typeface="Candara"/>
                <a:cs typeface="Candara"/>
              </a:rPr>
              <a:t>considered</a:t>
            </a:r>
            <a:r>
              <a:rPr sz="175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55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75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75" dirty="0">
                <a:solidFill>
                  <a:srgbClr val="231F20"/>
                </a:solidFill>
                <a:latin typeface="Candara"/>
                <a:cs typeface="Candara"/>
              </a:rPr>
              <a:t>most</a:t>
            </a:r>
            <a:r>
              <a:rPr sz="175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45" dirty="0">
                <a:solidFill>
                  <a:srgbClr val="231F20"/>
                </a:solidFill>
                <a:latin typeface="Candara"/>
                <a:cs typeface="Candara"/>
              </a:rPr>
              <a:t>widely</a:t>
            </a:r>
            <a:r>
              <a:rPr sz="175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40" dirty="0">
                <a:solidFill>
                  <a:srgbClr val="231F20"/>
                </a:solidFill>
                <a:latin typeface="Candara"/>
                <a:cs typeface="Candara"/>
              </a:rPr>
              <a:t>syndicated</a:t>
            </a:r>
            <a:r>
              <a:rPr sz="175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65" dirty="0">
                <a:solidFill>
                  <a:srgbClr val="231F20"/>
                </a:solidFill>
                <a:latin typeface="Candara"/>
                <a:cs typeface="Candara"/>
              </a:rPr>
              <a:t>comic</a:t>
            </a:r>
            <a:r>
              <a:rPr sz="175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25" dirty="0">
                <a:solidFill>
                  <a:srgbClr val="231F20"/>
                </a:solidFill>
                <a:latin typeface="Candara"/>
                <a:cs typeface="Candara"/>
              </a:rPr>
              <a:t>strip</a:t>
            </a:r>
            <a:r>
              <a:rPr sz="175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75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05" dirty="0">
                <a:solidFill>
                  <a:srgbClr val="231F20"/>
                </a:solidFill>
                <a:latin typeface="Candara"/>
                <a:cs typeface="Candara"/>
              </a:rPr>
              <a:t>all</a:t>
            </a:r>
            <a:r>
              <a:rPr sz="175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35" dirty="0">
                <a:solidFill>
                  <a:srgbClr val="231F20"/>
                </a:solidFill>
                <a:latin typeface="Candara"/>
                <a:cs typeface="Candara"/>
              </a:rPr>
              <a:t>time.</a:t>
            </a:r>
            <a:r>
              <a:rPr sz="1750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75" dirty="0">
                <a:solidFill>
                  <a:srgbClr val="231F20"/>
                </a:solidFill>
                <a:latin typeface="Candara"/>
                <a:cs typeface="Candara"/>
              </a:rPr>
              <a:t>GARFIELD</a:t>
            </a:r>
            <a:r>
              <a:rPr sz="175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50" dirty="0">
                <a:solidFill>
                  <a:srgbClr val="231F20"/>
                </a:solidFill>
                <a:latin typeface="Candara"/>
                <a:cs typeface="Candara"/>
              </a:rPr>
              <a:t>has</a:t>
            </a:r>
            <a:r>
              <a:rPr sz="175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80" dirty="0">
                <a:solidFill>
                  <a:srgbClr val="231F20"/>
                </a:solidFill>
                <a:latin typeface="Candara"/>
                <a:cs typeface="Candara"/>
              </a:rPr>
              <a:t>been</a:t>
            </a:r>
            <a:r>
              <a:rPr sz="175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45" dirty="0">
                <a:solidFill>
                  <a:srgbClr val="231F20"/>
                </a:solidFill>
                <a:latin typeface="Candara"/>
                <a:cs typeface="Candara"/>
              </a:rPr>
              <a:t>featured</a:t>
            </a:r>
            <a:r>
              <a:rPr sz="175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85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endParaRPr sz="1750">
              <a:latin typeface="Candara"/>
              <a:cs typeface="Candara"/>
            </a:endParaRPr>
          </a:p>
          <a:p>
            <a:pPr marL="12700" marR="5080" algn="just">
              <a:lnSpc>
                <a:spcPts val="2150"/>
              </a:lnSpc>
              <a:spcBef>
                <a:spcPts val="75"/>
              </a:spcBef>
            </a:pPr>
            <a:r>
              <a:rPr sz="1750" spc="-135" dirty="0">
                <a:solidFill>
                  <a:srgbClr val="231F20"/>
                </a:solidFill>
                <a:latin typeface="Candara"/>
                <a:cs typeface="Candara"/>
              </a:rPr>
              <a:t>television</a:t>
            </a:r>
            <a:r>
              <a:rPr sz="175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70" dirty="0">
                <a:solidFill>
                  <a:srgbClr val="231F20"/>
                </a:solidFill>
                <a:latin typeface="Candara"/>
                <a:cs typeface="Candara"/>
              </a:rPr>
              <a:t>shows,</a:t>
            </a:r>
            <a:r>
              <a:rPr sz="175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7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75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75" dirty="0">
                <a:solidFill>
                  <a:srgbClr val="231F20"/>
                </a:solidFill>
                <a:latin typeface="Candara"/>
                <a:cs typeface="Candara"/>
              </a:rPr>
              <a:t>motion</a:t>
            </a:r>
            <a:r>
              <a:rPr sz="1750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50" dirty="0">
                <a:solidFill>
                  <a:srgbClr val="231F20"/>
                </a:solidFill>
                <a:latin typeface="Candara"/>
                <a:cs typeface="Candara"/>
              </a:rPr>
              <a:t>pictures</a:t>
            </a:r>
            <a:r>
              <a:rPr sz="175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225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75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70" dirty="0">
                <a:solidFill>
                  <a:srgbClr val="231F20"/>
                </a:solidFill>
                <a:latin typeface="Candara"/>
                <a:cs typeface="Candara"/>
              </a:rPr>
              <a:t>adapted</a:t>
            </a:r>
            <a:r>
              <a:rPr sz="175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70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750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75" dirty="0">
                <a:solidFill>
                  <a:srgbClr val="231F20"/>
                </a:solidFill>
                <a:latin typeface="Candara"/>
                <a:cs typeface="Candara"/>
              </a:rPr>
              <a:t>host</a:t>
            </a:r>
            <a:r>
              <a:rPr sz="175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2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75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50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75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55" dirty="0">
                <a:solidFill>
                  <a:srgbClr val="231F20"/>
                </a:solidFill>
                <a:latin typeface="Candara"/>
                <a:cs typeface="Candara"/>
              </a:rPr>
              <a:t>products,</a:t>
            </a:r>
            <a:r>
              <a:rPr sz="175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210" dirty="0">
                <a:solidFill>
                  <a:srgbClr val="231F20"/>
                </a:solidFill>
                <a:latin typeface="Candara"/>
                <a:cs typeface="Candara"/>
              </a:rPr>
              <a:t>most</a:t>
            </a:r>
            <a:r>
              <a:rPr sz="175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25" dirty="0">
                <a:solidFill>
                  <a:srgbClr val="231F20"/>
                </a:solidFill>
                <a:latin typeface="Candara"/>
                <a:cs typeface="Candara"/>
              </a:rPr>
              <a:t>no- </a:t>
            </a:r>
            <a:r>
              <a:rPr sz="1750" spc="-135" dirty="0">
                <a:solidFill>
                  <a:srgbClr val="231F20"/>
                </a:solidFill>
                <a:latin typeface="Candara"/>
                <a:cs typeface="Candara"/>
              </a:rPr>
              <a:t>tably</a:t>
            </a:r>
            <a:r>
              <a:rPr sz="175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40" dirty="0">
                <a:solidFill>
                  <a:srgbClr val="231F20"/>
                </a:solidFill>
                <a:latin typeface="Candara"/>
                <a:cs typeface="Candara"/>
              </a:rPr>
              <a:t>toys,</a:t>
            </a:r>
            <a:r>
              <a:rPr sz="175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55" dirty="0">
                <a:solidFill>
                  <a:srgbClr val="231F20"/>
                </a:solidFill>
                <a:latin typeface="Candara"/>
                <a:cs typeface="Candara"/>
              </a:rPr>
              <a:t>plush</a:t>
            </a:r>
            <a:r>
              <a:rPr sz="1750" spc="-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6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75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55" dirty="0">
                <a:solidFill>
                  <a:srgbClr val="231F20"/>
                </a:solidFill>
                <a:latin typeface="Candara"/>
                <a:cs typeface="Candara"/>
              </a:rPr>
              <a:t>apparel</a:t>
            </a:r>
            <a:r>
              <a:rPr sz="175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30" dirty="0">
                <a:solidFill>
                  <a:srgbClr val="231F20"/>
                </a:solidFill>
                <a:latin typeface="Candara"/>
                <a:cs typeface="Candara"/>
              </a:rPr>
              <a:t>products.</a:t>
            </a:r>
            <a:endParaRPr sz="1750">
              <a:latin typeface="Candara"/>
              <a:cs typeface="Candar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54977" y="2384247"/>
            <a:ext cx="1571269" cy="190676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94480" y="1651118"/>
            <a:ext cx="257365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52195" marR="5080" indent="-1040130">
              <a:lnSpc>
                <a:spcPct val="101499"/>
              </a:lnSpc>
              <a:spcBef>
                <a:spcPts val="95"/>
              </a:spcBef>
            </a:pPr>
            <a:r>
              <a:rPr dirty="0"/>
              <a:t>GARFIELD</a:t>
            </a:r>
            <a:r>
              <a:rPr spc="45" dirty="0"/>
              <a:t> </a:t>
            </a:r>
            <a:r>
              <a:rPr dirty="0"/>
              <a:t>COMIC</a:t>
            </a:r>
            <a:r>
              <a:rPr spc="65" dirty="0"/>
              <a:t> </a:t>
            </a:r>
            <a:r>
              <a:rPr spc="-10" dirty="0"/>
              <a:t>STRIP </a:t>
            </a:r>
            <a:r>
              <a:rPr spc="-20" dirty="0"/>
              <a:t>1978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22017" y="1057275"/>
            <a:ext cx="1636395" cy="5658485"/>
          </a:xfrm>
          <a:custGeom>
            <a:avLst/>
            <a:gdLst/>
            <a:ahLst/>
            <a:cxnLst/>
            <a:rect l="l" t="t" r="r" b="b"/>
            <a:pathLst>
              <a:path w="1636395" h="5658484">
                <a:moveTo>
                  <a:pt x="1636382" y="5657862"/>
                </a:moveTo>
                <a:lnTo>
                  <a:pt x="1636382" y="0"/>
                </a:lnTo>
                <a:lnTo>
                  <a:pt x="500621" y="0"/>
                </a:lnTo>
                <a:lnTo>
                  <a:pt x="448579" y="18188"/>
                </a:lnTo>
                <a:lnTo>
                  <a:pt x="345339" y="55974"/>
                </a:lnTo>
                <a:lnTo>
                  <a:pt x="293659" y="74163"/>
                </a:lnTo>
                <a:lnTo>
                  <a:pt x="241617" y="90944"/>
                </a:lnTo>
                <a:lnTo>
                  <a:pt x="247558" y="102413"/>
                </a:lnTo>
                <a:lnTo>
                  <a:pt x="253495" y="109467"/>
                </a:lnTo>
                <a:lnTo>
                  <a:pt x="259426" y="113026"/>
                </a:lnTo>
                <a:lnTo>
                  <a:pt x="265353" y="114007"/>
                </a:lnTo>
                <a:lnTo>
                  <a:pt x="269887" y="114007"/>
                </a:lnTo>
                <a:lnTo>
                  <a:pt x="274408" y="112547"/>
                </a:lnTo>
                <a:lnTo>
                  <a:pt x="278917" y="111480"/>
                </a:lnTo>
                <a:lnTo>
                  <a:pt x="324035" y="104580"/>
                </a:lnTo>
                <a:lnTo>
                  <a:pt x="369372" y="97117"/>
                </a:lnTo>
                <a:lnTo>
                  <a:pt x="414573" y="87823"/>
                </a:lnTo>
                <a:lnTo>
                  <a:pt x="459279" y="75431"/>
                </a:lnTo>
                <a:lnTo>
                  <a:pt x="503135" y="58674"/>
                </a:lnTo>
                <a:lnTo>
                  <a:pt x="509193" y="56629"/>
                </a:lnTo>
                <a:lnTo>
                  <a:pt x="515569" y="55295"/>
                </a:lnTo>
                <a:lnTo>
                  <a:pt x="521627" y="55295"/>
                </a:lnTo>
                <a:lnTo>
                  <a:pt x="552183" y="93282"/>
                </a:lnTo>
                <a:lnTo>
                  <a:pt x="547966" y="109647"/>
                </a:lnTo>
                <a:lnTo>
                  <a:pt x="502333" y="149343"/>
                </a:lnTo>
                <a:lnTo>
                  <a:pt x="453067" y="157227"/>
                </a:lnTo>
                <a:lnTo>
                  <a:pt x="428434" y="158419"/>
                </a:lnTo>
                <a:lnTo>
                  <a:pt x="380105" y="170611"/>
                </a:lnTo>
                <a:lnTo>
                  <a:pt x="341945" y="190421"/>
                </a:lnTo>
                <a:lnTo>
                  <a:pt x="312756" y="219107"/>
                </a:lnTo>
                <a:lnTo>
                  <a:pt x="291341" y="257928"/>
                </a:lnTo>
                <a:lnTo>
                  <a:pt x="276504" y="308140"/>
                </a:lnTo>
                <a:lnTo>
                  <a:pt x="294962" y="300563"/>
                </a:lnTo>
                <a:lnTo>
                  <a:pt x="313412" y="295746"/>
                </a:lnTo>
                <a:lnTo>
                  <a:pt x="331845" y="293207"/>
                </a:lnTo>
                <a:lnTo>
                  <a:pt x="350253" y="292468"/>
                </a:lnTo>
                <a:lnTo>
                  <a:pt x="362847" y="292752"/>
                </a:lnTo>
                <a:lnTo>
                  <a:pt x="375424" y="293500"/>
                </a:lnTo>
                <a:lnTo>
                  <a:pt x="425519" y="298040"/>
                </a:lnTo>
                <a:lnTo>
                  <a:pt x="437978" y="298788"/>
                </a:lnTo>
                <a:lnTo>
                  <a:pt x="478128" y="297229"/>
                </a:lnTo>
                <a:lnTo>
                  <a:pt x="509409" y="289432"/>
                </a:lnTo>
                <a:lnTo>
                  <a:pt x="513537" y="288848"/>
                </a:lnTo>
                <a:lnTo>
                  <a:pt x="517690" y="288848"/>
                </a:lnTo>
                <a:lnTo>
                  <a:pt x="530648" y="290934"/>
                </a:lnTo>
                <a:lnTo>
                  <a:pt x="541254" y="297484"/>
                </a:lnTo>
                <a:lnTo>
                  <a:pt x="547022" y="308940"/>
                </a:lnTo>
                <a:lnTo>
                  <a:pt x="545464" y="325742"/>
                </a:lnTo>
                <a:lnTo>
                  <a:pt x="536665" y="344302"/>
                </a:lnTo>
                <a:lnTo>
                  <a:pt x="528672" y="359516"/>
                </a:lnTo>
                <a:lnTo>
                  <a:pt x="529037" y="369803"/>
                </a:lnTo>
                <a:lnTo>
                  <a:pt x="545312" y="373583"/>
                </a:lnTo>
                <a:lnTo>
                  <a:pt x="549465" y="373583"/>
                </a:lnTo>
                <a:lnTo>
                  <a:pt x="587064" y="364888"/>
                </a:lnTo>
                <a:lnTo>
                  <a:pt x="617892" y="324000"/>
                </a:lnTo>
                <a:lnTo>
                  <a:pt x="627710" y="296405"/>
                </a:lnTo>
                <a:lnTo>
                  <a:pt x="634710" y="286172"/>
                </a:lnTo>
                <a:lnTo>
                  <a:pt x="644258" y="278210"/>
                </a:lnTo>
                <a:lnTo>
                  <a:pt x="655463" y="273047"/>
                </a:lnTo>
                <a:lnTo>
                  <a:pt x="667435" y="271208"/>
                </a:lnTo>
                <a:lnTo>
                  <a:pt x="673480" y="271208"/>
                </a:lnTo>
                <a:lnTo>
                  <a:pt x="703016" y="305206"/>
                </a:lnTo>
                <a:lnTo>
                  <a:pt x="703184" y="324550"/>
                </a:lnTo>
                <a:lnTo>
                  <a:pt x="702411" y="343344"/>
                </a:lnTo>
                <a:lnTo>
                  <a:pt x="690262" y="393217"/>
                </a:lnTo>
                <a:lnTo>
                  <a:pt x="650138" y="416687"/>
                </a:lnTo>
                <a:lnTo>
                  <a:pt x="618136" y="426038"/>
                </a:lnTo>
                <a:lnTo>
                  <a:pt x="584992" y="436489"/>
                </a:lnTo>
                <a:lnTo>
                  <a:pt x="510578" y="460692"/>
                </a:lnTo>
                <a:lnTo>
                  <a:pt x="531171" y="469646"/>
                </a:lnTo>
                <a:lnTo>
                  <a:pt x="550662" y="475824"/>
                </a:lnTo>
                <a:lnTo>
                  <a:pt x="569196" y="479401"/>
                </a:lnTo>
                <a:lnTo>
                  <a:pt x="586917" y="480555"/>
                </a:lnTo>
                <a:lnTo>
                  <a:pt x="605931" y="479193"/>
                </a:lnTo>
                <a:lnTo>
                  <a:pt x="624324" y="475267"/>
                </a:lnTo>
                <a:lnTo>
                  <a:pt x="642305" y="469019"/>
                </a:lnTo>
                <a:lnTo>
                  <a:pt x="690878" y="446128"/>
                </a:lnTo>
                <a:lnTo>
                  <a:pt x="723474" y="432488"/>
                </a:lnTo>
                <a:lnTo>
                  <a:pt x="756337" y="422387"/>
                </a:lnTo>
                <a:lnTo>
                  <a:pt x="787933" y="418439"/>
                </a:lnTo>
                <a:lnTo>
                  <a:pt x="799845" y="419164"/>
                </a:lnTo>
                <a:lnTo>
                  <a:pt x="811209" y="421449"/>
                </a:lnTo>
                <a:lnTo>
                  <a:pt x="821930" y="425458"/>
                </a:lnTo>
                <a:lnTo>
                  <a:pt x="852676" y="443716"/>
                </a:lnTo>
                <a:lnTo>
                  <a:pt x="872736" y="451716"/>
                </a:lnTo>
                <a:lnTo>
                  <a:pt x="892212" y="456026"/>
                </a:lnTo>
                <a:lnTo>
                  <a:pt x="911224" y="457314"/>
                </a:lnTo>
                <a:lnTo>
                  <a:pt x="937029" y="455353"/>
                </a:lnTo>
                <a:lnTo>
                  <a:pt x="962496" y="450654"/>
                </a:lnTo>
                <a:lnTo>
                  <a:pt x="987947" y="444996"/>
                </a:lnTo>
                <a:lnTo>
                  <a:pt x="1055916" y="432133"/>
                </a:lnTo>
                <a:lnTo>
                  <a:pt x="1080479" y="423392"/>
                </a:lnTo>
                <a:lnTo>
                  <a:pt x="1094451" y="414292"/>
                </a:lnTo>
                <a:lnTo>
                  <a:pt x="1104892" y="405191"/>
                </a:lnTo>
                <a:lnTo>
                  <a:pt x="1118863" y="396450"/>
                </a:lnTo>
                <a:lnTo>
                  <a:pt x="1143423" y="388427"/>
                </a:lnTo>
                <a:lnTo>
                  <a:pt x="1208677" y="377824"/>
                </a:lnTo>
                <a:lnTo>
                  <a:pt x="1232449" y="373268"/>
                </a:lnTo>
                <a:lnTo>
                  <a:pt x="1257321" y="369384"/>
                </a:lnTo>
                <a:lnTo>
                  <a:pt x="1283665" y="367741"/>
                </a:lnTo>
                <a:lnTo>
                  <a:pt x="1301373" y="368582"/>
                </a:lnTo>
                <a:lnTo>
                  <a:pt x="1319931" y="371373"/>
                </a:lnTo>
                <a:lnTo>
                  <a:pt x="1339434" y="376517"/>
                </a:lnTo>
                <a:lnTo>
                  <a:pt x="1359979" y="384416"/>
                </a:lnTo>
                <a:lnTo>
                  <a:pt x="1304124" y="412654"/>
                </a:lnTo>
                <a:lnTo>
                  <a:pt x="1251459" y="437605"/>
                </a:lnTo>
                <a:lnTo>
                  <a:pt x="1201606" y="459759"/>
                </a:lnTo>
                <a:lnTo>
                  <a:pt x="1154190" y="479609"/>
                </a:lnTo>
                <a:lnTo>
                  <a:pt x="1108831" y="497643"/>
                </a:lnTo>
                <a:lnTo>
                  <a:pt x="1065154" y="514355"/>
                </a:lnTo>
                <a:lnTo>
                  <a:pt x="981335" y="545771"/>
                </a:lnTo>
                <a:lnTo>
                  <a:pt x="940439" y="561458"/>
                </a:lnTo>
                <a:lnTo>
                  <a:pt x="899715" y="577785"/>
                </a:lnTo>
                <a:lnTo>
                  <a:pt x="858786" y="595244"/>
                </a:lnTo>
                <a:lnTo>
                  <a:pt x="817276" y="614324"/>
                </a:lnTo>
                <a:lnTo>
                  <a:pt x="774806" y="635518"/>
                </a:lnTo>
                <a:lnTo>
                  <a:pt x="731000" y="659316"/>
                </a:lnTo>
                <a:lnTo>
                  <a:pt x="685481" y="686209"/>
                </a:lnTo>
                <a:lnTo>
                  <a:pt x="637871" y="716687"/>
                </a:lnTo>
                <a:lnTo>
                  <a:pt x="587794" y="751243"/>
                </a:lnTo>
                <a:lnTo>
                  <a:pt x="594029" y="761504"/>
                </a:lnTo>
                <a:lnTo>
                  <a:pt x="600265" y="764438"/>
                </a:lnTo>
                <a:lnTo>
                  <a:pt x="612724" y="764438"/>
                </a:lnTo>
                <a:lnTo>
                  <a:pt x="618959" y="761504"/>
                </a:lnTo>
                <a:lnTo>
                  <a:pt x="625195" y="760031"/>
                </a:lnTo>
                <a:lnTo>
                  <a:pt x="644687" y="756484"/>
                </a:lnTo>
                <a:lnTo>
                  <a:pt x="651040" y="756030"/>
                </a:lnTo>
                <a:lnTo>
                  <a:pt x="659209" y="757208"/>
                </a:lnTo>
                <a:lnTo>
                  <a:pt x="666227" y="761461"/>
                </a:lnTo>
                <a:lnTo>
                  <a:pt x="671633" y="769870"/>
                </a:lnTo>
                <a:lnTo>
                  <a:pt x="674966" y="783513"/>
                </a:lnTo>
                <a:lnTo>
                  <a:pt x="673691" y="802804"/>
                </a:lnTo>
                <a:lnTo>
                  <a:pt x="666570" y="816873"/>
                </a:lnTo>
                <a:lnTo>
                  <a:pt x="654323" y="825994"/>
                </a:lnTo>
                <a:lnTo>
                  <a:pt x="584739" y="844209"/>
                </a:lnTo>
                <a:lnTo>
                  <a:pt x="533936" y="865701"/>
                </a:lnTo>
                <a:lnTo>
                  <a:pt x="484547" y="891594"/>
                </a:lnTo>
                <a:lnTo>
                  <a:pt x="435863" y="918565"/>
                </a:lnTo>
                <a:lnTo>
                  <a:pt x="395111" y="948269"/>
                </a:lnTo>
                <a:lnTo>
                  <a:pt x="384420" y="972609"/>
                </a:lnTo>
                <a:lnTo>
                  <a:pt x="386105" y="1006576"/>
                </a:lnTo>
                <a:lnTo>
                  <a:pt x="392518" y="1010361"/>
                </a:lnTo>
                <a:lnTo>
                  <a:pt x="398449" y="1011808"/>
                </a:lnTo>
                <a:lnTo>
                  <a:pt x="404050" y="1011808"/>
                </a:lnTo>
                <a:lnTo>
                  <a:pt x="415683" y="1009921"/>
                </a:lnTo>
                <a:lnTo>
                  <a:pt x="426693" y="1005606"/>
                </a:lnTo>
                <a:lnTo>
                  <a:pt x="437452" y="1000884"/>
                </a:lnTo>
                <a:lnTo>
                  <a:pt x="448335" y="997775"/>
                </a:lnTo>
                <a:lnTo>
                  <a:pt x="450468" y="997457"/>
                </a:lnTo>
                <a:lnTo>
                  <a:pt x="455548" y="997305"/>
                </a:lnTo>
                <a:lnTo>
                  <a:pt x="473889" y="999023"/>
                </a:lnTo>
                <a:lnTo>
                  <a:pt x="491820" y="1003393"/>
                </a:lnTo>
                <a:lnTo>
                  <a:pt x="503512" y="1009237"/>
                </a:lnTo>
                <a:lnTo>
                  <a:pt x="503135" y="1015377"/>
                </a:lnTo>
                <a:lnTo>
                  <a:pt x="485493" y="1039363"/>
                </a:lnTo>
                <a:lnTo>
                  <a:pt x="490579" y="1068559"/>
                </a:lnTo>
                <a:lnTo>
                  <a:pt x="502243" y="1096911"/>
                </a:lnTo>
                <a:lnTo>
                  <a:pt x="504335" y="1118362"/>
                </a:lnTo>
                <a:lnTo>
                  <a:pt x="480707" y="1126858"/>
                </a:lnTo>
                <a:lnTo>
                  <a:pt x="434501" y="1134672"/>
                </a:lnTo>
                <a:lnTo>
                  <a:pt x="392964" y="1154864"/>
                </a:lnTo>
                <a:lnTo>
                  <a:pt x="354352" y="1182553"/>
                </a:lnTo>
                <a:lnTo>
                  <a:pt x="316919" y="1212861"/>
                </a:lnTo>
                <a:lnTo>
                  <a:pt x="278923" y="1240909"/>
                </a:lnTo>
                <a:lnTo>
                  <a:pt x="238617" y="1261818"/>
                </a:lnTo>
                <a:lnTo>
                  <a:pt x="194259" y="1270711"/>
                </a:lnTo>
                <a:lnTo>
                  <a:pt x="183023" y="1275157"/>
                </a:lnTo>
                <a:lnTo>
                  <a:pt x="175269" y="1286479"/>
                </a:lnTo>
                <a:lnTo>
                  <a:pt x="170777" y="1301652"/>
                </a:lnTo>
                <a:lnTo>
                  <a:pt x="169329" y="1317650"/>
                </a:lnTo>
                <a:lnTo>
                  <a:pt x="172333" y="1333419"/>
                </a:lnTo>
                <a:lnTo>
                  <a:pt x="180247" y="1342586"/>
                </a:lnTo>
                <a:lnTo>
                  <a:pt x="191424" y="1347354"/>
                </a:lnTo>
                <a:lnTo>
                  <a:pt x="204215" y="1349921"/>
                </a:lnTo>
                <a:lnTo>
                  <a:pt x="215036" y="1350098"/>
                </a:lnTo>
                <a:lnTo>
                  <a:pt x="246367" y="1340573"/>
                </a:lnTo>
                <a:lnTo>
                  <a:pt x="254711" y="1340573"/>
                </a:lnTo>
                <a:lnTo>
                  <a:pt x="264701" y="1341823"/>
                </a:lnTo>
                <a:lnTo>
                  <a:pt x="274969" y="1346152"/>
                </a:lnTo>
                <a:lnTo>
                  <a:pt x="285534" y="1354429"/>
                </a:lnTo>
                <a:lnTo>
                  <a:pt x="296417" y="1367523"/>
                </a:lnTo>
                <a:lnTo>
                  <a:pt x="257841" y="1385688"/>
                </a:lnTo>
                <a:lnTo>
                  <a:pt x="222133" y="1407233"/>
                </a:lnTo>
                <a:lnTo>
                  <a:pt x="192764" y="1435538"/>
                </a:lnTo>
                <a:lnTo>
                  <a:pt x="173201" y="1473981"/>
                </a:lnTo>
                <a:lnTo>
                  <a:pt x="166916" y="1525943"/>
                </a:lnTo>
                <a:lnTo>
                  <a:pt x="162314" y="1543132"/>
                </a:lnTo>
                <a:lnTo>
                  <a:pt x="150699" y="1555646"/>
                </a:lnTo>
                <a:lnTo>
                  <a:pt x="135353" y="1564310"/>
                </a:lnTo>
                <a:lnTo>
                  <a:pt x="119557" y="1569948"/>
                </a:lnTo>
                <a:lnTo>
                  <a:pt x="94801" y="1580094"/>
                </a:lnTo>
                <a:lnTo>
                  <a:pt x="72851" y="1593835"/>
                </a:lnTo>
                <a:lnTo>
                  <a:pt x="53690" y="1612527"/>
                </a:lnTo>
                <a:lnTo>
                  <a:pt x="37299" y="1637525"/>
                </a:lnTo>
                <a:lnTo>
                  <a:pt x="37299" y="1660994"/>
                </a:lnTo>
                <a:lnTo>
                  <a:pt x="43792" y="1700412"/>
                </a:lnTo>
                <a:lnTo>
                  <a:pt x="57172" y="1725342"/>
                </a:lnTo>
                <a:lnTo>
                  <a:pt x="76176" y="1738390"/>
                </a:lnTo>
                <a:lnTo>
                  <a:pt x="99542" y="1742160"/>
                </a:lnTo>
                <a:lnTo>
                  <a:pt x="110762" y="1741563"/>
                </a:lnTo>
                <a:lnTo>
                  <a:pt x="181287" y="1723831"/>
                </a:lnTo>
                <a:lnTo>
                  <a:pt x="215823" y="1712841"/>
                </a:lnTo>
                <a:lnTo>
                  <a:pt x="250674" y="1704181"/>
                </a:lnTo>
                <a:lnTo>
                  <a:pt x="286003" y="1700669"/>
                </a:lnTo>
                <a:lnTo>
                  <a:pt x="300851" y="1701391"/>
                </a:lnTo>
                <a:lnTo>
                  <a:pt x="315818" y="1703687"/>
                </a:lnTo>
                <a:lnTo>
                  <a:pt x="330922" y="1707758"/>
                </a:lnTo>
                <a:lnTo>
                  <a:pt x="346176" y="1713801"/>
                </a:lnTo>
                <a:lnTo>
                  <a:pt x="296914" y="1732843"/>
                </a:lnTo>
                <a:lnTo>
                  <a:pt x="246750" y="1747810"/>
                </a:lnTo>
                <a:lnTo>
                  <a:pt x="196445" y="1761474"/>
                </a:lnTo>
                <a:lnTo>
                  <a:pt x="146759" y="1776604"/>
                </a:lnTo>
                <a:lnTo>
                  <a:pt x="98452" y="1795972"/>
                </a:lnTo>
                <a:lnTo>
                  <a:pt x="52285" y="1822348"/>
                </a:lnTo>
                <a:lnTo>
                  <a:pt x="81064" y="1822856"/>
                </a:lnTo>
                <a:lnTo>
                  <a:pt x="131619" y="1821341"/>
                </a:lnTo>
                <a:lnTo>
                  <a:pt x="181636" y="1816973"/>
                </a:lnTo>
                <a:lnTo>
                  <a:pt x="231171" y="1810015"/>
                </a:lnTo>
                <a:lnTo>
                  <a:pt x="280279" y="1800729"/>
                </a:lnTo>
                <a:lnTo>
                  <a:pt x="329016" y="1789379"/>
                </a:lnTo>
                <a:lnTo>
                  <a:pt x="377439" y="1776228"/>
                </a:lnTo>
                <a:lnTo>
                  <a:pt x="425603" y="1761540"/>
                </a:lnTo>
                <a:lnTo>
                  <a:pt x="473564" y="1745577"/>
                </a:lnTo>
                <a:lnTo>
                  <a:pt x="521378" y="1728603"/>
                </a:lnTo>
                <a:lnTo>
                  <a:pt x="569101" y="1710881"/>
                </a:lnTo>
                <a:lnTo>
                  <a:pt x="712283" y="1655858"/>
                </a:lnTo>
                <a:lnTo>
                  <a:pt x="760202" y="1637776"/>
                </a:lnTo>
                <a:lnTo>
                  <a:pt x="808309" y="1620262"/>
                </a:lnTo>
                <a:lnTo>
                  <a:pt x="856661" y="1603578"/>
                </a:lnTo>
                <a:lnTo>
                  <a:pt x="905314" y="1587989"/>
                </a:lnTo>
                <a:lnTo>
                  <a:pt x="954323" y="1573758"/>
                </a:lnTo>
                <a:lnTo>
                  <a:pt x="1003744" y="1561147"/>
                </a:lnTo>
                <a:lnTo>
                  <a:pt x="993370" y="1591964"/>
                </a:lnTo>
                <a:lnTo>
                  <a:pt x="978563" y="1611476"/>
                </a:lnTo>
                <a:lnTo>
                  <a:pt x="961417" y="1622717"/>
                </a:lnTo>
                <a:lnTo>
                  <a:pt x="944029" y="1628724"/>
                </a:lnTo>
                <a:lnTo>
                  <a:pt x="899858" y="1644716"/>
                </a:lnTo>
                <a:lnTo>
                  <a:pt x="856849" y="1663699"/>
                </a:lnTo>
                <a:lnTo>
                  <a:pt x="814770" y="1685089"/>
                </a:lnTo>
                <a:lnTo>
                  <a:pt x="773390" y="1708300"/>
                </a:lnTo>
                <a:lnTo>
                  <a:pt x="732475" y="1732750"/>
                </a:lnTo>
                <a:lnTo>
                  <a:pt x="651117" y="1783024"/>
                </a:lnTo>
                <a:lnTo>
                  <a:pt x="610209" y="1807679"/>
                </a:lnTo>
                <a:lnTo>
                  <a:pt x="552611" y="1852418"/>
                </a:lnTo>
                <a:lnTo>
                  <a:pt x="515607" y="1919160"/>
                </a:lnTo>
                <a:lnTo>
                  <a:pt x="504696" y="1947406"/>
                </a:lnTo>
                <a:lnTo>
                  <a:pt x="489696" y="1968104"/>
                </a:lnTo>
                <a:lnTo>
                  <a:pt x="470119" y="1980837"/>
                </a:lnTo>
                <a:lnTo>
                  <a:pt x="445477" y="1985187"/>
                </a:lnTo>
                <a:lnTo>
                  <a:pt x="438615" y="1984920"/>
                </a:lnTo>
                <a:lnTo>
                  <a:pt x="431415" y="1984114"/>
                </a:lnTo>
                <a:lnTo>
                  <a:pt x="423868" y="1982766"/>
                </a:lnTo>
                <a:lnTo>
                  <a:pt x="401669" y="1977722"/>
                </a:lnTo>
                <a:lnTo>
                  <a:pt x="387222" y="1975627"/>
                </a:lnTo>
                <a:lnTo>
                  <a:pt x="372643" y="1974461"/>
                </a:lnTo>
                <a:lnTo>
                  <a:pt x="357949" y="1974100"/>
                </a:lnTo>
                <a:lnTo>
                  <a:pt x="337733" y="1974683"/>
                </a:lnTo>
                <a:lnTo>
                  <a:pt x="296963" y="1978386"/>
                </a:lnTo>
                <a:lnTo>
                  <a:pt x="237082" y="1993939"/>
                </a:lnTo>
                <a:lnTo>
                  <a:pt x="202364" y="2019379"/>
                </a:lnTo>
                <a:lnTo>
                  <a:pt x="176860" y="2077681"/>
                </a:lnTo>
                <a:lnTo>
                  <a:pt x="186433" y="2093344"/>
                </a:lnTo>
                <a:lnTo>
                  <a:pt x="197245" y="2103285"/>
                </a:lnTo>
                <a:lnTo>
                  <a:pt x="209041" y="2108510"/>
                </a:lnTo>
                <a:lnTo>
                  <a:pt x="221564" y="2110028"/>
                </a:lnTo>
                <a:lnTo>
                  <a:pt x="235890" y="2108617"/>
                </a:lnTo>
                <a:lnTo>
                  <a:pt x="250450" y="2105283"/>
                </a:lnTo>
                <a:lnTo>
                  <a:pt x="264905" y="2101375"/>
                </a:lnTo>
                <a:lnTo>
                  <a:pt x="278917" y="2098243"/>
                </a:lnTo>
                <a:lnTo>
                  <a:pt x="342338" y="2088364"/>
                </a:lnTo>
                <a:lnTo>
                  <a:pt x="372314" y="2084003"/>
                </a:lnTo>
                <a:lnTo>
                  <a:pt x="392899" y="2082190"/>
                </a:lnTo>
                <a:lnTo>
                  <a:pt x="396455" y="2082190"/>
                </a:lnTo>
                <a:lnTo>
                  <a:pt x="398462" y="2082609"/>
                </a:lnTo>
                <a:lnTo>
                  <a:pt x="398462" y="2083562"/>
                </a:lnTo>
                <a:lnTo>
                  <a:pt x="407645" y="2116425"/>
                </a:lnTo>
                <a:lnTo>
                  <a:pt x="418587" y="2137475"/>
                </a:lnTo>
                <a:lnTo>
                  <a:pt x="430979" y="2148668"/>
                </a:lnTo>
                <a:lnTo>
                  <a:pt x="444512" y="2151964"/>
                </a:lnTo>
                <a:lnTo>
                  <a:pt x="466447" y="2146318"/>
                </a:lnTo>
                <a:lnTo>
                  <a:pt x="511751" y="2121478"/>
                </a:lnTo>
                <a:lnTo>
                  <a:pt x="532993" y="2115832"/>
                </a:lnTo>
                <a:lnTo>
                  <a:pt x="564702" y="2113357"/>
                </a:lnTo>
                <a:lnTo>
                  <a:pt x="596185" y="2107033"/>
                </a:lnTo>
                <a:lnTo>
                  <a:pt x="627216" y="2098510"/>
                </a:lnTo>
                <a:lnTo>
                  <a:pt x="657567" y="2089442"/>
                </a:lnTo>
                <a:lnTo>
                  <a:pt x="665860" y="2087437"/>
                </a:lnTo>
                <a:lnTo>
                  <a:pt x="674074" y="2086073"/>
                </a:lnTo>
                <a:lnTo>
                  <a:pt x="682217" y="2085295"/>
                </a:lnTo>
                <a:lnTo>
                  <a:pt x="690295" y="2085047"/>
                </a:lnTo>
                <a:lnTo>
                  <a:pt x="719802" y="2087834"/>
                </a:lnTo>
                <a:lnTo>
                  <a:pt x="748863" y="2094309"/>
                </a:lnTo>
                <a:lnTo>
                  <a:pt x="777812" y="2101646"/>
                </a:lnTo>
                <a:lnTo>
                  <a:pt x="806983" y="2107018"/>
                </a:lnTo>
                <a:lnTo>
                  <a:pt x="829440" y="2122835"/>
                </a:lnTo>
                <a:lnTo>
                  <a:pt x="837182" y="2154329"/>
                </a:lnTo>
                <a:lnTo>
                  <a:pt x="841664" y="2190772"/>
                </a:lnTo>
                <a:lnTo>
                  <a:pt x="854341" y="2221433"/>
                </a:lnTo>
                <a:lnTo>
                  <a:pt x="859269" y="2230246"/>
                </a:lnTo>
                <a:lnTo>
                  <a:pt x="869327" y="2230246"/>
                </a:lnTo>
                <a:lnTo>
                  <a:pt x="878978" y="2285434"/>
                </a:lnTo>
                <a:lnTo>
                  <a:pt x="898406" y="2328295"/>
                </a:lnTo>
                <a:lnTo>
                  <a:pt x="925384" y="2360362"/>
                </a:lnTo>
                <a:lnTo>
                  <a:pt x="957683" y="2383166"/>
                </a:lnTo>
                <a:lnTo>
                  <a:pt x="993076" y="2398237"/>
                </a:lnTo>
                <a:lnTo>
                  <a:pt x="1064232" y="2411305"/>
                </a:lnTo>
                <a:lnTo>
                  <a:pt x="1095540" y="2412365"/>
                </a:lnTo>
                <a:lnTo>
                  <a:pt x="1102893" y="2412314"/>
                </a:lnTo>
                <a:lnTo>
                  <a:pt x="1135633" y="2411183"/>
                </a:lnTo>
                <a:lnTo>
                  <a:pt x="1143596" y="2411183"/>
                </a:lnTo>
                <a:lnTo>
                  <a:pt x="1145717" y="2411450"/>
                </a:lnTo>
                <a:lnTo>
                  <a:pt x="1145717" y="2412250"/>
                </a:lnTo>
                <a:lnTo>
                  <a:pt x="1149997" y="2415044"/>
                </a:lnTo>
                <a:lnTo>
                  <a:pt x="1154468" y="2416035"/>
                </a:lnTo>
                <a:lnTo>
                  <a:pt x="1164488" y="2416035"/>
                </a:lnTo>
                <a:lnTo>
                  <a:pt x="1187475" y="2410663"/>
                </a:lnTo>
                <a:lnTo>
                  <a:pt x="1193457" y="2410663"/>
                </a:lnTo>
                <a:lnTo>
                  <a:pt x="1200754" y="2411411"/>
                </a:lnTo>
                <a:lnTo>
                  <a:pt x="1208114" y="2414014"/>
                </a:lnTo>
                <a:lnTo>
                  <a:pt x="1215515" y="2419005"/>
                </a:lnTo>
                <a:lnTo>
                  <a:pt x="1222933" y="2426919"/>
                </a:lnTo>
                <a:lnTo>
                  <a:pt x="1189532" y="2468024"/>
                </a:lnTo>
                <a:lnTo>
                  <a:pt x="1153411" y="2503945"/>
                </a:lnTo>
                <a:lnTo>
                  <a:pt x="1114940" y="2535609"/>
                </a:lnTo>
                <a:lnTo>
                  <a:pt x="1074492" y="2563941"/>
                </a:lnTo>
                <a:lnTo>
                  <a:pt x="1032438" y="2589869"/>
                </a:lnTo>
                <a:lnTo>
                  <a:pt x="989148" y="2614317"/>
                </a:lnTo>
                <a:lnTo>
                  <a:pt x="900349" y="2662483"/>
                </a:lnTo>
                <a:lnTo>
                  <a:pt x="855582" y="2688052"/>
                </a:lnTo>
                <a:lnTo>
                  <a:pt x="811064" y="2715847"/>
                </a:lnTo>
                <a:lnTo>
                  <a:pt x="767168" y="2746794"/>
                </a:lnTo>
                <a:lnTo>
                  <a:pt x="779693" y="2750196"/>
                </a:lnTo>
                <a:lnTo>
                  <a:pt x="791900" y="2752542"/>
                </a:lnTo>
                <a:lnTo>
                  <a:pt x="803800" y="2753900"/>
                </a:lnTo>
                <a:lnTo>
                  <a:pt x="815403" y="2754337"/>
                </a:lnTo>
                <a:lnTo>
                  <a:pt x="850383" y="2750417"/>
                </a:lnTo>
                <a:lnTo>
                  <a:pt x="883037" y="2740082"/>
                </a:lnTo>
                <a:lnTo>
                  <a:pt x="913833" y="2725470"/>
                </a:lnTo>
                <a:lnTo>
                  <a:pt x="943241" y="2708719"/>
                </a:lnTo>
                <a:lnTo>
                  <a:pt x="971728" y="2691968"/>
                </a:lnTo>
                <a:lnTo>
                  <a:pt x="999761" y="2677356"/>
                </a:lnTo>
                <a:lnTo>
                  <a:pt x="1027811" y="2667021"/>
                </a:lnTo>
                <a:lnTo>
                  <a:pt x="1056347" y="2663101"/>
                </a:lnTo>
                <a:lnTo>
                  <a:pt x="1062012" y="2663101"/>
                </a:lnTo>
                <a:lnTo>
                  <a:pt x="1067739" y="2663596"/>
                </a:lnTo>
                <a:lnTo>
                  <a:pt x="1073530" y="2664650"/>
                </a:lnTo>
                <a:lnTo>
                  <a:pt x="1083600" y="2684904"/>
                </a:lnTo>
                <a:lnTo>
                  <a:pt x="1078678" y="2707056"/>
                </a:lnTo>
                <a:lnTo>
                  <a:pt x="1066953" y="2729773"/>
                </a:lnTo>
                <a:lnTo>
                  <a:pt x="1056619" y="2751720"/>
                </a:lnTo>
                <a:lnTo>
                  <a:pt x="1055864" y="2771563"/>
                </a:lnTo>
                <a:lnTo>
                  <a:pt x="1072881" y="2787968"/>
                </a:lnTo>
                <a:lnTo>
                  <a:pt x="1115860" y="2799600"/>
                </a:lnTo>
                <a:lnTo>
                  <a:pt x="1073995" y="2828295"/>
                </a:lnTo>
                <a:lnTo>
                  <a:pt x="1037053" y="2857541"/>
                </a:lnTo>
                <a:lnTo>
                  <a:pt x="1003392" y="2887886"/>
                </a:lnTo>
                <a:lnTo>
                  <a:pt x="971372" y="2919882"/>
                </a:lnTo>
                <a:lnTo>
                  <a:pt x="934865" y="2964884"/>
                </a:lnTo>
                <a:lnTo>
                  <a:pt x="911735" y="3007365"/>
                </a:lnTo>
                <a:lnTo>
                  <a:pt x="901629" y="3051119"/>
                </a:lnTo>
                <a:lnTo>
                  <a:pt x="904197" y="3099938"/>
                </a:lnTo>
                <a:lnTo>
                  <a:pt x="919086" y="3157613"/>
                </a:lnTo>
                <a:lnTo>
                  <a:pt x="933159" y="3199343"/>
                </a:lnTo>
                <a:lnTo>
                  <a:pt x="946154" y="3240797"/>
                </a:lnTo>
                <a:lnTo>
                  <a:pt x="954607" y="3283106"/>
                </a:lnTo>
                <a:lnTo>
                  <a:pt x="955053" y="3327404"/>
                </a:lnTo>
                <a:lnTo>
                  <a:pt x="944029" y="3374821"/>
                </a:lnTo>
                <a:lnTo>
                  <a:pt x="935813" y="3404975"/>
                </a:lnTo>
                <a:lnTo>
                  <a:pt x="935558" y="3429077"/>
                </a:lnTo>
                <a:lnTo>
                  <a:pt x="945018" y="3445057"/>
                </a:lnTo>
                <a:lnTo>
                  <a:pt x="965949" y="3450843"/>
                </a:lnTo>
                <a:lnTo>
                  <a:pt x="974298" y="3450333"/>
                </a:lnTo>
                <a:lnTo>
                  <a:pt x="983772" y="3448770"/>
                </a:lnTo>
                <a:lnTo>
                  <a:pt x="994415" y="3446107"/>
                </a:lnTo>
                <a:lnTo>
                  <a:pt x="1016651" y="3439208"/>
                </a:lnTo>
                <a:lnTo>
                  <a:pt x="1026436" y="3437020"/>
                </a:lnTo>
                <a:lnTo>
                  <a:pt x="1035625" y="3435717"/>
                </a:lnTo>
                <a:lnTo>
                  <a:pt x="1044219" y="3435286"/>
                </a:lnTo>
                <a:lnTo>
                  <a:pt x="1076060" y="3444111"/>
                </a:lnTo>
                <a:lnTo>
                  <a:pt x="1095290" y="3469670"/>
                </a:lnTo>
                <a:lnTo>
                  <a:pt x="1101917" y="3510590"/>
                </a:lnTo>
                <a:lnTo>
                  <a:pt x="1095946" y="3565499"/>
                </a:lnTo>
                <a:lnTo>
                  <a:pt x="1091544" y="3601011"/>
                </a:lnTo>
                <a:lnTo>
                  <a:pt x="1095000" y="3625311"/>
                </a:lnTo>
                <a:lnTo>
                  <a:pt x="1107333" y="3639260"/>
                </a:lnTo>
                <a:lnTo>
                  <a:pt x="1129563" y="3643718"/>
                </a:lnTo>
                <a:lnTo>
                  <a:pt x="1135773" y="3643718"/>
                </a:lnTo>
                <a:lnTo>
                  <a:pt x="1142809" y="3643058"/>
                </a:lnTo>
                <a:lnTo>
                  <a:pt x="1150746" y="3641788"/>
                </a:lnTo>
                <a:lnTo>
                  <a:pt x="1186631" y="3633325"/>
                </a:lnTo>
                <a:lnTo>
                  <a:pt x="1222897" y="3621617"/>
                </a:lnTo>
                <a:lnTo>
                  <a:pt x="1260508" y="3611238"/>
                </a:lnTo>
                <a:lnTo>
                  <a:pt x="1300429" y="3606761"/>
                </a:lnTo>
                <a:lnTo>
                  <a:pt x="1310621" y="3607084"/>
                </a:lnTo>
                <a:lnTo>
                  <a:pt x="1321017" y="3608096"/>
                </a:lnTo>
                <a:lnTo>
                  <a:pt x="1331634" y="3609864"/>
                </a:lnTo>
                <a:lnTo>
                  <a:pt x="1342491" y="3612451"/>
                </a:lnTo>
                <a:lnTo>
                  <a:pt x="1317179" y="3649919"/>
                </a:lnTo>
                <a:lnTo>
                  <a:pt x="1287015" y="3676577"/>
                </a:lnTo>
                <a:lnTo>
                  <a:pt x="1253459" y="3695936"/>
                </a:lnTo>
                <a:lnTo>
                  <a:pt x="1217976" y="3711509"/>
                </a:lnTo>
                <a:lnTo>
                  <a:pt x="1182026" y="3726808"/>
                </a:lnTo>
                <a:lnTo>
                  <a:pt x="1147072" y="3745344"/>
                </a:lnTo>
                <a:lnTo>
                  <a:pt x="1114577" y="3770630"/>
                </a:lnTo>
                <a:lnTo>
                  <a:pt x="1086002" y="3806177"/>
                </a:lnTo>
                <a:lnTo>
                  <a:pt x="1144542" y="3805810"/>
                </a:lnTo>
                <a:lnTo>
                  <a:pt x="1197729" y="3803243"/>
                </a:lnTo>
                <a:lnTo>
                  <a:pt x="1246731" y="3796276"/>
                </a:lnTo>
                <a:lnTo>
                  <a:pt x="1292720" y="3782707"/>
                </a:lnTo>
                <a:lnTo>
                  <a:pt x="1301830" y="3779476"/>
                </a:lnTo>
                <a:lnTo>
                  <a:pt x="1310998" y="3776514"/>
                </a:lnTo>
                <a:lnTo>
                  <a:pt x="1320066" y="3774351"/>
                </a:lnTo>
                <a:lnTo>
                  <a:pt x="1328877" y="3773512"/>
                </a:lnTo>
                <a:lnTo>
                  <a:pt x="1337839" y="3774682"/>
                </a:lnTo>
                <a:lnTo>
                  <a:pt x="1346138" y="3778619"/>
                </a:lnTo>
                <a:lnTo>
                  <a:pt x="1353582" y="3785969"/>
                </a:lnTo>
                <a:lnTo>
                  <a:pt x="1359979" y="3797376"/>
                </a:lnTo>
                <a:lnTo>
                  <a:pt x="1364276" y="3823504"/>
                </a:lnTo>
                <a:lnTo>
                  <a:pt x="1355270" y="3841381"/>
                </a:lnTo>
                <a:lnTo>
                  <a:pt x="1339269" y="3852658"/>
                </a:lnTo>
                <a:lnTo>
                  <a:pt x="1322577" y="3858983"/>
                </a:lnTo>
                <a:lnTo>
                  <a:pt x="1281658" y="3878786"/>
                </a:lnTo>
                <a:lnTo>
                  <a:pt x="1243785" y="3905189"/>
                </a:lnTo>
                <a:lnTo>
                  <a:pt x="1170660" y="3964597"/>
                </a:lnTo>
                <a:lnTo>
                  <a:pt x="1134644" y="3991651"/>
                </a:lnTo>
                <a:lnTo>
                  <a:pt x="1061617" y="4045680"/>
                </a:lnTo>
                <a:lnTo>
                  <a:pt x="1025225" y="4073906"/>
                </a:lnTo>
                <a:lnTo>
                  <a:pt x="989327" y="4103775"/>
                </a:lnTo>
                <a:lnTo>
                  <a:pt x="954231" y="4135913"/>
                </a:lnTo>
                <a:lnTo>
                  <a:pt x="920248" y="4170946"/>
                </a:lnTo>
                <a:lnTo>
                  <a:pt x="887686" y="4209500"/>
                </a:lnTo>
                <a:lnTo>
                  <a:pt x="856856" y="4252201"/>
                </a:lnTo>
                <a:lnTo>
                  <a:pt x="903333" y="4234573"/>
                </a:lnTo>
                <a:lnTo>
                  <a:pt x="947342" y="4213199"/>
                </a:lnTo>
                <a:lnTo>
                  <a:pt x="1031421" y="4167218"/>
                </a:lnTo>
                <a:lnTo>
                  <a:pt x="1073227" y="4146613"/>
                </a:lnTo>
                <a:lnTo>
                  <a:pt x="1116032" y="4130268"/>
                </a:lnTo>
                <a:lnTo>
                  <a:pt x="1160703" y="4120184"/>
                </a:lnTo>
                <a:lnTo>
                  <a:pt x="1129094" y="4159803"/>
                </a:lnTo>
                <a:lnTo>
                  <a:pt x="1095911" y="4196790"/>
                </a:lnTo>
                <a:lnTo>
                  <a:pt x="1061420" y="4231556"/>
                </a:lnTo>
                <a:lnTo>
                  <a:pt x="1025886" y="4264511"/>
                </a:lnTo>
                <a:lnTo>
                  <a:pt x="989575" y="4296065"/>
                </a:lnTo>
                <a:lnTo>
                  <a:pt x="952753" y="4326630"/>
                </a:lnTo>
                <a:lnTo>
                  <a:pt x="878634" y="4386431"/>
                </a:lnTo>
                <a:lnTo>
                  <a:pt x="841870" y="4416488"/>
                </a:lnTo>
                <a:lnTo>
                  <a:pt x="796729" y="4455448"/>
                </a:lnTo>
                <a:lnTo>
                  <a:pt x="772096" y="4516335"/>
                </a:lnTo>
                <a:lnTo>
                  <a:pt x="762454" y="4568810"/>
                </a:lnTo>
                <a:lnTo>
                  <a:pt x="747955" y="4617292"/>
                </a:lnTo>
                <a:lnTo>
                  <a:pt x="727916" y="4661212"/>
                </a:lnTo>
                <a:lnTo>
                  <a:pt x="701651" y="4699998"/>
                </a:lnTo>
                <a:lnTo>
                  <a:pt x="668478" y="4733079"/>
                </a:lnTo>
                <a:lnTo>
                  <a:pt x="627710" y="4759883"/>
                </a:lnTo>
                <a:lnTo>
                  <a:pt x="635152" y="4786287"/>
                </a:lnTo>
                <a:lnTo>
                  <a:pt x="686826" y="4772661"/>
                </a:lnTo>
                <a:lnTo>
                  <a:pt x="718414" y="4756724"/>
                </a:lnTo>
                <a:lnTo>
                  <a:pt x="734812" y="4749773"/>
                </a:lnTo>
                <a:lnTo>
                  <a:pt x="751938" y="4744857"/>
                </a:lnTo>
                <a:lnTo>
                  <a:pt x="770039" y="4742992"/>
                </a:lnTo>
                <a:lnTo>
                  <a:pt x="777125" y="4743287"/>
                </a:lnTo>
                <a:lnTo>
                  <a:pt x="784394" y="4744208"/>
                </a:lnTo>
                <a:lnTo>
                  <a:pt x="791861" y="4745811"/>
                </a:lnTo>
                <a:lnTo>
                  <a:pt x="799541" y="4748149"/>
                </a:lnTo>
                <a:lnTo>
                  <a:pt x="766718" y="4791080"/>
                </a:lnTo>
                <a:lnTo>
                  <a:pt x="734588" y="4831404"/>
                </a:lnTo>
                <a:lnTo>
                  <a:pt x="701763" y="4868467"/>
                </a:lnTo>
                <a:lnTo>
                  <a:pt x="666861" y="4901617"/>
                </a:lnTo>
                <a:lnTo>
                  <a:pt x="628494" y="4930203"/>
                </a:lnTo>
                <a:lnTo>
                  <a:pt x="585279" y="4953571"/>
                </a:lnTo>
                <a:lnTo>
                  <a:pt x="506804" y="4985520"/>
                </a:lnTo>
                <a:lnTo>
                  <a:pt x="467015" y="5005289"/>
                </a:lnTo>
                <a:lnTo>
                  <a:pt x="428885" y="5031172"/>
                </a:lnTo>
                <a:lnTo>
                  <a:pt x="393932" y="5065860"/>
                </a:lnTo>
                <a:lnTo>
                  <a:pt x="363677" y="5112042"/>
                </a:lnTo>
                <a:lnTo>
                  <a:pt x="375553" y="5115443"/>
                </a:lnTo>
                <a:lnTo>
                  <a:pt x="387081" y="5117761"/>
                </a:lnTo>
                <a:lnTo>
                  <a:pt x="398283" y="5119087"/>
                </a:lnTo>
                <a:lnTo>
                  <a:pt x="409181" y="5119509"/>
                </a:lnTo>
                <a:lnTo>
                  <a:pt x="439031" y="5116509"/>
                </a:lnTo>
                <a:lnTo>
                  <a:pt x="494136" y="5098903"/>
                </a:lnTo>
                <a:lnTo>
                  <a:pt x="563890" y="5070644"/>
                </a:lnTo>
                <a:lnTo>
                  <a:pt x="693942" y="5015491"/>
                </a:lnTo>
                <a:lnTo>
                  <a:pt x="745014" y="4994493"/>
                </a:lnTo>
                <a:lnTo>
                  <a:pt x="752778" y="4991969"/>
                </a:lnTo>
                <a:lnTo>
                  <a:pt x="760530" y="4990265"/>
                </a:lnTo>
                <a:lnTo>
                  <a:pt x="768197" y="4989639"/>
                </a:lnTo>
                <a:lnTo>
                  <a:pt x="780680" y="4991726"/>
                </a:lnTo>
                <a:lnTo>
                  <a:pt x="792372" y="4998800"/>
                </a:lnTo>
                <a:lnTo>
                  <a:pt x="802930" y="5012083"/>
                </a:lnTo>
                <a:lnTo>
                  <a:pt x="812012" y="5032794"/>
                </a:lnTo>
                <a:lnTo>
                  <a:pt x="760860" y="5046391"/>
                </a:lnTo>
                <a:lnTo>
                  <a:pt x="716769" y="5071115"/>
                </a:lnTo>
                <a:lnTo>
                  <a:pt x="677823" y="5104005"/>
                </a:lnTo>
                <a:lnTo>
                  <a:pt x="642108" y="5142103"/>
                </a:lnTo>
                <a:lnTo>
                  <a:pt x="607707" y="5182450"/>
                </a:lnTo>
                <a:lnTo>
                  <a:pt x="587224" y="5207833"/>
                </a:lnTo>
                <a:lnTo>
                  <a:pt x="566059" y="5231765"/>
                </a:lnTo>
                <a:lnTo>
                  <a:pt x="542144" y="5249562"/>
                </a:lnTo>
                <a:lnTo>
                  <a:pt x="513410" y="5256542"/>
                </a:lnTo>
                <a:lnTo>
                  <a:pt x="506361" y="5256542"/>
                </a:lnTo>
                <a:lnTo>
                  <a:pt x="498817" y="5255399"/>
                </a:lnTo>
                <a:lnTo>
                  <a:pt x="486740" y="5251742"/>
                </a:lnTo>
                <a:lnTo>
                  <a:pt x="482980" y="5251183"/>
                </a:lnTo>
                <a:lnTo>
                  <a:pt x="479424" y="5251183"/>
                </a:lnTo>
                <a:lnTo>
                  <a:pt x="463585" y="5255403"/>
                </a:lnTo>
                <a:lnTo>
                  <a:pt x="451778" y="5266982"/>
                </a:lnTo>
                <a:lnTo>
                  <a:pt x="444765" y="5284294"/>
                </a:lnTo>
                <a:lnTo>
                  <a:pt x="443306" y="5305717"/>
                </a:lnTo>
                <a:lnTo>
                  <a:pt x="442867" y="5360795"/>
                </a:lnTo>
                <a:lnTo>
                  <a:pt x="430600" y="5403971"/>
                </a:lnTo>
                <a:lnTo>
                  <a:pt x="408786" y="5437039"/>
                </a:lnTo>
                <a:lnTo>
                  <a:pt x="379706" y="5461792"/>
                </a:lnTo>
                <a:lnTo>
                  <a:pt x="345642" y="5480023"/>
                </a:lnTo>
                <a:lnTo>
                  <a:pt x="262622" y="5510636"/>
                </a:lnTo>
                <a:lnTo>
                  <a:pt x="217587" y="5531239"/>
                </a:lnTo>
                <a:lnTo>
                  <a:pt x="173465" y="5554512"/>
                </a:lnTo>
                <a:lnTo>
                  <a:pt x="129952" y="5579632"/>
                </a:lnTo>
                <a:lnTo>
                  <a:pt x="43525" y="5632128"/>
                </a:lnTo>
                <a:lnTo>
                  <a:pt x="0" y="5657862"/>
                </a:lnTo>
                <a:lnTo>
                  <a:pt x="1636382" y="5657862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98749" y="2612063"/>
            <a:ext cx="7308850" cy="308927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indent="633095" algn="r">
              <a:lnSpc>
                <a:spcPct val="103299"/>
              </a:lnSpc>
              <a:spcBef>
                <a:spcPts val="65"/>
              </a:spcBef>
              <a:tabLst>
                <a:tab pos="4504055" algn="l"/>
              </a:tabLst>
            </a:pP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0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CABBAGE</a:t>
            </a:r>
            <a:r>
              <a:rPr sz="150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PATCH</a:t>
            </a:r>
            <a:r>
              <a:rPr sz="150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KIDS</a:t>
            </a:r>
            <a:r>
              <a:rPr sz="150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were</a:t>
            </a:r>
            <a:r>
              <a:rPr sz="150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created</a:t>
            </a:r>
            <a:r>
              <a:rPr sz="150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50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Debbie</a:t>
            </a:r>
            <a:r>
              <a:rPr sz="150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Morehead</a:t>
            </a:r>
            <a:r>
              <a:rPr sz="150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50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Xavier</a:t>
            </a:r>
            <a:r>
              <a:rPr sz="150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Candara"/>
                <a:cs typeface="Candara"/>
              </a:rPr>
              <a:t>Roberts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50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1978.</a:t>
            </a:r>
            <a:r>
              <a:rPr sz="1500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The dolls</a:t>
            </a:r>
            <a:r>
              <a:rPr sz="150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were</a:t>
            </a:r>
            <a:r>
              <a:rPr sz="150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originally</a:t>
            </a:r>
            <a:r>
              <a:rPr sz="150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sold</a:t>
            </a:r>
            <a:r>
              <a:rPr sz="150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at</a:t>
            </a:r>
            <a:r>
              <a:rPr sz="150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local craft</a:t>
            </a:r>
            <a:r>
              <a:rPr sz="150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shows</a:t>
            </a:r>
            <a:r>
              <a:rPr sz="150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50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Cleveland, Georgia</a:t>
            </a:r>
            <a:r>
              <a:rPr sz="150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until</a:t>
            </a:r>
            <a:r>
              <a:rPr sz="15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Candara"/>
                <a:cs typeface="Candara"/>
              </a:rPr>
              <a:t>Roger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Schlaifer</a:t>
            </a:r>
            <a:r>
              <a:rPr sz="1500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00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Schlaifer</a:t>
            </a:r>
            <a:r>
              <a:rPr sz="1500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Nance</a:t>
            </a:r>
            <a:r>
              <a:rPr sz="1500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&amp;</a:t>
            </a:r>
            <a:r>
              <a:rPr sz="1500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Company</a:t>
            </a:r>
            <a:r>
              <a:rPr sz="1500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stepped</a:t>
            </a:r>
            <a:r>
              <a:rPr sz="1500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Candara"/>
                <a:cs typeface="Candara"/>
              </a:rPr>
              <a:t>in.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	He</a:t>
            </a:r>
            <a:r>
              <a:rPr sz="1500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re-</a:t>
            </a:r>
            <a:r>
              <a:rPr sz="1500" spc="-10" dirty="0">
                <a:solidFill>
                  <a:srgbClr val="231F20"/>
                </a:solidFill>
                <a:latin typeface="Candara"/>
                <a:cs typeface="Candara"/>
              </a:rPr>
              <a:t>named</a:t>
            </a:r>
            <a:endParaRPr sz="1500">
              <a:latin typeface="Candara"/>
              <a:cs typeface="Candara"/>
            </a:endParaRPr>
          </a:p>
          <a:p>
            <a:pPr marL="1721485" marR="8890" algn="just">
              <a:lnSpc>
                <a:spcPct val="103400"/>
              </a:lnSpc>
            </a:pP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them</a:t>
            </a:r>
            <a:r>
              <a:rPr sz="150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0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CABBAGE</a:t>
            </a:r>
            <a:r>
              <a:rPr sz="150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PATCH</a:t>
            </a:r>
            <a:r>
              <a:rPr sz="15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KIDS,</a:t>
            </a:r>
            <a:r>
              <a:rPr sz="150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500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0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rights</a:t>
            </a:r>
            <a:r>
              <a:rPr sz="150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50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Coleco</a:t>
            </a:r>
            <a:r>
              <a:rPr sz="150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Candara"/>
                <a:cs typeface="Candara"/>
              </a:rPr>
              <a:t>Toys,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50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watched</a:t>
            </a:r>
            <a:r>
              <a:rPr sz="15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them</a:t>
            </a:r>
            <a:r>
              <a:rPr sz="150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become</a:t>
            </a:r>
            <a:r>
              <a:rPr sz="150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0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hit</a:t>
            </a:r>
            <a:r>
              <a:rPr sz="150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0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0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1982</a:t>
            </a:r>
            <a:r>
              <a:rPr sz="150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holiday</a:t>
            </a:r>
            <a:r>
              <a:rPr sz="150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season.</a:t>
            </a:r>
            <a:r>
              <a:rPr sz="1500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Candara"/>
                <a:cs typeface="Candara"/>
              </a:rPr>
              <a:t>Stores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could</a:t>
            </a:r>
            <a:r>
              <a:rPr sz="15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not</a:t>
            </a:r>
            <a:r>
              <a:rPr sz="150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keep</a:t>
            </a:r>
            <a:r>
              <a:rPr sz="150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sufficient</a:t>
            </a:r>
            <a:r>
              <a:rPr sz="150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inventory</a:t>
            </a:r>
            <a:r>
              <a:rPr sz="150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5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meet</a:t>
            </a:r>
            <a:r>
              <a:rPr sz="150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demand.</a:t>
            </a:r>
            <a:r>
              <a:rPr sz="1500" spc="1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Lines</a:t>
            </a:r>
            <a:r>
              <a:rPr sz="150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Candara"/>
                <a:cs typeface="Candara"/>
              </a:rPr>
              <a:t>formed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outside</a:t>
            </a:r>
            <a:r>
              <a:rPr sz="150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0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many</a:t>
            </a:r>
            <a:r>
              <a:rPr sz="150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stores</a:t>
            </a:r>
            <a:r>
              <a:rPr sz="150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5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announced</a:t>
            </a:r>
            <a:r>
              <a:rPr sz="150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5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they</a:t>
            </a:r>
            <a:r>
              <a:rPr sz="150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had</a:t>
            </a:r>
            <a:r>
              <a:rPr sz="150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received</a:t>
            </a:r>
            <a:r>
              <a:rPr sz="150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50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Candara"/>
                <a:cs typeface="Candara"/>
              </a:rPr>
              <a:t>ship-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ment.</a:t>
            </a:r>
            <a:r>
              <a:rPr sz="150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After</a:t>
            </a:r>
            <a:r>
              <a:rPr sz="150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Coleco’s</a:t>
            </a:r>
            <a:r>
              <a:rPr sz="150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bankruptcy,</a:t>
            </a:r>
            <a:r>
              <a:rPr sz="1500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Mattel,</a:t>
            </a:r>
            <a:r>
              <a:rPr sz="150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Hasbro</a:t>
            </a:r>
            <a:r>
              <a:rPr sz="15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50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Play</a:t>
            </a:r>
            <a:r>
              <a:rPr sz="150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Along</a:t>
            </a:r>
            <a:r>
              <a:rPr sz="1500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Candara"/>
                <a:cs typeface="Candara"/>
              </a:rPr>
              <a:t>each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marketed</a:t>
            </a:r>
            <a:r>
              <a:rPr sz="150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their</a:t>
            </a:r>
            <a:r>
              <a:rPr sz="150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own</a:t>
            </a:r>
            <a:r>
              <a:rPr sz="150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versions</a:t>
            </a:r>
            <a:r>
              <a:rPr sz="15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500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modest</a:t>
            </a:r>
            <a:r>
              <a:rPr sz="150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success.</a:t>
            </a:r>
            <a:r>
              <a:rPr sz="1500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500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5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Candara"/>
                <a:cs typeface="Candara"/>
              </a:rPr>
              <a:t>reported</a:t>
            </a:r>
            <a:endParaRPr sz="1500">
              <a:latin typeface="Candara"/>
              <a:cs typeface="Candara"/>
            </a:endParaRPr>
          </a:p>
          <a:p>
            <a:pPr marL="12700" marR="6985" indent="-635" algn="just">
              <a:lnSpc>
                <a:spcPts val="1860"/>
              </a:lnSpc>
              <a:spcBef>
                <a:spcPts val="40"/>
              </a:spcBef>
            </a:pP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5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at</a:t>
            </a:r>
            <a:r>
              <a:rPr sz="150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its</a:t>
            </a:r>
            <a:r>
              <a:rPr sz="150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peak,</a:t>
            </a:r>
            <a:r>
              <a:rPr sz="150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there</a:t>
            </a:r>
            <a:r>
              <a:rPr sz="150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were</a:t>
            </a:r>
            <a:r>
              <a:rPr sz="15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over</a:t>
            </a:r>
            <a:r>
              <a:rPr sz="150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150</a:t>
            </a:r>
            <a:r>
              <a:rPr sz="150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CABBAGE</a:t>
            </a:r>
            <a:r>
              <a:rPr sz="150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PATCH</a:t>
            </a:r>
            <a:r>
              <a:rPr sz="150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licensees</a:t>
            </a:r>
            <a:r>
              <a:rPr sz="1500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5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products</a:t>
            </a:r>
            <a:r>
              <a:rPr sz="15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ranging</a:t>
            </a:r>
            <a:r>
              <a:rPr sz="150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Candara"/>
                <a:cs typeface="Candara"/>
              </a:rPr>
              <a:t>from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diapers</a:t>
            </a:r>
            <a:r>
              <a:rPr sz="150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50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cereal</a:t>
            </a:r>
            <a:r>
              <a:rPr sz="150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50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apparel.</a:t>
            </a:r>
            <a:r>
              <a:rPr sz="1500" spc="1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50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1984</a:t>
            </a:r>
            <a:r>
              <a:rPr sz="150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alone,</a:t>
            </a:r>
            <a:r>
              <a:rPr sz="1500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50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500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reported</a:t>
            </a:r>
            <a:r>
              <a:rPr sz="150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500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50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500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$2</a:t>
            </a:r>
            <a:r>
              <a:rPr sz="150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billion</a:t>
            </a:r>
            <a:r>
              <a:rPr sz="1500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endParaRPr sz="1500">
              <a:latin typeface="Candara"/>
              <a:cs typeface="Candara"/>
            </a:endParaRPr>
          </a:p>
          <a:p>
            <a:pPr marL="12700" marR="8890" algn="just">
              <a:lnSpc>
                <a:spcPts val="1860"/>
              </a:lnSpc>
            </a:pP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CABBAGE</a:t>
            </a:r>
            <a:r>
              <a:rPr sz="1500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PATCH</a:t>
            </a:r>
            <a:r>
              <a:rPr sz="1500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products</a:t>
            </a:r>
            <a:r>
              <a:rPr sz="1500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were</a:t>
            </a:r>
            <a:r>
              <a:rPr sz="1500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sold</a:t>
            </a:r>
            <a:r>
              <a:rPr sz="1500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at</a:t>
            </a:r>
            <a:r>
              <a:rPr sz="1500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retail</a:t>
            </a:r>
            <a:r>
              <a:rPr sz="1500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and,</a:t>
            </a:r>
            <a:r>
              <a:rPr sz="150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over</a:t>
            </a:r>
            <a:r>
              <a:rPr sz="1500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its</a:t>
            </a:r>
            <a:r>
              <a:rPr sz="1500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lifespan,</a:t>
            </a:r>
            <a:r>
              <a:rPr sz="1500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retail</a:t>
            </a:r>
            <a:r>
              <a:rPr sz="1500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sales</a:t>
            </a:r>
            <a:r>
              <a:rPr sz="1500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were</a:t>
            </a:r>
            <a:r>
              <a:rPr sz="150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Candara"/>
                <a:cs typeface="Candara"/>
              </a:rPr>
              <a:t>at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least</a:t>
            </a:r>
            <a:r>
              <a:rPr sz="150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$4.5</a:t>
            </a:r>
            <a:r>
              <a:rPr sz="150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Candara"/>
                <a:cs typeface="Candara"/>
              </a:rPr>
              <a:t>billion.</a:t>
            </a:r>
            <a:endParaRPr sz="1500">
              <a:latin typeface="Candara"/>
              <a:cs typeface="Candar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6954" y="3125622"/>
            <a:ext cx="1501647" cy="150105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22598" y="1560592"/>
            <a:ext cx="289814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14120" marR="5080" indent="-1202055">
              <a:lnSpc>
                <a:spcPct val="101499"/>
              </a:lnSpc>
              <a:spcBef>
                <a:spcPts val="95"/>
              </a:spcBef>
            </a:pPr>
            <a:r>
              <a:rPr dirty="0"/>
              <a:t>THE</a:t>
            </a:r>
            <a:r>
              <a:rPr spc="10" dirty="0"/>
              <a:t> </a:t>
            </a:r>
            <a:r>
              <a:rPr dirty="0"/>
              <a:t>CABBAGE</a:t>
            </a:r>
            <a:r>
              <a:rPr spc="10" dirty="0"/>
              <a:t> </a:t>
            </a:r>
            <a:r>
              <a:rPr dirty="0"/>
              <a:t>PATCH</a:t>
            </a:r>
            <a:r>
              <a:rPr spc="30" dirty="0"/>
              <a:t> </a:t>
            </a:r>
            <a:r>
              <a:rPr spc="-20" dirty="0"/>
              <a:t>KIDS 1978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" y="1057275"/>
            <a:ext cx="5046345" cy="5658485"/>
          </a:xfrm>
          <a:custGeom>
            <a:avLst/>
            <a:gdLst/>
            <a:ahLst/>
            <a:cxnLst/>
            <a:rect l="l" t="t" r="r" b="b"/>
            <a:pathLst>
              <a:path w="5046345" h="5658484">
                <a:moveTo>
                  <a:pt x="5046095" y="1427697"/>
                </a:moveTo>
                <a:lnTo>
                  <a:pt x="5007353" y="1401676"/>
                </a:lnTo>
                <a:lnTo>
                  <a:pt x="4967458" y="1387433"/>
                </a:lnTo>
                <a:lnTo>
                  <a:pt x="4919067" y="1373466"/>
                </a:lnTo>
                <a:lnTo>
                  <a:pt x="4866070" y="1360595"/>
                </a:lnTo>
                <a:lnTo>
                  <a:pt x="4812355" y="1349645"/>
                </a:lnTo>
                <a:lnTo>
                  <a:pt x="4761814" y="1341437"/>
                </a:lnTo>
                <a:lnTo>
                  <a:pt x="4718253" y="1338605"/>
                </a:lnTo>
                <a:lnTo>
                  <a:pt x="4691211" y="1339395"/>
                </a:lnTo>
                <a:lnTo>
                  <a:pt x="4663393" y="1341480"/>
                </a:lnTo>
                <a:lnTo>
                  <a:pt x="4634983" y="1344429"/>
                </a:lnTo>
                <a:lnTo>
                  <a:pt x="4577118" y="1351198"/>
                </a:lnTo>
                <a:lnTo>
                  <a:pt x="4548035" y="1354151"/>
                </a:lnTo>
                <a:lnTo>
                  <a:pt x="4519094" y="1356240"/>
                </a:lnTo>
                <a:lnTo>
                  <a:pt x="4490478" y="1357033"/>
                </a:lnTo>
                <a:lnTo>
                  <a:pt x="4454207" y="1355426"/>
                </a:lnTo>
                <a:lnTo>
                  <a:pt x="4419195" y="1349983"/>
                </a:lnTo>
                <a:lnTo>
                  <a:pt x="4385842" y="1339764"/>
                </a:lnTo>
                <a:lnTo>
                  <a:pt x="4354550" y="1323835"/>
                </a:lnTo>
                <a:lnTo>
                  <a:pt x="4364394" y="1317996"/>
                </a:lnTo>
                <a:lnTo>
                  <a:pt x="4360195" y="1312203"/>
                </a:lnTo>
                <a:lnTo>
                  <a:pt x="4316264" y="1300947"/>
                </a:lnTo>
                <a:lnTo>
                  <a:pt x="4235946" y="1290442"/>
                </a:lnTo>
                <a:lnTo>
                  <a:pt x="4186264" y="1285589"/>
                </a:lnTo>
                <a:lnTo>
                  <a:pt x="4132432" y="1281064"/>
                </a:lnTo>
                <a:lnTo>
                  <a:pt x="4076097" y="1276914"/>
                </a:lnTo>
                <a:lnTo>
                  <a:pt x="4018909" y="1273187"/>
                </a:lnTo>
                <a:lnTo>
                  <a:pt x="3962516" y="1269930"/>
                </a:lnTo>
                <a:lnTo>
                  <a:pt x="3908567" y="1267188"/>
                </a:lnTo>
                <a:lnTo>
                  <a:pt x="3858710" y="1265010"/>
                </a:lnTo>
                <a:lnTo>
                  <a:pt x="3814594" y="1263443"/>
                </a:lnTo>
                <a:lnTo>
                  <a:pt x="3777868" y="1262532"/>
                </a:lnTo>
                <a:lnTo>
                  <a:pt x="3786165" y="1257356"/>
                </a:lnTo>
                <a:lnTo>
                  <a:pt x="3793155" y="1249716"/>
                </a:lnTo>
                <a:lnTo>
                  <a:pt x="3798394" y="1238245"/>
                </a:lnTo>
                <a:lnTo>
                  <a:pt x="3801440" y="1221574"/>
                </a:lnTo>
                <a:lnTo>
                  <a:pt x="3794903" y="1200637"/>
                </a:lnTo>
                <a:lnTo>
                  <a:pt x="3777570" y="1194211"/>
                </a:lnTo>
                <a:lnTo>
                  <a:pt x="3758056" y="1188315"/>
                </a:lnTo>
                <a:lnTo>
                  <a:pt x="3744976" y="1168971"/>
                </a:lnTo>
                <a:lnTo>
                  <a:pt x="3781252" y="1143779"/>
                </a:lnTo>
                <a:lnTo>
                  <a:pt x="3819018" y="1135141"/>
                </a:lnTo>
                <a:lnTo>
                  <a:pt x="3857473" y="1132960"/>
                </a:lnTo>
                <a:lnTo>
                  <a:pt x="3895818" y="1127139"/>
                </a:lnTo>
                <a:lnTo>
                  <a:pt x="3933253" y="1107579"/>
                </a:lnTo>
                <a:lnTo>
                  <a:pt x="3941876" y="1071963"/>
                </a:lnTo>
                <a:lnTo>
                  <a:pt x="3929995" y="1046232"/>
                </a:lnTo>
                <a:lnTo>
                  <a:pt x="3915029" y="1020500"/>
                </a:lnTo>
                <a:lnTo>
                  <a:pt x="3914393" y="984884"/>
                </a:lnTo>
                <a:lnTo>
                  <a:pt x="3967312" y="965458"/>
                </a:lnTo>
                <a:lnTo>
                  <a:pt x="4012869" y="944175"/>
                </a:lnTo>
                <a:lnTo>
                  <a:pt x="4052886" y="921282"/>
                </a:lnTo>
                <a:lnTo>
                  <a:pt x="4089186" y="897022"/>
                </a:lnTo>
                <a:lnTo>
                  <a:pt x="4123591" y="871640"/>
                </a:lnTo>
                <a:lnTo>
                  <a:pt x="4157924" y="845381"/>
                </a:lnTo>
                <a:lnTo>
                  <a:pt x="4194007" y="818489"/>
                </a:lnTo>
                <a:lnTo>
                  <a:pt x="4233662" y="791208"/>
                </a:lnTo>
                <a:lnTo>
                  <a:pt x="4278712" y="763784"/>
                </a:lnTo>
                <a:lnTo>
                  <a:pt x="4330979" y="736460"/>
                </a:lnTo>
                <a:lnTo>
                  <a:pt x="4339149" y="729741"/>
                </a:lnTo>
                <a:lnTo>
                  <a:pt x="4344874" y="717827"/>
                </a:lnTo>
                <a:lnTo>
                  <a:pt x="4346611" y="699882"/>
                </a:lnTo>
                <a:lnTo>
                  <a:pt x="4342815" y="675068"/>
                </a:lnTo>
                <a:lnTo>
                  <a:pt x="4333960" y="673958"/>
                </a:lnTo>
                <a:lnTo>
                  <a:pt x="4325016" y="673187"/>
                </a:lnTo>
                <a:lnTo>
                  <a:pt x="4315987" y="672737"/>
                </a:lnTo>
                <a:lnTo>
                  <a:pt x="4306874" y="672591"/>
                </a:lnTo>
                <a:lnTo>
                  <a:pt x="4263509" y="675427"/>
                </a:lnTo>
                <a:lnTo>
                  <a:pt x="4218869" y="682837"/>
                </a:lnTo>
                <a:lnTo>
                  <a:pt x="4173376" y="693174"/>
                </a:lnTo>
                <a:lnTo>
                  <a:pt x="4127451" y="704790"/>
                </a:lnTo>
                <a:lnTo>
                  <a:pt x="4081513" y="716038"/>
                </a:lnTo>
                <a:lnTo>
                  <a:pt x="4045369" y="724364"/>
                </a:lnTo>
                <a:lnTo>
                  <a:pt x="4015563" y="730745"/>
                </a:lnTo>
                <a:lnTo>
                  <a:pt x="3990703" y="734830"/>
                </a:lnTo>
                <a:lnTo>
                  <a:pt x="3969397" y="736269"/>
                </a:lnTo>
                <a:lnTo>
                  <a:pt x="3938897" y="732095"/>
                </a:lnTo>
                <a:lnTo>
                  <a:pt x="3908186" y="718578"/>
                </a:lnTo>
                <a:lnTo>
                  <a:pt x="3871385" y="694232"/>
                </a:lnTo>
                <a:lnTo>
                  <a:pt x="3822611" y="657567"/>
                </a:lnTo>
                <a:lnTo>
                  <a:pt x="3813980" y="652163"/>
                </a:lnTo>
                <a:lnTo>
                  <a:pt x="3804361" y="648085"/>
                </a:lnTo>
                <a:lnTo>
                  <a:pt x="3794046" y="645511"/>
                </a:lnTo>
                <a:lnTo>
                  <a:pt x="3783329" y="644613"/>
                </a:lnTo>
                <a:lnTo>
                  <a:pt x="3770371" y="645998"/>
                </a:lnTo>
                <a:lnTo>
                  <a:pt x="3757753" y="650354"/>
                </a:lnTo>
                <a:lnTo>
                  <a:pt x="3745977" y="657986"/>
                </a:lnTo>
                <a:lnTo>
                  <a:pt x="3735539" y="669201"/>
                </a:lnTo>
                <a:lnTo>
                  <a:pt x="3716678" y="692040"/>
                </a:lnTo>
                <a:lnTo>
                  <a:pt x="3698871" y="707728"/>
                </a:lnTo>
                <a:lnTo>
                  <a:pt x="3681822" y="716769"/>
                </a:lnTo>
                <a:lnTo>
                  <a:pt x="3665232" y="719670"/>
                </a:lnTo>
                <a:lnTo>
                  <a:pt x="3651849" y="717847"/>
                </a:lnTo>
                <a:lnTo>
                  <a:pt x="3638415" y="712557"/>
                </a:lnTo>
                <a:lnTo>
                  <a:pt x="3624768" y="704074"/>
                </a:lnTo>
                <a:lnTo>
                  <a:pt x="3610749" y="692670"/>
                </a:lnTo>
                <a:lnTo>
                  <a:pt x="3599315" y="685041"/>
                </a:lnTo>
                <a:lnTo>
                  <a:pt x="3587053" y="680404"/>
                </a:lnTo>
                <a:lnTo>
                  <a:pt x="3574079" y="678102"/>
                </a:lnTo>
                <a:lnTo>
                  <a:pt x="3560508" y="677481"/>
                </a:lnTo>
                <a:lnTo>
                  <a:pt x="3553256" y="677481"/>
                </a:lnTo>
                <a:lnTo>
                  <a:pt x="3522967" y="679170"/>
                </a:lnTo>
                <a:lnTo>
                  <a:pt x="3515220" y="679170"/>
                </a:lnTo>
                <a:lnTo>
                  <a:pt x="3496419" y="678121"/>
                </a:lnTo>
                <a:lnTo>
                  <a:pt x="3477663" y="674084"/>
                </a:lnTo>
                <a:lnTo>
                  <a:pt x="3459188" y="665722"/>
                </a:lnTo>
                <a:lnTo>
                  <a:pt x="3441230" y="651700"/>
                </a:lnTo>
                <a:lnTo>
                  <a:pt x="3488018" y="632980"/>
                </a:lnTo>
                <a:lnTo>
                  <a:pt x="3533903" y="618908"/>
                </a:lnTo>
                <a:lnTo>
                  <a:pt x="3579418" y="608768"/>
                </a:lnTo>
                <a:lnTo>
                  <a:pt x="3625097" y="601846"/>
                </a:lnTo>
                <a:lnTo>
                  <a:pt x="3671472" y="597428"/>
                </a:lnTo>
                <a:lnTo>
                  <a:pt x="3719077" y="594798"/>
                </a:lnTo>
                <a:lnTo>
                  <a:pt x="3768445" y="593242"/>
                </a:lnTo>
                <a:lnTo>
                  <a:pt x="3739638" y="548037"/>
                </a:lnTo>
                <a:lnTo>
                  <a:pt x="3707523" y="525300"/>
                </a:lnTo>
                <a:lnTo>
                  <a:pt x="3641343" y="514337"/>
                </a:lnTo>
                <a:lnTo>
                  <a:pt x="3591213" y="512882"/>
                </a:lnTo>
                <a:lnTo>
                  <a:pt x="3440958" y="509931"/>
                </a:lnTo>
                <a:lnTo>
                  <a:pt x="3390965" y="508482"/>
                </a:lnTo>
                <a:lnTo>
                  <a:pt x="3341040" y="506332"/>
                </a:lnTo>
                <a:lnTo>
                  <a:pt x="3291198" y="503200"/>
                </a:lnTo>
                <a:lnTo>
                  <a:pt x="3241453" y="498805"/>
                </a:lnTo>
                <a:lnTo>
                  <a:pt x="3191819" y="492866"/>
                </a:lnTo>
                <a:lnTo>
                  <a:pt x="3142310" y="485101"/>
                </a:lnTo>
                <a:lnTo>
                  <a:pt x="3079392" y="473429"/>
                </a:lnTo>
                <a:lnTo>
                  <a:pt x="3019933" y="452945"/>
                </a:lnTo>
                <a:lnTo>
                  <a:pt x="2980419" y="431439"/>
                </a:lnTo>
                <a:lnTo>
                  <a:pt x="2946796" y="410461"/>
                </a:lnTo>
                <a:lnTo>
                  <a:pt x="2895564" y="370082"/>
                </a:lnTo>
                <a:lnTo>
                  <a:pt x="2862922" y="331798"/>
                </a:lnTo>
                <a:lnTo>
                  <a:pt x="2845555" y="295601"/>
                </a:lnTo>
                <a:lnTo>
                  <a:pt x="2840148" y="261482"/>
                </a:lnTo>
                <a:lnTo>
                  <a:pt x="2840893" y="245198"/>
                </a:lnTo>
                <a:lnTo>
                  <a:pt x="2851954" y="199436"/>
                </a:lnTo>
                <a:lnTo>
                  <a:pt x="2867549" y="158286"/>
                </a:lnTo>
                <a:lnTo>
                  <a:pt x="2871821" y="145589"/>
                </a:lnTo>
                <a:lnTo>
                  <a:pt x="2874940" y="133399"/>
                </a:lnTo>
                <a:lnTo>
                  <a:pt x="2876490" y="121716"/>
                </a:lnTo>
                <a:lnTo>
                  <a:pt x="2876058" y="110538"/>
                </a:lnTo>
                <a:lnTo>
                  <a:pt x="2846219" y="70857"/>
                </a:lnTo>
                <a:lnTo>
                  <a:pt x="2808632" y="54019"/>
                </a:lnTo>
                <a:lnTo>
                  <a:pt x="2751512" y="39170"/>
                </a:lnTo>
                <a:lnTo>
                  <a:pt x="2671546" y="26301"/>
                </a:lnTo>
                <a:lnTo>
                  <a:pt x="2621887" y="19905"/>
                </a:lnTo>
                <a:lnTo>
                  <a:pt x="2571880" y="14508"/>
                </a:lnTo>
                <a:lnTo>
                  <a:pt x="2471745" y="4988"/>
                </a:lnTo>
                <a:lnTo>
                  <a:pt x="2422080" y="0"/>
                </a:lnTo>
                <a:lnTo>
                  <a:pt x="0" y="0"/>
                </a:lnTo>
                <a:lnTo>
                  <a:pt x="0" y="5657862"/>
                </a:lnTo>
                <a:lnTo>
                  <a:pt x="3043504" y="5657862"/>
                </a:lnTo>
                <a:lnTo>
                  <a:pt x="3049652" y="5648544"/>
                </a:lnTo>
                <a:lnTo>
                  <a:pt x="3053810" y="5638133"/>
                </a:lnTo>
                <a:lnTo>
                  <a:pt x="3055748" y="5626626"/>
                </a:lnTo>
                <a:lnTo>
                  <a:pt x="3055239" y="5614022"/>
                </a:lnTo>
                <a:lnTo>
                  <a:pt x="3037657" y="5561710"/>
                </a:lnTo>
                <a:lnTo>
                  <a:pt x="3000692" y="5541479"/>
                </a:lnTo>
                <a:lnTo>
                  <a:pt x="2987027" y="5543892"/>
                </a:lnTo>
                <a:lnTo>
                  <a:pt x="2969508" y="5549378"/>
                </a:lnTo>
                <a:lnTo>
                  <a:pt x="2952230" y="5553038"/>
                </a:lnTo>
                <a:lnTo>
                  <a:pt x="2935165" y="5555081"/>
                </a:lnTo>
                <a:lnTo>
                  <a:pt x="2918282" y="5555716"/>
                </a:lnTo>
                <a:lnTo>
                  <a:pt x="2894247" y="5554577"/>
                </a:lnTo>
                <a:lnTo>
                  <a:pt x="2870430" y="5551574"/>
                </a:lnTo>
                <a:lnTo>
                  <a:pt x="2846739" y="5547331"/>
                </a:lnTo>
                <a:lnTo>
                  <a:pt x="2799361" y="5537602"/>
                </a:lnTo>
                <a:lnTo>
                  <a:pt x="2775494" y="5533355"/>
                </a:lnTo>
                <a:lnTo>
                  <a:pt x="2751386" y="5530351"/>
                </a:lnTo>
                <a:lnTo>
                  <a:pt x="2726944" y="5529211"/>
                </a:lnTo>
                <a:lnTo>
                  <a:pt x="2717911" y="5529383"/>
                </a:lnTo>
                <a:lnTo>
                  <a:pt x="2708813" y="5529918"/>
                </a:lnTo>
                <a:lnTo>
                  <a:pt x="2699645" y="5530845"/>
                </a:lnTo>
                <a:lnTo>
                  <a:pt x="2690406" y="5532196"/>
                </a:lnTo>
                <a:lnTo>
                  <a:pt x="2736302" y="5513414"/>
                </a:lnTo>
                <a:lnTo>
                  <a:pt x="2919871" y="5439923"/>
                </a:lnTo>
                <a:lnTo>
                  <a:pt x="2965767" y="5421147"/>
                </a:lnTo>
                <a:lnTo>
                  <a:pt x="2951967" y="5419583"/>
                </a:lnTo>
                <a:lnTo>
                  <a:pt x="2938168" y="5418496"/>
                </a:lnTo>
                <a:lnTo>
                  <a:pt x="2924367" y="5417861"/>
                </a:lnTo>
                <a:lnTo>
                  <a:pt x="2910560" y="5417654"/>
                </a:lnTo>
                <a:lnTo>
                  <a:pt x="2860960" y="5420115"/>
                </a:lnTo>
                <a:lnTo>
                  <a:pt x="2811352" y="5426819"/>
                </a:lnTo>
                <a:lnTo>
                  <a:pt x="2761740" y="5436748"/>
                </a:lnTo>
                <a:lnTo>
                  <a:pt x="2712127" y="5448884"/>
                </a:lnTo>
                <a:lnTo>
                  <a:pt x="2612912" y="5475705"/>
                </a:lnTo>
                <a:lnTo>
                  <a:pt x="2563317" y="5488355"/>
                </a:lnTo>
                <a:lnTo>
                  <a:pt x="2542226" y="5496761"/>
                </a:lnTo>
                <a:lnTo>
                  <a:pt x="2519300" y="5508232"/>
                </a:lnTo>
                <a:lnTo>
                  <a:pt x="2496396" y="5518354"/>
                </a:lnTo>
                <a:lnTo>
                  <a:pt x="2475369" y="5522709"/>
                </a:lnTo>
                <a:lnTo>
                  <a:pt x="2464028" y="5520549"/>
                </a:lnTo>
                <a:lnTo>
                  <a:pt x="2454595" y="5513358"/>
                </a:lnTo>
                <a:lnTo>
                  <a:pt x="2447519" y="5500067"/>
                </a:lnTo>
                <a:lnTo>
                  <a:pt x="2443251" y="5479605"/>
                </a:lnTo>
                <a:lnTo>
                  <a:pt x="2452186" y="5445853"/>
                </a:lnTo>
                <a:lnTo>
                  <a:pt x="2479438" y="5424431"/>
                </a:lnTo>
                <a:lnTo>
                  <a:pt x="2515080" y="5410137"/>
                </a:lnTo>
                <a:lnTo>
                  <a:pt x="2549182" y="5397766"/>
                </a:lnTo>
                <a:lnTo>
                  <a:pt x="2598616" y="5376945"/>
                </a:lnTo>
                <a:lnTo>
                  <a:pt x="2648062" y="5357414"/>
                </a:lnTo>
                <a:lnTo>
                  <a:pt x="2697528" y="5339017"/>
                </a:lnTo>
                <a:lnTo>
                  <a:pt x="2747025" y="5321594"/>
                </a:lnTo>
                <a:lnTo>
                  <a:pt x="2796564" y="5304987"/>
                </a:lnTo>
                <a:lnTo>
                  <a:pt x="2846155" y="5289039"/>
                </a:lnTo>
                <a:lnTo>
                  <a:pt x="2895808" y="5273592"/>
                </a:lnTo>
                <a:lnTo>
                  <a:pt x="2945535" y="5258486"/>
                </a:lnTo>
                <a:lnTo>
                  <a:pt x="3095256" y="5213642"/>
                </a:lnTo>
                <a:lnTo>
                  <a:pt x="3122910" y="5208165"/>
                </a:lnTo>
                <a:lnTo>
                  <a:pt x="3136297" y="5204194"/>
                </a:lnTo>
                <a:lnTo>
                  <a:pt x="3147021" y="5196116"/>
                </a:lnTo>
                <a:lnTo>
                  <a:pt x="3184185" y="5157538"/>
                </a:lnTo>
                <a:lnTo>
                  <a:pt x="3223230" y="5124199"/>
                </a:lnTo>
                <a:lnTo>
                  <a:pt x="3264044" y="5094765"/>
                </a:lnTo>
                <a:lnTo>
                  <a:pt x="3306513" y="5067900"/>
                </a:lnTo>
                <a:lnTo>
                  <a:pt x="3350524" y="5042266"/>
                </a:lnTo>
                <a:lnTo>
                  <a:pt x="3395965" y="5016529"/>
                </a:lnTo>
                <a:lnTo>
                  <a:pt x="3442722" y="4989352"/>
                </a:lnTo>
                <a:lnTo>
                  <a:pt x="3490683" y="4959400"/>
                </a:lnTo>
                <a:lnTo>
                  <a:pt x="3480487" y="4955855"/>
                </a:lnTo>
                <a:lnTo>
                  <a:pt x="3470536" y="4953442"/>
                </a:lnTo>
                <a:lnTo>
                  <a:pt x="3460817" y="4952065"/>
                </a:lnTo>
                <a:lnTo>
                  <a:pt x="3451313" y="4951628"/>
                </a:lnTo>
                <a:lnTo>
                  <a:pt x="3431463" y="4953422"/>
                </a:lnTo>
                <a:lnTo>
                  <a:pt x="3412382" y="4958151"/>
                </a:lnTo>
                <a:lnTo>
                  <a:pt x="3393910" y="4964835"/>
                </a:lnTo>
                <a:lnTo>
                  <a:pt x="3358150" y="4980160"/>
                </a:lnTo>
                <a:lnTo>
                  <a:pt x="3340549" y="4986848"/>
                </a:lnTo>
                <a:lnTo>
                  <a:pt x="3322926" y="4991579"/>
                </a:lnTo>
                <a:lnTo>
                  <a:pt x="3305124" y="4993373"/>
                </a:lnTo>
                <a:lnTo>
                  <a:pt x="3299561" y="4993373"/>
                </a:lnTo>
                <a:lnTo>
                  <a:pt x="3293948" y="4992801"/>
                </a:lnTo>
                <a:lnTo>
                  <a:pt x="3288258" y="4991544"/>
                </a:lnTo>
                <a:lnTo>
                  <a:pt x="3331607" y="4947966"/>
                </a:lnTo>
                <a:lnTo>
                  <a:pt x="3376315" y="4915749"/>
                </a:lnTo>
                <a:lnTo>
                  <a:pt x="3421477" y="4890124"/>
                </a:lnTo>
                <a:lnTo>
                  <a:pt x="3466188" y="4866323"/>
                </a:lnTo>
                <a:lnTo>
                  <a:pt x="3509543" y="4839576"/>
                </a:lnTo>
                <a:lnTo>
                  <a:pt x="3544626" y="4816860"/>
                </a:lnTo>
                <a:lnTo>
                  <a:pt x="3651645" y="4752266"/>
                </a:lnTo>
                <a:lnTo>
                  <a:pt x="3706722" y="4718345"/>
                </a:lnTo>
                <a:lnTo>
                  <a:pt x="3751606" y="4688646"/>
                </a:lnTo>
                <a:lnTo>
                  <a:pt x="3777869" y="4667148"/>
                </a:lnTo>
                <a:lnTo>
                  <a:pt x="3811501" y="4635008"/>
                </a:lnTo>
                <a:lnTo>
                  <a:pt x="3846598" y="4605601"/>
                </a:lnTo>
                <a:lnTo>
                  <a:pt x="3918205" y="4549516"/>
                </a:lnTo>
                <a:lnTo>
                  <a:pt x="3953225" y="4520104"/>
                </a:lnTo>
                <a:lnTo>
                  <a:pt x="3986729" y="4487956"/>
                </a:lnTo>
                <a:lnTo>
                  <a:pt x="4017971" y="4451706"/>
                </a:lnTo>
                <a:lnTo>
                  <a:pt x="4046207" y="4409986"/>
                </a:lnTo>
                <a:lnTo>
                  <a:pt x="4080508" y="4369352"/>
                </a:lnTo>
                <a:lnTo>
                  <a:pt x="4119569" y="4343735"/>
                </a:lnTo>
                <a:lnTo>
                  <a:pt x="4160777" y="4324994"/>
                </a:lnTo>
                <a:lnTo>
                  <a:pt x="4201524" y="4304986"/>
                </a:lnTo>
                <a:lnTo>
                  <a:pt x="4239196" y="4275569"/>
                </a:lnTo>
                <a:lnTo>
                  <a:pt x="4245331" y="4241171"/>
                </a:lnTo>
                <a:lnTo>
                  <a:pt x="4237139" y="4217452"/>
                </a:lnTo>
                <a:lnTo>
                  <a:pt x="4222326" y="4198665"/>
                </a:lnTo>
                <a:lnTo>
                  <a:pt x="4208602" y="4179061"/>
                </a:lnTo>
                <a:lnTo>
                  <a:pt x="4204381" y="4152755"/>
                </a:lnTo>
                <a:lnTo>
                  <a:pt x="4211837" y="4128342"/>
                </a:lnTo>
                <a:lnTo>
                  <a:pt x="4224147" y="4102261"/>
                </a:lnTo>
                <a:lnTo>
                  <a:pt x="4234484" y="4070946"/>
                </a:lnTo>
                <a:lnTo>
                  <a:pt x="4187420" y="4094766"/>
                </a:lnTo>
                <a:lnTo>
                  <a:pt x="4140730" y="4116186"/>
                </a:lnTo>
                <a:lnTo>
                  <a:pt x="4093920" y="4135307"/>
                </a:lnTo>
                <a:lnTo>
                  <a:pt x="4046492" y="4152229"/>
                </a:lnTo>
                <a:lnTo>
                  <a:pt x="3997950" y="4167053"/>
                </a:lnTo>
                <a:lnTo>
                  <a:pt x="3947796" y="4179879"/>
                </a:lnTo>
                <a:lnTo>
                  <a:pt x="3895534" y="4190809"/>
                </a:lnTo>
                <a:lnTo>
                  <a:pt x="3928291" y="4149762"/>
                </a:lnTo>
                <a:lnTo>
                  <a:pt x="3961463" y="4134197"/>
                </a:lnTo>
                <a:lnTo>
                  <a:pt x="3992868" y="4127946"/>
                </a:lnTo>
                <a:lnTo>
                  <a:pt x="4020324" y="4114838"/>
                </a:lnTo>
                <a:lnTo>
                  <a:pt x="4055906" y="4087033"/>
                </a:lnTo>
                <a:lnTo>
                  <a:pt x="4068959" y="4068766"/>
                </a:lnTo>
                <a:lnTo>
                  <a:pt x="4072077" y="4041711"/>
                </a:lnTo>
                <a:lnTo>
                  <a:pt x="4068293" y="4028175"/>
                </a:lnTo>
                <a:lnTo>
                  <a:pt x="4061839" y="4019645"/>
                </a:lnTo>
                <a:lnTo>
                  <a:pt x="4053458" y="4015201"/>
                </a:lnTo>
                <a:lnTo>
                  <a:pt x="4043895" y="4013923"/>
                </a:lnTo>
                <a:lnTo>
                  <a:pt x="4035882" y="4013923"/>
                </a:lnTo>
                <a:lnTo>
                  <a:pt x="4027436" y="4016133"/>
                </a:lnTo>
                <a:lnTo>
                  <a:pt x="4020324" y="4018343"/>
                </a:lnTo>
                <a:lnTo>
                  <a:pt x="3998348" y="4022911"/>
                </a:lnTo>
                <a:lnTo>
                  <a:pt x="3976604" y="4026646"/>
                </a:lnTo>
                <a:lnTo>
                  <a:pt x="3955080" y="4029166"/>
                </a:lnTo>
                <a:lnTo>
                  <a:pt x="3933761" y="4030091"/>
                </a:lnTo>
                <a:lnTo>
                  <a:pt x="3897596" y="4026851"/>
                </a:lnTo>
                <a:lnTo>
                  <a:pt x="3861950" y="4015846"/>
                </a:lnTo>
                <a:lnTo>
                  <a:pt x="3826774" y="3995141"/>
                </a:lnTo>
                <a:lnTo>
                  <a:pt x="3792016" y="3962806"/>
                </a:lnTo>
                <a:lnTo>
                  <a:pt x="3834205" y="3936539"/>
                </a:lnTo>
                <a:lnTo>
                  <a:pt x="3876973" y="3914752"/>
                </a:lnTo>
                <a:lnTo>
                  <a:pt x="3920177" y="3896557"/>
                </a:lnTo>
                <a:lnTo>
                  <a:pt x="3963673" y="3881066"/>
                </a:lnTo>
                <a:lnTo>
                  <a:pt x="4007315" y="3867391"/>
                </a:lnTo>
                <a:lnTo>
                  <a:pt x="4094460" y="3841930"/>
                </a:lnTo>
                <a:lnTo>
                  <a:pt x="4137675" y="3828369"/>
                </a:lnTo>
                <a:lnTo>
                  <a:pt x="4180459" y="3813069"/>
                </a:lnTo>
                <a:lnTo>
                  <a:pt x="4222666" y="3795142"/>
                </a:lnTo>
                <a:lnTo>
                  <a:pt x="4264153" y="3773699"/>
                </a:lnTo>
                <a:lnTo>
                  <a:pt x="4304775" y="3747853"/>
                </a:lnTo>
                <a:lnTo>
                  <a:pt x="4344387" y="3716713"/>
                </a:lnTo>
                <a:lnTo>
                  <a:pt x="4382846" y="3679393"/>
                </a:lnTo>
                <a:lnTo>
                  <a:pt x="4374563" y="3664723"/>
                </a:lnTo>
                <a:lnTo>
                  <a:pt x="4365601" y="3655296"/>
                </a:lnTo>
                <a:lnTo>
                  <a:pt x="4356155" y="3650262"/>
                </a:lnTo>
                <a:lnTo>
                  <a:pt x="4346422" y="3648773"/>
                </a:lnTo>
                <a:lnTo>
                  <a:pt x="4334192" y="3650589"/>
                </a:lnTo>
                <a:lnTo>
                  <a:pt x="4322194" y="3654944"/>
                </a:lnTo>
                <a:lnTo>
                  <a:pt x="4310800" y="3660201"/>
                </a:lnTo>
                <a:lnTo>
                  <a:pt x="4300385" y="3664724"/>
                </a:lnTo>
                <a:lnTo>
                  <a:pt x="4225230" y="3680422"/>
                </a:lnTo>
                <a:lnTo>
                  <a:pt x="4177232" y="3685728"/>
                </a:lnTo>
                <a:lnTo>
                  <a:pt x="4123804" y="3689681"/>
                </a:lnTo>
                <a:lnTo>
                  <a:pt x="4066085" y="3692540"/>
                </a:lnTo>
                <a:lnTo>
                  <a:pt x="4005212" y="3694559"/>
                </a:lnTo>
                <a:lnTo>
                  <a:pt x="3942325" y="3695998"/>
                </a:lnTo>
                <a:lnTo>
                  <a:pt x="3752959" y="3699393"/>
                </a:lnTo>
                <a:lnTo>
                  <a:pt x="3693395" y="3701075"/>
                </a:lnTo>
                <a:lnTo>
                  <a:pt x="3637509" y="3703460"/>
                </a:lnTo>
                <a:lnTo>
                  <a:pt x="3586437" y="3706806"/>
                </a:lnTo>
                <a:lnTo>
                  <a:pt x="3541319" y="3711368"/>
                </a:lnTo>
                <a:lnTo>
                  <a:pt x="3503292" y="3717405"/>
                </a:lnTo>
                <a:lnTo>
                  <a:pt x="3453066" y="3734930"/>
                </a:lnTo>
                <a:lnTo>
                  <a:pt x="3422979" y="3753692"/>
                </a:lnTo>
                <a:lnTo>
                  <a:pt x="3392512" y="3767778"/>
                </a:lnTo>
                <a:lnTo>
                  <a:pt x="3361751" y="3776635"/>
                </a:lnTo>
                <a:lnTo>
                  <a:pt x="3330778" y="3779710"/>
                </a:lnTo>
                <a:lnTo>
                  <a:pt x="3319587" y="3779294"/>
                </a:lnTo>
                <a:lnTo>
                  <a:pt x="3308381" y="3778029"/>
                </a:lnTo>
                <a:lnTo>
                  <a:pt x="3297166" y="3775890"/>
                </a:lnTo>
                <a:lnTo>
                  <a:pt x="3285947" y="3772852"/>
                </a:lnTo>
                <a:lnTo>
                  <a:pt x="3278228" y="3767056"/>
                </a:lnTo>
                <a:lnTo>
                  <a:pt x="3285173" y="3759119"/>
                </a:lnTo>
                <a:lnTo>
                  <a:pt x="3304648" y="3749082"/>
                </a:lnTo>
                <a:lnTo>
                  <a:pt x="3334518" y="3736986"/>
                </a:lnTo>
                <a:lnTo>
                  <a:pt x="3416907" y="3706773"/>
                </a:lnTo>
                <a:lnTo>
                  <a:pt x="3465157" y="3688737"/>
                </a:lnTo>
                <a:lnTo>
                  <a:pt x="3515266" y="3668802"/>
                </a:lnTo>
                <a:lnTo>
                  <a:pt x="3565099" y="3647008"/>
                </a:lnTo>
                <a:lnTo>
                  <a:pt x="3612522" y="3623395"/>
                </a:lnTo>
                <a:lnTo>
                  <a:pt x="3655402" y="3598002"/>
                </a:lnTo>
                <a:lnTo>
                  <a:pt x="3691603" y="3570872"/>
                </a:lnTo>
                <a:lnTo>
                  <a:pt x="3718991" y="3542042"/>
                </a:lnTo>
                <a:lnTo>
                  <a:pt x="3732041" y="3527632"/>
                </a:lnTo>
                <a:lnTo>
                  <a:pt x="3752924" y="3507893"/>
                </a:lnTo>
                <a:lnTo>
                  <a:pt x="3814656" y="3455221"/>
                </a:lnTo>
                <a:lnTo>
                  <a:pt x="3853740" y="3423682"/>
                </a:lnTo>
                <a:lnTo>
                  <a:pt x="3897127" y="3389605"/>
                </a:lnTo>
                <a:lnTo>
                  <a:pt x="3943932" y="3353688"/>
                </a:lnTo>
                <a:lnTo>
                  <a:pt x="3993275" y="3316627"/>
                </a:lnTo>
                <a:lnTo>
                  <a:pt x="4044271" y="3279120"/>
                </a:lnTo>
                <a:lnTo>
                  <a:pt x="4096039" y="3241866"/>
                </a:lnTo>
                <a:lnTo>
                  <a:pt x="4147695" y="3205561"/>
                </a:lnTo>
                <a:lnTo>
                  <a:pt x="4198357" y="3170903"/>
                </a:lnTo>
                <a:lnTo>
                  <a:pt x="4247142" y="3138590"/>
                </a:lnTo>
                <a:lnTo>
                  <a:pt x="4293167" y="3109319"/>
                </a:lnTo>
                <a:lnTo>
                  <a:pt x="4335551" y="3083787"/>
                </a:lnTo>
                <a:lnTo>
                  <a:pt x="4373410" y="3062693"/>
                </a:lnTo>
                <a:lnTo>
                  <a:pt x="4349669" y="3038093"/>
                </a:lnTo>
                <a:lnTo>
                  <a:pt x="4321302" y="3025822"/>
                </a:lnTo>
                <a:lnTo>
                  <a:pt x="4299554" y="3006422"/>
                </a:lnTo>
                <a:lnTo>
                  <a:pt x="4295673" y="2960433"/>
                </a:lnTo>
                <a:lnTo>
                  <a:pt x="4339880" y="2940401"/>
                </a:lnTo>
                <a:lnTo>
                  <a:pt x="4385614" y="2923997"/>
                </a:lnTo>
                <a:lnTo>
                  <a:pt x="4480844" y="2893692"/>
                </a:lnTo>
                <a:lnTo>
                  <a:pt x="4529927" y="2875601"/>
                </a:lnTo>
                <a:lnTo>
                  <a:pt x="4579715" y="2852759"/>
                </a:lnTo>
                <a:lnTo>
                  <a:pt x="4630000" y="2823070"/>
                </a:lnTo>
                <a:lnTo>
                  <a:pt x="4612378" y="2809014"/>
                </a:lnTo>
                <a:lnTo>
                  <a:pt x="4594009" y="2800527"/>
                </a:lnTo>
                <a:lnTo>
                  <a:pt x="4575086" y="2796356"/>
                </a:lnTo>
                <a:lnTo>
                  <a:pt x="4555807" y="2795244"/>
                </a:lnTo>
                <a:lnTo>
                  <a:pt x="4548817" y="2795351"/>
                </a:lnTo>
                <a:lnTo>
                  <a:pt x="4513881" y="2797355"/>
                </a:lnTo>
                <a:lnTo>
                  <a:pt x="4500079" y="2797746"/>
                </a:lnTo>
                <a:lnTo>
                  <a:pt x="4491777" y="2797555"/>
                </a:lnTo>
                <a:lnTo>
                  <a:pt x="4483568" y="2796909"/>
                </a:lnTo>
                <a:lnTo>
                  <a:pt x="4475471" y="2795705"/>
                </a:lnTo>
                <a:lnTo>
                  <a:pt x="4467504" y="2793834"/>
                </a:lnTo>
                <a:lnTo>
                  <a:pt x="4493955" y="2754413"/>
                </a:lnTo>
                <a:lnTo>
                  <a:pt x="4525494" y="2734705"/>
                </a:lnTo>
                <a:lnTo>
                  <a:pt x="4592294" y="2714942"/>
                </a:lnTo>
                <a:lnTo>
                  <a:pt x="4626161" y="2688363"/>
                </a:lnTo>
                <a:lnTo>
                  <a:pt x="4663894" y="2643759"/>
                </a:lnTo>
                <a:lnTo>
                  <a:pt x="4692553" y="2601821"/>
                </a:lnTo>
                <a:lnTo>
                  <a:pt x="4699203" y="2583243"/>
                </a:lnTo>
                <a:lnTo>
                  <a:pt x="4650119" y="2599984"/>
                </a:lnTo>
                <a:lnTo>
                  <a:pt x="4601916" y="2613293"/>
                </a:lnTo>
                <a:lnTo>
                  <a:pt x="4553632" y="2624179"/>
                </a:lnTo>
                <a:lnTo>
                  <a:pt x="4505294" y="2633451"/>
                </a:lnTo>
                <a:lnTo>
                  <a:pt x="4408571" y="2650379"/>
                </a:lnTo>
                <a:lnTo>
                  <a:pt x="4360243" y="2659650"/>
                </a:lnTo>
                <a:lnTo>
                  <a:pt x="4311974" y="2670535"/>
                </a:lnTo>
                <a:lnTo>
                  <a:pt x="4263792" y="2683841"/>
                </a:lnTo>
                <a:lnTo>
                  <a:pt x="4215726" y="2700375"/>
                </a:lnTo>
                <a:lnTo>
                  <a:pt x="4196279" y="2708028"/>
                </a:lnTo>
                <a:lnTo>
                  <a:pt x="4176839" y="2715391"/>
                </a:lnTo>
                <a:lnTo>
                  <a:pt x="4157808" y="2720933"/>
                </a:lnTo>
                <a:lnTo>
                  <a:pt x="4139590" y="2723121"/>
                </a:lnTo>
                <a:lnTo>
                  <a:pt x="4120914" y="2719801"/>
                </a:lnTo>
                <a:lnTo>
                  <a:pt x="4104262" y="2708471"/>
                </a:lnTo>
                <a:lnTo>
                  <a:pt x="4090177" y="2687073"/>
                </a:lnTo>
                <a:lnTo>
                  <a:pt x="4079201" y="2653550"/>
                </a:lnTo>
                <a:lnTo>
                  <a:pt x="4076937" y="2643174"/>
                </a:lnTo>
                <a:lnTo>
                  <a:pt x="4074844" y="2635096"/>
                </a:lnTo>
                <a:lnTo>
                  <a:pt x="4071652" y="2629853"/>
                </a:lnTo>
                <a:lnTo>
                  <a:pt x="4066095" y="2627985"/>
                </a:lnTo>
                <a:lnTo>
                  <a:pt x="4057738" y="2629735"/>
                </a:lnTo>
                <a:lnTo>
                  <a:pt x="4045253" y="2635272"/>
                </a:lnTo>
                <a:lnTo>
                  <a:pt x="4027631" y="2645023"/>
                </a:lnTo>
                <a:lnTo>
                  <a:pt x="4003865" y="2659418"/>
                </a:lnTo>
                <a:lnTo>
                  <a:pt x="3990060" y="2667114"/>
                </a:lnTo>
                <a:lnTo>
                  <a:pt x="3975657" y="2674027"/>
                </a:lnTo>
                <a:lnTo>
                  <a:pt x="3960965" y="2679015"/>
                </a:lnTo>
                <a:lnTo>
                  <a:pt x="3946296" y="2680931"/>
                </a:lnTo>
                <a:lnTo>
                  <a:pt x="3936028" y="2679793"/>
                </a:lnTo>
                <a:lnTo>
                  <a:pt x="3926043" y="2676104"/>
                </a:lnTo>
                <a:lnTo>
                  <a:pt x="3916453" y="2669450"/>
                </a:lnTo>
                <a:lnTo>
                  <a:pt x="3907370" y="2659418"/>
                </a:lnTo>
                <a:lnTo>
                  <a:pt x="3924173" y="2632307"/>
                </a:lnTo>
                <a:lnTo>
                  <a:pt x="3944974" y="2619990"/>
                </a:lnTo>
                <a:lnTo>
                  <a:pt x="3967562" y="2614237"/>
                </a:lnTo>
                <a:lnTo>
                  <a:pt x="3989730" y="2606814"/>
                </a:lnTo>
                <a:lnTo>
                  <a:pt x="4021765" y="2586959"/>
                </a:lnTo>
                <a:lnTo>
                  <a:pt x="4062872" y="2559666"/>
                </a:lnTo>
                <a:lnTo>
                  <a:pt x="4109991" y="2527370"/>
                </a:lnTo>
                <a:lnTo>
                  <a:pt x="4256824" y="2424790"/>
                </a:lnTo>
                <a:lnTo>
                  <a:pt x="4297395" y="2396810"/>
                </a:lnTo>
                <a:lnTo>
                  <a:pt x="4373904" y="2349479"/>
                </a:lnTo>
                <a:lnTo>
                  <a:pt x="4416047" y="2329124"/>
                </a:lnTo>
                <a:lnTo>
                  <a:pt x="4456040" y="2313075"/>
                </a:lnTo>
                <a:lnTo>
                  <a:pt x="4494811" y="2299482"/>
                </a:lnTo>
                <a:lnTo>
                  <a:pt x="4533293" y="2286492"/>
                </a:lnTo>
                <a:lnTo>
                  <a:pt x="4572415" y="2272254"/>
                </a:lnTo>
                <a:lnTo>
                  <a:pt x="4613107" y="2254917"/>
                </a:lnTo>
                <a:lnTo>
                  <a:pt x="4656300" y="2232629"/>
                </a:lnTo>
                <a:lnTo>
                  <a:pt x="4702924" y="2203538"/>
                </a:lnTo>
                <a:lnTo>
                  <a:pt x="4698796" y="2204021"/>
                </a:lnTo>
                <a:lnTo>
                  <a:pt x="4691837" y="2204250"/>
                </a:lnTo>
                <a:lnTo>
                  <a:pt x="4671919" y="2200029"/>
                </a:lnTo>
                <a:lnTo>
                  <a:pt x="4660009" y="2190743"/>
                </a:lnTo>
                <a:lnTo>
                  <a:pt x="4646772" y="2181457"/>
                </a:lnTo>
                <a:lnTo>
                  <a:pt x="4622876" y="2177237"/>
                </a:lnTo>
                <a:lnTo>
                  <a:pt x="4606998" y="2175771"/>
                </a:lnTo>
                <a:lnTo>
                  <a:pt x="4592877" y="2169914"/>
                </a:lnTo>
                <a:lnTo>
                  <a:pt x="4583173" y="2157472"/>
                </a:lnTo>
                <a:lnTo>
                  <a:pt x="4580547" y="2136254"/>
                </a:lnTo>
                <a:lnTo>
                  <a:pt x="4591702" y="2116010"/>
                </a:lnTo>
                <a:lnTo>
                  <a:pt x="4620810" y="2084283"/>
                </a:lnTo>
                <a:lnTo>
                  <a:pt x="4661334" y="2045220"/>
                </a:lnTo>
                <a:lnTo>
                  <a:pt x="4706740" y="2002969"/>
                </a:lnTo>
                <a:lnTo>
                  <a:pt x="4750491" y="1961675"/>
                </a:lnTo>
                <a:lnTo>
                  <a:pt x="4786051" y="1925486"/>
                </a:lnTo>
                <a:lnTo>
                  <a:pt x="4806884" y="1898549"/>
                </a:lnTo>
                <a:lnTo>
                  <a:pt x="4806454" y="1885010"/>
                </a:lnTo>
                <a:lnTo>
                  <a:pt x="4797223" y="1881565"/>
                </a:lnTo>
                <a:lnTo>
                  <a:pt x="4787187" y="1879201"/>
                </a:lnTo>
                <a:lnTo>
                  <a:pt x="4776424" y="1877839"/>
                </a:lnTo>
                <a:lnTo>
                  <a:pt x="4765014" y="1877402"/>
                </a:lnTo>
                <a:lnTo>
                  <a:pt x="4729791" y="1880555"/>
                </a:lnTo>
                <a:lnTo>
                  <a:pt x="4691868" y="1888866"/>
                </a:lnTo>
                <a:lnTo>
                  <a:pt x="4653107" y="1900618"/>
                </a:lnTo>
                <a:lnTo>
                  <a:pt x="4615370" y="1914093"/>
                </a:lnTo>
                <a:lnTo>
                  <a:pt x="4550381" y="1939315"/>
                </a:lnTo>
                <a:lnTo>
                  <a:pt x="4526852" y="1947629"/>
                </a:lnTo>
                <a:lnTo>
                  <a:pt x="4511776" y="1950783"/>
                </a:lnTo>
                <a:lnTo>
                  <a:pt x="4507801" y="1949728"/>
                </a:lnTo>
                <a:lnTo>
                  <a:pt x="4507142" y="1946382"/>
                </a:lnTo>
                <a:lnTo>
                  <a:pt x="4564960" y="1876397"/>
                </a:lnTo>
                <a:lnTo>
                  <a:pt x="4600303" y="1837612"/>
                </a:lnTo>
                <a:lnTo>
                  <a:pt x="4629540" y="1811586"/>
                </a:lnTo>
                <a:lnTo>
                  <a:pt x="4695913" y="1782635"/>
                </a:lnTo>
                <a:lnTo>
                  <a:pt x="4718685" y="1769441"/>
                </a:lnTo>
                <a:lnTo>
                  <a:pt x="4749026" y="1742584"/>
                </a:lnTo>
                <a:lnTo>
                  <a:pt x="4785043" y="1705414"/>
                </a:lnTo>
                <a:lnTo>
                  <a:pt x="4824844" y="1661280"/>
                </a:lnTo>
                <a:lnTo>
                  <a:pt x="4908232" y="1565522"/>
                </a:lnTo>
                <a:lnTo>
                  <a:pt x="4948033" y="1520596"/>
                </a:lnTo>
                <a:lnTo>
                  <a:pt x="4984050" y="1482106"/>
                </a:lnTo>
                <a:lnTo>
                  <a:pt x="5014391" y="1453401"/>
                </a:lnTo>
                <a:lnTo>
                  <a:pt x="5037162" y="1437830"/>
                </a:lnTo>
                <a:lnTo>
                  <a:pt x="5046095" y="1427697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879647" y="2489738"/>
            <a:ext cx="4425315" cy="27419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45110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DALLAS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television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series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aired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fall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1978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run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through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1991.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Produced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by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Lorimar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Productions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(and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co-author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of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this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book)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starring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Larry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Hagman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J.R.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Ewing,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it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primetime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soap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opera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about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affluent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Texas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family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oil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cattle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ranching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business.</a:t>
            </a:r>
            <a:r>
              <a:rPr sz="1450" b="1" spc="4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DALLAS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one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adult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properties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ever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be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450" b="1" spc="49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48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demonstrated</a:t>
            </a:r>
            <a:r>
              <a:rPr sz="1450" b="1" spc="4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450" b="1" spc="4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entertainment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not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all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about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children’s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themes.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show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paved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way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other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adult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merchandisable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properties</a:t>
            </a:r>
            <a:r>
              <a:rPr sz="1450" b="1" spc="3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such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KNOTS</a:t>
            </a:r>
            <a:r>
              <a:rPr sz="1450" b="1" spc="3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LANDING,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FALCON</a:t>
            </a:r>
            <a:r>
              <a:rPr sz="1450" b="1" spc="3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CREST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DYNASTY.</a:t>
            </a:r>
            <a:endParaRPr sz="1450">
              <a:latin typeface="Candara"/>
              <a:cs typeface="Candar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6144" y="2581122"/>
            <a:ext cx="2086813" cy="271429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72128" y="1433084"/>
            <a:ext cx="201358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71525" marR="5080" indent="-759460">
              <a:lnSpc>
                <a:spcPct val="101499"/>
              </a:lnSpc>
              <a:spcBef>
                <a:spcPts val="95"/>
              </a:spcBef>
            </a:pPr>
            <a:r>
              <a:rPr dirty="0"/>
              <a:t>DALLAS</a:t>
            </a:r>
            <a:r>
              <a:rPr spc="35" dirty="0"/>
              <a:t> </a:t>
            </a:r>
            <a:r>
              <a:rPr dirty="0"/>
              <a:t>TV</a:t>
            </a:r>
            <a:r>
              <a:rPr spc="35" dirty="0"/>
              <a:t> </a:t>
            </a:r>
            <a:r>
              <a:rPr spc="-10" dirty="0"/>
              <a:t>SERIES </a:t>
            </a:r>
            <a:r>
              <a:rPr spc="-20" dirty="0"/>
              <a:t>1978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39967" y="1536306"/>
            <a:ext cx="3371215" cy="4712970"/>
            <a:chOff x="6239967" y="1536306"/>
            <a:chExt cx="3371215" cy="47129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39967" y="1536306"/>
              <a:ext cx="3370833" cy="471237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266370" y="1560906"/>
              <a:ext cx="3309620" cy="4650740"/>
            </a:xfrm>
            <a:custGeom>
              <a:avLst/>
              <a:gdLst/>
              <a:ahLst/>
              <a:cxnLst/>
              <a:rect l="l" t="t" r="r" b="b"/>
              <a:pathLst>
                <a:path w="3309620" h="4650740">
                  <a:moveTo>
                    <a:pt x="3309010" y="4650562"/>
                  </a:moveTo>
                  <a:lnTo>
                    <a:pt x="3309010" y="0"/>
                  </a:lnTo>
                  <a:lnTo>
                    <a:pt x="0" y="0"/>
                  </a:lnTo>
                  <a:lnTo>
                    <a:pt x="0" y="4650562"/>
                  </a:lnTo>
                  <a:lnTo>
                    <a:pt x="3309010" y="46505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-25" y="1057275"/>
            <a:ext cx="6096000" cy="5658485"/>
          </a:xfrm>
          <a:custGeom>
            <a:avLst/>
            <a:gdLst/>
            <a:ahLst/>
            <a:cxnLst/>
            <a:rect l="l" t="t" r="r" b="b"/>
            <a:pathLst>
              <a:path w="6096000" h="5658484">
                <a:moveTo>
                  <a:pt x="5702300" y="0"/>
                </a:moveTo>
                <a:lnTo>
                  <a:pt x="0" y="0"/>
                </a:lnTo>
                <a:lnTo>
                  <a:pt x="0" y="5657862"/>
                </a:lnTo>
                <a:lnTo>
                  <a:pt x="5588000" y="5657862"/>
                </a:lnTo>
                <a:lnTo>
                  <a:pt x="5588000" y="1385289"/>
                </a:lnTo>
                <a:lnTo>
                  <a:pt x="5600700" y="1358823"/>
                </a:lnTo>
                <a:lnTo>
                  <a:pt x="5600700" y="692300"/>
                </a:lnTo>
                <a:lnTo>
                  <a:pt x="5613400" y="666186"/>
                </a:lnTo>
                <a:lnTo>
                  <a:pt x="5613400" y="493640"/>
                </a:lnTo>
                <a:lnTo>
                  <a:pt x="5626100" y="464412"/>
                </a:lnTo>
                <a:lnTo>
                  <a:pt x="5626100" y="434162"/>
                </a:lnTo>
                <a:lnTo>
                  <a:pt x="5638800" y="402437"/>
                </a:lnTo>
                <a:lnTo>
                  <a:pt x="5638800" y="367848"/>
                </a:lnTo>
                <a:lnTo>
                  <a:pt x="5651500" y="331128"/>
                </a:lnTo>
                <a:lnTo>
                  <a:pt x="5651500" y="204906"/>
                </a:lnTo>
                <a:lnTo>
                  <a:pt x="5664200" y="179057"/>
                </a:lnTo>
                <a:lnTo>
                  <a:pt x="5664200" y="60821"/>
                </a:lnTo>
                <a:lnTo>
                  <a:pt x="5676900" y="53234"/>
                </a:lnTo>
                <a:lnTo>
                  <a:pt x="5676900" y="11836"/>
                </a:lnTo>
                <a:lnTo>
                  <a:pt x="5702300" y="0"/>
                </a:lnTo>
                <a:close/>
              </a:path>
              <a:path w="6096000" h="5658484">
                <a:moveTo>
                  <a:pt x="5638800" y="1575777"/>
                </a:moveTo>
                <a:lnTo>
                  <a:pt x="5626100" y="1558448"/>
                </a:lnTo>
                <a:lnTo>
                  <a:pt x="5613400" y="1541710"/>
                </a:lnTo>
                <a:lnTo>
                  <a:pt x="5600700" y="1525206"/>
                </a:lnTo>
                <a:lnTo>
                  <a:pt x="5600700" y="1471283"/>
                </a:lnTo>
                <a:lnTo>
                  <a:pt x="5588000" y="1440967"/>
                </a:lnTo>
                <a:lnTo>
                  <a:pt x="5588000" y="5657862"/>
                </a:lnTo>
                <a:lnTo>
                  <a:pt x="5626100" y="5657862"/>
                </a:lnTo>
                <a:lnTo>
                  <a:pt x="5626100" y="1593672"/>
                </a:lnTo>
                <a:lnTo>
                  <a:pt x="5626307" y="1593755"/>
                </a:lnTo>
                <a:lnTo>
                  <a:pt x="5638800" y="1575777"/>
                </a:lnTo>
                <a:close/>
              </a:path>
              <a:path w="6096000" h="5658484">
                <a:moveTo>
                  <a:pt x="5613400" y="757516"/>
                </a:moveTo>
                <a:lnTo>
                  <a:pt x="5613400" y="729335"/>
                </a:lnTo>
                <a:lnTo>
                  <a:pt x="5600700" y="713069"/>
                </a:lnTo>
                <a:lnTo>
                  <a:pt x="5600700" y="784974"/>
                </a:lnTo>
                <a:lnTo>
                  <a:pt x="5613400" y="757516"/>
                </a:lnTo>
                <a:close/>
              </a:path>
              <a:path w="6096000" h="5658484">
                <a:moveTo>
                  <a:pt x="5613400" y="1236714"/>
                </a:moveTo>
                <a:lnTo>
                  <a:pt x="5613400" y="981849"/>
                </a:lnTo>
                <a:lnTo>
                  <a:pt x="5600700" y="962464"/>
                </a:lnTo>
                <a:lnTo>
                  <a:pt x="5600700" y="1310309"/>
                </a:lnTo>
                <a:lnTo>
                  <a:pt x="5613400" y="1236714"/>
                </a:lnTo>
                <a:close/>
              </a:path>
              <a:path w="6096000" h="5658484">
                <a:moveTo>
                  <a:pt x="5626100" y="1149908"/>
                </a:moveTo>
                <a:lnTo>
                  <a:pt x="5626100" y="1026548"/>
                </a:lnTo>
                <a:lnTo>
                  <a:pt x="5613400" y="1010580"/>
                </a:lnTo>
                <a:lnTo>
                  <a:pt x="5613400" y="1192182"/>
                </a:lnTo>
                <a:lnTo>
                  <a:pt x="5626100" y="1149908"/>
                </a:lnTo>
                <a:close/>
              </a:path>
              <a:path w="6096000" h="5658484">
                <a:moveTo>
                  <a:pt x="5626307" y="1593755"/>
                </a:moveTo>
                <a:lnTo>
                  <a:pt x="5626100" y="1593672"/>
                </a:lnTo>
                <a:lnTo>
                  <a:pt x="5626100" y="1594053"/>
                </a:lnTo>
                <a:lnTo>
                  <a:pt x="5626307" y="1593755"/>
                </a:lnTo>
                <a:close/>
              </a:path>
              <a:path w="6096000" h="5658484">
                <a:moveTo>
                  <a:pt x="5638800" y="2914230"/>
                </a:moveTo>
                <a:lnTo>
                  <a:pt x="5638800" y="1598765"/>
                </a:lnTo>
                <a:lnTo>
                  <a:pt x="5626307" y="1593755"/>
                </a:lnTo>
                <a:lnTo>
                  <a:pt x="5626100" y="1594053"/>
                </a:lnTo>
                <a:lnTo>
                  <a:pt x="5626100" y="2953410"/>
                </a:lnTo>
                <a:lnTo>
                  <a:pt x="5638800" y="2914230"/>
                </a:lnTo>
                <a:close/>
              </a:path>
              <a:path w="6096000" h="5658484">
                <a:moveTo>
                  <a:pt x="5638800" y="3009932"/>
                </a:moveTo>
                <a:lnTo>
                  <a:pt x="5638800" y="2966186"/>
                </a:lnTo>
                <a:lnTo>
                  <a:pt x="5626100" y="2954147"/>
                </a:lnTo>
                <a:lnTo>
                  <a:pt x="5626100" y="3033877"/>
                </a:lnTo>
                <a:lnTo>
                  <a:pt x="5638800" y="3009932"/>
                </a:lnTo>
                <a:close/>
              </a:path>
              <a:path w="6096000" h="5658484">
                <a:moveTo>
                  <a:pt x="5664200" y="3377958"/>
                </a:moveTo>
                <a:lnTo>
                  <a:pt x="5638800" y="3140329"/>
                </a:lnTo>
                <a:lnTo>
                  <a:pt x="5638800" y="3128911"/>
                </a:lnTo>
                <a:lnTo>
                  <a:pt x="5626307" y="3127774"/>
                </a:lnTo>
                <a:lnTo>
                  <a:pt x="5626100" y="3127755"/>
                </a:lnTo>
                <a:lnTo>
                  <a:pt x="5626100" y="5657862"/>
                </a:lnTo>
                <a:lnTo>
                  <a:pt x="5651500" y="5657862"/>
                </a:lnTo>
                <a:lnTo>
                  <a:pt x="5651500" y="3405517"/>
                </a:lnTo>
                <a:lnTo>
                  <a:pt x="5664200" y="3377958"/>
                </a:lnTo>
                <a:close/>
              </a:path>
              <a:path w="6096000" h="5658484">
                <a:moveTo>
                  <a:pt x="5676900" y="2847060"/>
                </a:moveTo>
                <a:lnTo>
                  <a:pt x="5676900" y="1704914"/>
                </a:lnTo>
                <a:lnTo>
                  <a:pt x="5664200" y="1677569"/>
                </a:lnTo>
                <a:lnTo>
                  <a:pt x="5651500" y="1661312"/>
                </a:lnTo>
                <a:lnTo>
                  <a:pt x="5651500" y="1638607"/>
                </a:lnTo>
                <a:lnTo>
                  <a:pt x="5638800" y="1633550"/>
                </a:lnTo>
                <a:lnTo>
                  <a:pt x="5638800" y="2908884"/>
                </a:lnTo>
                <a:lnTo>
                  <a:pt x="5651500" y="2883420"/>
                </a:lnTo>
                <a:lnTo>
                  <a:pt x="5664200" y="2870212"/>
                </a:lnTo>
                <a:lnTo>
                  <a:pt x="5676900" y="2847060"/>
                </a:lnTo>
                <a:close/>
              </a:path>
              <a:path w="6096000" h="5658484">
                <a:moveTo>
                  <a:pt x="5778500" y="4055643"/>
                </a:moveTo>
                <a:lnTo>
                  <a:pt x="5753100" y="4034586"/>
                </a:lnTo>
                <a:lnTo>
                  <a:pt x="5727700" y="3987850"/>
                </a:lnTo>
                <a:lnTo>
                  <a:pt x="5715000" y="3918813"/>
                </a:lnTo>
                <a:lnTo>
                  <a:pt x="5715000" y="3901277"/>
                </a:lnTo>
                <a:lnTo>
                  <a:pt x="5702300" y="3884804"/>
                </a:lnTo>
                <a:lnTo>
                  <a:pt x="5702300" y="3770051"/>
                </a:lnTo>
                <a:lnTo>
                  <a:pt x="5689600" y="3763632"/>
                </a:lnTo>
                <a:lnTo>
                  <a:pt x="5689600" y="3699633"/>
                </a:lnTo>
                <a:lnTo>
                  <a:pt x="5676900" y="3663784"/>
                </a:lnTo>
                <a:lnTo>
                  <a:pt x="5676900" y="3605949"/>
                </a:lnTo>
                <a:lnTo>
                  <a:pt x="5664200" y="3585197"/>
                </a:lnTo>
                <a:lnTo>
                  <a:pt x="5664200" y="3418814"/>
                </a:lnTo>
                <a:lnTo>
                  <a:pt x="5651500" y="3405517"/>
                </a:lnTo>
                <a:lnTo>
                  <a:pt x="5651500" y="5657862"/>
                </a:lnTo>
                <a:lnTo>
                  <a:pt x="5765800" y="5657862"/>
                </a:lnTo>
                <a:lnTo>
                  <a:pt x="5765800" y="4060990"/>
                </a:lnTo>
                <a:lnTo>
                  <a:pt x="5778500" y="4055643"/>
                </a:lnTo>
                <a:close/>
              </a:path>
              <a:path w="6096000" h="5658484">
                <a:moveTo>
                  <a:pt x="5676900" y="125945"/>
                </a:moveTo>
                <a:lnTo>
                  <a:pt x="5676900" y="66602"/>
                </a:lnTo>
                <a:lnTo>
                  <a:pt x="5664200" y="60821"/>
                </a:lnTo>
                <a:lnTo>
                  <a:pt x="5664200" y="141361"/>
                </a:lnTo>
                <a:lnTo>
                  <a:pt x="5676900" y="125945"/>
                </a:lnTo>
                <a:close/>
              </a:path>
              <a:path w="6096000" h="5658484">
                <a:moveTo>
                  <a:pt x="5689600" y="3534067"/>
                </a:moveTo>
                <a:lnTo>
                  <a:pt x="5689600" y="3502012"/>
                </a:lnTo>
                <a:lnTo>
                  <a:pt x="5676900" y="3494684"/>
                </a:lnTo>
                <a:lnTo>
                  <a:pt x="5676900" y="3443744"/>
                </a:lnTo>
                <a:lnTo>
                  <a:pt x="5664200" y="3438410"/>
                </a:lnTo>
                <a:lnTo>
                  <a:pt x="5664200" y="3583520"/>
                </a:lnTo>
                <a:lnTo>
                  <a:pt x="5689600" y="3534067"/>
                </a:lnTo>
                <a:close/>
              </a:path>
              <a:path w="6096000" h="5658484">
                <a:moveTo>
                  <a:pt x="5689600" y="2735694"/>
                </a:moveTo>
                <a:lnTo>
                  <a:pt x="5689600" y="1896285"/>
                </a:lnTo>
                <a:lnTo>
                  <a:pt x="5676900" y="1880120"/>
                </a:lnTo>
                <a:lnTo>
                  <a:pt x="5676900" y="2744597"/>
                </a:lnTo>
                <a:lnTo>
                  <a:pt x="5689600" y="2735694"/>
                </a:lnTo>
                <a:close/>
              </a:path>
              <a:path w="6096000" h="5658484">
                <a:moveTo>
                  <a:pt x="5702300" y="2018588"/>
                </a:moveTo>
                <a:lnTo>
                  <a:pt x="5702300" y="2001298"/>
                </a:lnTo>
                <a:lnTo>
                  <a:pt x="5689600" y="1983347"/>
                </a:lnTo>
                <a:lnTo>
                  <a:pt x="5689600" y="2059096"/>
                </a:lnTo>
                <a:lnTo>
                  <a:pt x="5702300" y="2018588"/>
                </a:lnTo>
                <a:close/>
              </a:path>
              <a:path w="6096000" h="5658484">
                <a:moveTo>
                  <a:pt x="5702300" y="2644114"/>
                </a:moveTo>
                <a:lnTo>
                  <a:pt x="5702300" y="2138605"/>
                </a:lnTo>
                <a:lnTo>
                  <a:pt x="5689600" y="2099235"/>
                </a:lnTo>
                <a:lnTo>
                  <a:pt x="5689600" y="2653855"/>
                </a:lnTo>
                <a:lnTo>
                  <a:pt x="5702300" y="2644114"/>
                </a:lnTo>
                <a:close/>
              </a:path>
              <a:path w="6096000" h="5658484">
                <a:moveTo>
                  <a:pt x="5702300" y="2714205"/>
                </a:moveTo>
                <a:lnTo>
                  <a:pt x="5702300" y="2690113"/>
                </a:lnTo>
                <a:lnTo>
                  <a:pt x="5689600" y="2682874"/>
                </a:lnTo>
                <a:lnTo>
                  <a:pt x="5689600" y="2726042"/>
                </a:lnTo>
                <a:lnTo>
                  <a:pt x="5702300" y="2714205"/>
                </a:lnTo>
                <a:close/>
              </a:path>
              <a:path w="6096000" h="5658484">
                <a:moveTo>
                  <a:pt x="5727700" y="2511276"/>
                </a:moveTo>
                <a:lnTo>
                  <a:pt x="5727700" y="2318156"/>
                </a:lnTo>
                <a:lnTo>
                  <a:pt x="5715000" y="2252963"/>
                </a:lnTo>
                <a:lnTo>
                  <a:pt x="5702300" y="2221634"/>
                </a:lnTo>
                <a:lnTo>
                  <a:pt x="5702300" y="2586218"/>
                </a:lnTo>
                <a:lnTo>
                  <a:pt x="5715000" y="2570287"/>
                </a:lnTo>
                <a:lnTo>
                  <a:pt x="5715000" y="2540914"/>
                </a:lnTo>
                <a:lnTo>
                  <a:pt x="5727700" y="2511276"/>
                </a:lnTo>
                <a:close/>
              </a:path>
              <a:path w="6096000" h="5658484">
                <a:moveTo>
                  <a:pt x="5715000" y="3867705"/>
                </a:moveTo>
                <a:lnTo>
                  <a:pt x="5715000" y="3793286"/>
                </a:lnTo>
                <a:lnTo>
                  <a:pt x="5702300" y="3784338"/>
                </a:lnTo>
                <a:lnTo>
                  <a:pt x="5702300" y="3884804"/>
                </a:lnTo>
                <a:lnTo>
                  <a:pt x="5715000" y="3867705"/>
                </a:lnTo>
                <a:close/>
              </a:path>
              <a:path w="6096000" h="5658484">
                <a:moveTo>
                  <a:pt x="5740400" y="2458351"/>
                </a:moveTo>
                <a:lnTo>
                  <a:pt x="5740400" y="2390178"/>
                </a:lnTo>
                <a:lnTo>
                  <a:pt x="5727700" y="2348445"/>
                </a:lnTo>
                <a:lnTo>
                  <a:pt x="5727700" y="2483275"/>
                </a:lnTo>
                <a:lnTo>
                  <a:pt x="5740400" y="2458351"/>
                </a:lnTo>
                <a:close/>
              </a:path>
              <a:path w="6096000" h="5658484">
                <a:moveTo>
                  <a:pt x="5778500" y="4081945"/>
                </a:moveTo>
                <a:lnTo>
                  <a:pt x="5765800" y="4078058"/>
                </a:lnTo>
                <a:lnTo>
                  <a:pt x="5765800" y="4082148"/>
                </a:lnTo>
                <a:lnTo>
                  <a:pt x="5778500" y="4081945"/>
                </a:lnTo>
                <a:close/>
              </a:path>
              <a:path w="6096000" h="5658484">
                <a:moveTo>
                  <a:pt x="5778500" y="4094403"/>
                </a:moveTo>
                <a:lnTo>
                  <a:pt x="5778500" y="4090847"/>
                </a:lnTo>
                <a:lnTo>
                  <a:pt x="5765800" y="4083824"/>
                </a:lnTo>
                <a:lnTo>
                  <a:pt x="5765800" y="4096613"/>
                </a:lnTo>
                <a:lnTo>
                  <a:pt x="5778500" y="4094403"/>
                </a:lnTo>
                <a:close/>
              </a:path>
              <a:path w="6096000" h="5658484">
                <a:moveTo>
                  <a:pt x="6096000" y="5657862"/>
                </a:moveTo>
                <a:lnTo>
                  <a:pt x="6096000" y="5656453"/>
                </a:lnTo>
                <a:lnTo>
                  <a:pt x="6083300" y="5650903"/>
                </a:lnTo>
                <a:lnTo>
                  <a:pt x="6083300" y="5643600"/>
                </a:lnTo>
                <a:lnTo>
                  <a:pt x="6070600" y="5613514"/>
                </a:lnTo>
                <a:lnTo>
                  <a:pt x="6070600" y="5595661"/>
                </a:lnTo>
                <a:lnTo>
                  <a:pt x="6057900" y="5578460"/>
                </a:lnTo>
                <a:lnTo>
                  <a:pt x="6057900" y="5266994"/>
                </a:lnTo>
                <a:lnTo>
                  <a:pt x="6045200" y="5260213"/>
                </a:lnTo>
                <a:lnTo>
                  <a:pt x="6045200" y="5147385"/>
                </a:lnTo>
                <a:lnTo>
                  <a:pt x="6032500" y="5128075"/>
                </a:lnTo>
                <a:lnTo>
                  <a:pt x="6019800" y="5109061"/>
                </a:lnTo>
                <a:lnTo>
                  <a:pt x="6007100" y="5095532"/>
                </a:lnTo>
                <a:lnTo>
                  <a:pt x="6007100" y="5060251"/>
                </a:lnTo>
                <a:lnTo>
                  <a:pt x="5994400" y="5036896"/>
                </a:lnTo>
                <a:lnTo>
                  <a:pt x="5994400" y="5025581"/>
                </a:lnTo>
                <a:lnTo>
                  <a:pt x="5981700" y="5009576"/>
                </a:lnTo>
                <a:lnTo>
                  <a:pt x="5969000" y="4994103"/>
                </a:lnTo>
                <a:lnTo>
                  <a:pt x="5969000" y="4984381"/>
                </a:lnTo>
                <a:lnTo>
                  <a:pt x="5943600" y="4924094"/>
                </a:lnTo>
                <a:lnTo>
                  <a:pt x="5905500" y="4880373"/>
                </a:lnTo>
                <a:lnTo>
                  <a:pt x="5892800" y="4845384"/>
                </a:lnTo>
                <a:lnTo>
                  <a:pt x="5880100" y="4813889"/>
                </a:lnTo>
                <a:lnTo>
                  <a:pt x="5880100" y="4726123"/>
                </a:lnTo>
                <a:lnTo>
                  <a:pt x="5867400" y="4703191"/>
                </a:lnTo>
                <a:lnTo>
                  <a:pt x="5867400" y="4666539"/>
                </a:lnTo>
                <a:lnTo>
                  <a:pt x="5854700" y="4658969"/>
                </a:lnTo>
                <a:lnTo>
                  <a:pt x="5854700" y="4583709"/>
                </a:lnTo>
                <a:lnTo>
                  <a:pt x="5829300" y="4535093"/>
                </a:lnTo>
                <a:lnTo>
                  <a:pt x="5829300" y="4499571"/>
                </a:lnTo>
                <a:lnTo>
                  <a:pt x="5803900" y="4478515"/>
                </a:lnTo>
                <a:lnTo>
                  <a:pt x="5803900" y="4450651"/>
                </a:lnTo>
                <a:lnTo>
                  <a:pt x="5791200" y="4440673"/>
                </a:lnTo>
                <a:lnTo>
                  <a:pt x="5791200" y="4255694"/>
                </a:lnTo>
                <a:lnTo>
                  <a:pt x="5778500" y="4242460"/>
                </a:lnTo>
                <a:lnTo>
                  <a:pt x="5778500" y="4147743"/>
                </a:lnTo>
                <a:lnTo>
                  <a:pt x="5765800" y="4143336"/>
                </a:lnTo>
                <a:lnTo>
                  <a:pt x="5765800" y="5657862"/>
                </a:lnTo>
                <a:lnTo>
                  <a:pt x="6096000" y="5657862"/>
                </a:lnTo>
                <a:close/>
              </a:path>
              <a:path w="6096000" h="5658484">
                <a:moveTo>
                  <a:pt x="5803900" y="4326382"/>
                </a:moveTo>
                <a:lnTo>
                  <a:pt x="5803900" y="4312999"/>
                </a:lnTo>
                <a:lnTo>
                  <a:pt x="5791200" y="4298619"/>
                </a:lnTo>
                <a:lnTo>
                  <a:pt x="5791200" y="4340078"/>
                </a:lnTo>
                <a:lnTo>
                  <a:pt x="5803900" y="4326382"/>
                </a:lnTo>
                <a:close/>
              </a:path>
              <a:path w="6096000" h="5658484">
                <a:moveTo>
                  <a:pt x="5803900" y="4355401"/>
                </a:moveTo>
                <a:lnTo>
                  <a:pt x="5791200" y="4340078"/>
                </a:lnTo>
                <a:lnTo>
                  <a:pt x="5791200" y="4382439"/>
                </a:lnTo>
                <a:lnTo>
                  <a:pt x="5803900" y="4355401"/>
                </a:lnTo>
                <a:close/>
              </a:path>
              <a:path w="6096000" h="5658484">
                <a:moveTo>
                  <a:pt x="6070600" y="5219230"/>
                </a:moveTo>
                <a:lnTo>
                  <a:pt x="6057900" y="5215648"/>
                </a:lnTo>
                <a:lnTo>
                  <a:pt x="6057900" y="5179250"/>
                </a:lnTo>
                <a:lnTo>
                  <a:pt x="6045200" y="5180063"/>
                </a:lnTo>
                <a:lnTo>
                  <a:pt x="6045200" y="5255806"/>
                </a:lnTo>
                <a:lnTo>
                  <a:pt x="6057900" y="5252478"/>
                </a:lnTo>
                <a:lnTo>
                  <a:pt x="6070600" y="5219230"/>
                </a:lnTo>
                <a:close/>
              </a:path>
              <a:path w="6096000" h="5658484">
                <a:moveTo>
                  <a:pt x="6070600" y="5185879"/>
                </a:moveTo>
                <a:lnTo>
                  <a:pt x="6070600" y="5185536"/>
                </a:lnTo>
                <a:lnTo>
                  <a:pt x="6057900" y="5184089"/>
                </a:lnTo>
                <a:lnTo>
                  <a:pt x="6057900" y="5215648"/>
                </a:lnTo>
                <a:lnTo>
                  <a:pt x="6070600" y="5185879"/>
                </a:lnTo>
                <a:close/>
              </a:path>
              <a:path w="6096000" h="5658484">
                <a:moveTo>
                  <a:pt x="6070600" y="5503506"/>
                </a:moveTo>
                <a:lnTo>
                  <a:pt x="6070600" y="5365343"/>
                </a:lnTo>
                <a:lnTo>
                  <a:pt x="6057900" y="5268468"/>
                </a:lnTo>
                <a:lnTo>
                  <a:pt x="6057900" y="5534545"/>
                </a:lnTo>
                <a:lnTo>
                  <a:pt x="6070600" y="5503506"/>
                </a:lnTo>
                <a:close/>
              </a:path>
              <a:path w="6096000" h="5658484">
                <a:moveTo>
                  <a:pt x="6069895" y="5551891"/>
                </a:moveTo>
                <a:lnTo>
                  <a:pt x="6057900" y="5547083"/>
                </a:lnTo>
                <a:lnTo>
                  <a:pt x="6057900" y="5578460"/>
                </a:lnTo>
                <a:lnTo>
                  <a:pt x="6069895" y="5551891"/>
                </a:lnTo>
                <a:close/>
              </a:path>
              <a:path w="6096000" h="5658484">
                <a:moveTo>
                  <a:pt x="6070600" y="5552173"/>
                </a:moveTo>
                <a:lnTo>
                  <a:pt x="6070600" y="5550331"/>
                </a:lnTo>
                <a:lnTo>
                  <a:pt x="6069895" y="5551891"/>
                </a:lnTo>
                <a:lnTo>
                  <a:pt x="6070600" y="5552173"/>
                </a:lnTo>
                <a:close/>
              </a:path>
            </a:pathLst>
          </a:custGeom>
          <a:solidFill>
            <a:srgbClr val="ECEB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11199" y="6111633"/>
            <a:ext cx="1129690" cy="35519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60025" y="2346926"/>
            <a:ext cx="4906010" cy="36969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19380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1980’s</a:t>
            </a:r>
            <a:endParaRPr sz="1450">
              <a:latin typeface="Candara"/>
              <a:cs typeface="Candara"/>
            </a:endParaRPr>
          </a:p>
          <a:p>
            <a:pPr>
              <a:lnSpc>
                <a:spcPct val="100000"/>
              </a:lnSpc>
              <a:spcBef>
                <a:spcPts val="415"/>
              </a:spcBef>
            </a:pPr>
            <a:endParaRPr sz="1450">
              <a:latin typeface="Candara"/>
              <a:cs typeface="Candara"/>
            </a:endParaRPr>
          </a:p>
          <a:p>
            <a:pPr marL="12700" marR="5080" indent="203200" algn="just">
              <a:lnSpc>
                <a:spcPct val="102400"/>
              </a:lnSpc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3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3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during</a:t>
            </a:r>
            <a:r>
              <a:rPr sz="1450" b="1" spc="3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1980’s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major</a:t>
            </a:r>
            <a:r>
              <a:rPr sz="1450" b="1" spc="3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corporations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began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testing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waters,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having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recognized</a:t>
            </a:r>
            <a:r>
              <a:rPr sz="1450" b="1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advantages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that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4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offered.</a:t>
            </a:r>
            <a:r>
              <a:rPr sz="1450" b="1" spc="4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45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assisted</a:t>
            </a:r>
            <a:r>
              <a:rPr sz="1450" b="1" spc="4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some</a:t>
            </a:r>
            <a:r>
              <a:rPr sz="1450" b="1" spc="4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companies</a:t>
            </a:r>
            <a:r>
              <a:rPr sz="1450" b="1" spc="4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in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expanding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breadth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their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trademark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protection,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while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helping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others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promote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sale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their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underlying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products.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Regardless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reason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getting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involved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in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licensing,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all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welcomed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additional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revenue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it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brought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their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bottom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line.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Corporations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well-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known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brands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such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COCA-COLA,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HARLEY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DAVIDSON,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PEPSI,</a:t>
            </a:r>
            <a:endParaRPr sz="1450">
              <a:latin typeface="Candara"/>
              <a:cs typeface="Candara"/>
            </a:endParaRPr>
          </a:p>
          <a:p>
            <a:pPr marL="12700" marR="5715" algn="just">
              <a:lnSpc>
                <a:spcPct val="102299"/>
              </a:lnSpc>
              <a:spcBef>
                <a:spcPts val="5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COORS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JOHN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DEERE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all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began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explore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licensing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activities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significant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amount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success.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was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estimated,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example,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COCA-COLA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licensing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program</a:t>
            </a:r>
            <a:r>
              <a:rPr sz="1450" b="1" spc="4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generated</a:t>
            </a:r>
            <a:r>
              <a:rPr sz="1450" b="1" spc="4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450" b="1" spc="4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450" b="1" spc="4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$70</a:t>
            </a:r>
            <a:r>
              <a:rPr sz="1450" b="1" spc="43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million</a:t>
            </a:r>
            <a:r>
              <a:rPr sz="1450" b="1" spc="4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4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net</a:t>
            </a:r>
            <a:r>
              <a:rPr sz="1450" b="1" spc="4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royalty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income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during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its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peak.</a:t>
            </a:r>
            <a:endParaRPr sz="1450">
              <a:latin typeface="Candara"/>
              <a:cs typeface="Candara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30961" y="3238271"/>
            <a:ext cx="1979714" cy="1470202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dirty="0"/>
              <a:t>CORPRATE</a:t>
            </a:r>
            <a:r>
              <a:rPr spc="50" dirty="0"/>
              <a:t> </a:t>
            </a:r>
            <a:r>
              <a:rPr dirty="0"/>
              <a:t>TRADEMARK</a:t>
            </a:r>
            <a:r>
              <a:rPr spc="45" dirty="0"/>
              <a:t> </a:t>
            </a:r>
            <a:r>
              <a:rPr spc="-10" dirty="0"/>
              <a:t>LICENSING</a:t>
            </a: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pc="-10" dirty="0"/>
              <a:t>1980</a:t>
            </a:r>
            <a:r>
              <a:rPr sz="1450" spc="-10" dirty="0"/>
              <a:t>’S</a:t>
            </a:r>
            <a:endParaRPr sz="145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" y="1057275"/>
            <a:ext cx="1636395" cy="5658485"/>
          </a:xfrm>
          <a:custGeom>
            <a:avLst/>
            <a:gdLst/>
            <a:ahLst/>
            <a:cxnLst/>
            <a:rect l="l" t="t" r="r" b="b"/>
            <a:pathLst>
              <a:path w="1636395" h="5658484">
                <a:moveTo>
                  <a:pt x="1636369" y="5657862"/>
                </a:moveTo>
                <a:lnTo>
                  <a:pt x="1592848" y="5632128"/>
                </a:lnTo>
                <a:lnTo>
                  <a:pt x="1506427" y="5579632"/>
                </a:lnTo>
                <a:lnTo>
                  <a:pt x="1462915" y="5554512"/>
                </a:lnTo>
                <a:lnTo>
                  <a:pt x="1418794" y="5531239"/>
                </a:lnTo>
                <a:lnTo>
                  <a:pt x="1373760" y="5510636"/>
                </a:lnTo>
                <a:lnTo>
                  <a:pt x="1290739" y="5480023"/>
                </a:lnTo>
                <a:lnTo>
                  <a:pt x="1256675" y="5461792"/>
                </a:lnTo>
                <a:lnTo>
                  <a:pt x="1227596" y="5437039"/>
                </a:lnTo>
                <a:lnTo>
                  <a:pt x="1205782" y="5403971"/>
                </a:lnTo>
                <a:lnTo>
                  <a:pt x="1193515" y="5360795"/>
                </a:lnTo>
                <a:lnTo>
                  <a:pt x="1193076" y="5305717"/>
                </a:lnTo>
                <a:lnTo>
                  <a:pt x="1191616" y="5284294"/>
                </a:lnTo>
                <a:lnTo>
                  <a:pt x="1184603" y="5266982"/>
                </a:lnTo>
                <a:lnTo>
                  <a:pt x="1172796" y="5255403"/>
                </a:lnTo>
                <a:lnTo>
                  <a:pt x="1156957" y="5251183"/>
                </a:lnTo>
                <a:lnTo>
                  <a:pt x="1153401" y="5251183"/>
                </a:lnTo>
                <a:lnTo>
                  <a:pt x="1149642" y="5251742"/>
                </a:lnTo>
                <a:lnTo>
                  <a:pt x="1137551" y="5255399"/>
                </a:lnTo>
                <a:lnTo>
                  <a:pt x="1130007" y="5256542"/>
                </a:lnTo>
                <a:lnTo>
                  <a:pt x="1122972" y="5256542"/>
                </a:lnTo>
                <a:lnTo>
                  <a:pt x="1094230" y="5249568"/>
                </a:lnTo>
                <a:lnTo>
                  <a:pt x="1070308" y="5231769"/>
                </a:lnTo>
                <a:lnTo>
                  <a:pt x="1049134" y="5207834"/>
                </a:lnTo>
                <a:lnTo>
                  <a:pt x="1028636" y="5182450"/>
                </a:lnTo>
                <a:lnTo>
                  <a:pt x="994242" y="5142103"/>
                </a:lnTo>
                <a:lnTo>
                  <a:pt x="958533" y="5104005"/>
                </a:lnTo>
                <a:lnTo>
                  <a:pt x="919597" y="5071115"/>
                </a:lnTo>
                <a:lnTo>
                  <a:pt x="875522" y="5046391"/>
                </a:lnTo>
                <a:lnTo>
                  <a:pt x="824395" y="5032794"/>
                </a:lnTo>
                <a:lnTo>
                  <a:pt x="833448" y="5012083"/>
                </a:lnTo>
                <a:lnTo>
                  <a:pt x="843992" y="4998800"/>
                </a:lnTo>
                <a:lnTo>
                  <a:pt x="855682" y="4991726"/>
                </a:lnTo>
                <a:lnTo>
                  <a:pt x="868172" y="4989639"/>
                </a:lnTo>
                <a:lnTo>
                  <a:pt x="875849" y="4990265"/>
                </a:lnTo>
                <a:lnTo>
                  <a:pt x="883612" y="4991969"/>
                </a:lnTo>
                <a:lnTo>
                  <a:pt x="891389" y="4994493"/>
                </a:lnTo>
                <a:lnTo>
                  <a:pt x="942451" y="5015491"/>
                </a:lnTo>
                <a:lnTo>
                  <a:pt x="1072492" y="5070644"/>
                </a:lnTo>
                <a:lnTo>
                  <a:pt x="1115847" y="5088559"/>
                </a:lnTo>
                <a:lnTo>
                  <a:pt x="1142240" y="5098903"/>
                </a:lnTo>
                <a:lnTo>
                  <a:pt x="1169217" y="5108930"/>
                </a:lnTo>
                <a:lnTo>
                  <a:pt x="1197345" y="5116509"/>
                </a:lnTo>
                <a:lnTo>
                  <a:pt x="1227188" y="5119509"/>
                </a:lnTo>
                <a:lnTo>
                  <a:pt x="1238093" y="5119087"/>
                </a:lnTo>
                <a:lnTo>
                  <a:pt x="1249299" y="5117761"/>
                </a:lnTo>
                <a:lnTo>
                  <a:pt x="1260828" y="5115443"/>
                </a:lnTo>
                <a:lnTo>
                  <a:pt x="1272705" y="5112042"/>
                </a:lnTo>
                <a:lnTo>
                  <a:pt x="1242449" y="5065860"/>
                </a:lnTo>
                <a:lnTo>
                  <a:pt x="1207497" y="5031172"/>
                </a:lnTo>
                <a:lnTo>
                  <a:pt x="1169366" y="5005289"/>
                </a:lnTo>
                <a:lnTo>
                  <a:pt x="1129577" y="4985520"/>
                </a:lnTo>
                <a:lnTo>
                  <a:pt x="1051102" y="4953571"/>
                </a:lnTo>
                <a:lnTo>
                  <a:pt x="1007887" y="4930203"/>
                </a:lnTo>
                <a:lnTo>
                  <a:pt x="969521" y="4901617"/>
                </a:lnTo>
                <a:lnTo>
                  <a:pt x="934618" y="4868467"/>
                </a:lnTo>
                <a:lnTo>
                  <a:pt x="901794" y="4831404"/>
                </a:lnTo>
                <a:lnTo>
                  <a:pt x="869663" y="4791080"/>
                </a:lnTo>
                <a:lnTo>
                  <a:pt x="836841" y="4748149"/>
                </a:lnTo>
                <a:lnTo>
                  <a:pt x="844520" y="4745811"/>
                </a:lnTo>
                <a:lnTo>
                  <a:pt x="851987" y="4744208"/>
                </a:lnTo>
                <a:lnTo>
                  <a:pt x="859256" y="4743287"/>
                </a:lnTo>
                <a:lnTo>
                  <a:pt x="866343" y="4742992"/>
                </a:lnTo>
                <a:lnTo>
                  <a:pt x="884443" y="4744857"/>
                </a:lnTo>
                <a:lnTo>
                  <a:pt x="901569" y="4749773"/>
                </a:lnTo>
                <a:lnTo>
                  <a:pt x="917967" y="4756724"/>
                </a:lnTo>
                <a:lnTo>
                  <a:pt x="949557" y="4772661"/>
                </a:lnTo>
                <a:lnTo>
                  <a:pt x="965239" y="4779610"/>
                </a:lnTo>
                <a:lnTo>
                  <a:pt x="981171" y="4784524"/>
                </a:lnTo>
                <a:lnTo>
                  <a:pt x="997597" y="4786388"/>
                </a:lnTo>
                <a:lnTo>
                  <a:pt x="1001242" y="4786287"/>
                </a:lnTo>
                <a:lnTo>
                  <a:pt x="1008710" y="4759883"/>
                </a:lnTo>
                <a:lnTo>
                  <a:pt x="967913" y="4733079"/>
                </a:lnTo>
                <a:lnTo>
                  <a:pt x="934726" y="4699998"/>
                </a:lnTo>
                <a:lnTo>
                  <a:pt x="908456" y="4661212"/>
                </a:lnTo>
                <a:lnTo>
                  <a:pt x="888413" y="4617292"/>
                </a:lnTo>
                <a:lnTo>
                  <a:pt x="873907" y="4568810"/>
                </a:lnTo>
                <a:lnTo>
                  <a:pt x="864247" y="4516335"/>
                </a:lnTo>
                <a:lnTo>
                  <a:pt x="855803" y="4480946"/>
                </a:lnTo>
                <a:lnTo>
                  <a:pt x="839652" y="4455448"/>
                </a:lnTo>
                <a:lnTo>
                  <a:pt x="818365" y="4435432"/>
                </a:lnTo>
                <a:lnTo>
                  <a:pt x="794512" y="4416488"/>
                </a:lnTo>
                <a:lnTo>
                  <a:pt x="757746" y="4386431"/>
                </a:lnTo>
                <a:lnTo>
                  <a:pt x="683620" y="4326630"/>
                </a:lnTo>
                <a:lnTo>
                  <a:pt x="646794" y="4296065"/>
                </a:lnTo>
                <a:lnTo>
                  <a:pt x="610480" y="4264511"/>
                </a:lnTo>
                <a:lnTo>
                  <a:pt x="574944" y="4231556"/>
                </a:lnTo>
                <a:lnTo>
                  <a:pt x="540455" y="4196790"/>
                </a:lnTo>
                <a:lnTo>
                  <a:pt x="507277" y="4159803"/>
                </a:lnTo>
                <a:lnTo>
                  <a:pt x="475678" y="4120184"/>
                </a:lnTo>
                <a:lnTo>
                  <a:pt x="520355" y="4130268"/>
                </a:lnTo>
                <a:lnTo>
                  <a:pt x="563158" y="4146613"/>
                </a:lnTo>
                <a:lnTo>
                  <a:pt x="604957" y="4167218"/>
                </a:lnTo>
                <a:lnTo>
                  <a:pt x="689031" y="4213199"/>
                </a:lnTo>
                <a:lnTo>
                  <a:pt x="733050" y="4234573"/>
                </a:lnTo>
                <a:lnTo>
                  <a:pt x="779551" y="4252201"/>
                </a:lnTo>
                <a:lnTo>
                  <a:pt x="748700" y="4209500"/>
                </a:lnTo>
                <a:lnTo>
                  <a:pt x="716126" y="4170946"/>
                </a:lnTo>
                <a:lnTo>
                  <a:pt x="682138" y="4135913"/>
                </a:lnTo>
                <a:lnTo>
                  <a:pt x="647042" y="4103775"/>
                </a:lnTo>
                <a:lnTo>
                  <a:pt x="611147" y="4073906"/>
                </a:lnTo>
                <a:lnTo>
                  <a:pt x="574759" y="4045680"/>
                </a:lnTo>
                <a:lnTo>
                  <a:pt x="501739" y="3991651"/>
                </a:lnTo>
                <a:lnTo>
                  <a:pt x="465721" y="3964597"/>
                </a:lnTo>
                <a:lnTo>
                  <a:pt x="392550" y="3905189"/>
                </a:lnTo>
                <a:lnTo>
                  <a:pt x="354682" y="3878786"/>
                </a:lnTo>
                <a:lnTo>
                  <a:pt x="313778" y="3858983"/>
                </a:lnTo>
                <a:lnTo>
                  <a:pt x="297082" y="3852658"/>
                </a:lnTo>
                <a:lnTo>
                  <a:pt x="281085" y="3841381"/>
                </a:lnTo>
                <a:lnTo>
                  <a:pt x="272095" y="3823504"/>
                </a:lnTo>
                <a:lnTo>
                  <a:pt x="276415" y="3797376"/>
                </a:lnTo>
                <a:lnTo>
                  <a:pt x="282805" y="3785969"/>
                </a:lnTo>
                <a:lnTo>
                  <a:pt x="290247" y="3778619"/>
                </a:lnTo>
                <a:lnTo>
                  <a:pt x="298548" y="3774682"/>
                </a:lnTo>
                <a:lnTo>
                  <a:pt x="307517" y="3773512"/>
                </a:lnTo>
                <a:lnTo>
                  <a:pt x="316330" y="3774351"/>
                </a:lnTo>
                <a:lnTo>
                  <a:pt x="325400" y="3776514"/>
                </a:lnTo>
                <a:lnTo>
                  <a:pt x="334569" y="3779476"/>
                </a:lnTo>
                <a:lnTo>
                  <a:pt x="343674" y="3782707"/>
                </a:lnTo>
                <a:lnTo>
                  <a:pt x="389631" y="3796276"/>
                </a:lnTo>
                <a:lnTo>
                  <a:pt x="438629" y="3803243"/>
                </a:lnTo>
                <a:lnTo>
                  <a:pt x="491832" y="3805810"/>
                </a:lnTo>
                <a:lnTo>
                  <a:pt x="550405" y="3806177"/>
                </a:lnTo>
                <a:lnTo>
                  <a:pt x="521811" y="3770630"/>
                </a:lnTo>
                <a:lnTo>
                  <a:pt x="489305" y="3745344"/>
                </a:lnTo>
                <a:lnTo>
                  <a:pt x="454346" y="3726808"/>
                </a:lnTo>
                <a:lnTo>
                  <a:pt x="418395" y="3711509"/>
                </a:lnTo>
                <a:lnTo>
                  <a:pt x="382910" y="3695936"/>
                </a:lnTo>
                <a:lnTo>
                  <a:pt x="349351" y="3676577"/>
                </a:lnTo>
                <a:lnTo>
                  <a:pt x="319179" y="3649919"/>
                </a:lnTo>
                <a:lnTo>
                  <a:pt x="293852" y="3612451"/>
                </a:lnTo>
                <a:lnTo>
                  <a:pt x="304711" y="3609864"/>
                </a:lnTo>
                <a:lnTo>
                  <a:pt x="315331" y="3608096"/>
                </a:lnTo>
                <a:lnTo>
                  <a:pt x="325728" y="3607084"/>
                </a:lnTo>
                <a:lnTo>
                  <a:pt x="335915" y="3606761"/>
                </a:lnTo>
                <a:lnTo>
                  <a:pt x="375841" y="3611238"/>
                </a:lnTo>
                <a:lnTo>
                  <a:pt x="413456" y="3621617"/>
                </a:lnTo>
                <a:lnTo>
                  <a:pt x="449731" y="3633325"/>
                </a:lnTo>
                <a:lnTo>
                  <a:pt x="485635" y="3641788"/>
                </a:lnTo>
                <a:lnTo>
                  <a:pt x="493572" y="3643058"/>
                </a:lnTo>
                <a:lnTo>
                  <a:pt x="500621" y="3643718"/>
                </a:lnTo>
                <a:lnTo>
                  <a:pt x="506831" y="3643718"/>
                </a:lnTo>
                <a:lnTo>
                  <a:pt x="529059" y="3639260"/>
                </a:lnTo>
                <a:lnTo>
                  <a:pt x="541388" y="3625311"/>
                </a:lnTo>
                <a:lnTo>
                  <a:pt x="544839" y="3601011"/>
                </a:lnTo>
                <a:lnTo>
                  <a:pt x="540435" y="3565499"/>
                </a:lnTo>
                <a:lnTo>
                  <a:pt x="534466" y="3510590"/>
                </a:lnTo>
                <a:lnTo>
                  <a:pt x="541097" y="3469670"/>
                </a:lnTo>
                <a:lnTo>
                  <a:pt x="560332" y="3444111"/>
                </a:lnTo>
                <a:lnTo>
                  <a:pt x="592175" y="3435286"/>
                </a:lnTo>
                <a:lnTo>
                  <a:pt x="600762" y="3435717"/>
                </a:lnTo>
                <a:lnTo>
                  <a:pt x="609947" y="3437020"/>
                </a:lnTo>
                <a:lnTo>
                  <a:pt x="619730" y="3439208"/>
                </a:lnTo>
                <a:lnTo>
                  <a:pt x="641968" y="3446107"/>
                </a:lnTo>
                <a:lnTo>
                  <a:pt x="652616" y="3448770"/>
                </a:lnTo>
                <a:lnTo>
                  <a:pt x="662094" y="3450333"/>
                </a:lnTo>
                <a:lnTo>
                  <a:pt x="670445" y="3450843"/>
                </a:lnTo>
                <a:lnTo>
                  <a:pt x="691385" y="3445057"/>
                </a:lnTo>
                <a:lnTo>
                  <a:pt x="700852" y="3429077"/>
                </a:lnTo>
                <a:lnTo>
                  <a:pt x="700599" y="3404975"/>
                </a:lnTo>
                <a:lnTo>
                  <a:pt x="692378" y="3374821"/>
                </a:lnTo>
                <a:lnTo>
                  <a:pt x="681341" y="3327404"/>
                </a:lnTo>
                <a:lnTo>
                  <a:pt x="681779" y="3283106"/>
                </a:lnTo>
                <a:lnTo>
                  <a:pt x="690227" y="3240797"/>
                </a:lnTo>
                <a:lnTo>
                  <a:pt x="703216" y="3199343"/>
                </a:lnTo>
                <a:lnTo>
                  <a:pt x="717283" y="3157613"/>
                </a:lnTo>
                <a:lnTo>
                  <a:pt x="732169" y="3099938"/>
                </a:lnTo>
                <a:lnTo>
                  <a:pt x="734740" y="3051119"/>
                </a:lnTo>
                <a:lnTo>
                  <a:pt x="724638" y="3007365"/>
                </a:lnTo>
                <a:lnTo>
                  <a:pt x="701506" y="2964884"/>
                </a:lnTo>
                <a:lnTo>
                  <a:pt x="664984" y="2919882"/>
                </a:lnTo>
                <a:lnTo>
                  <a:pt x="632950" y="2887886"/>
                </a:lnTo>
                <a:lnTo>
                  <a:pt x="599287" y="2857541"/>
                </a:lnTo>
                <a:lnTo>
                  <a:pt x="562357" y="2828295"/>
                </a:lnTo>
                <a:lnTo>
                  <a:pt x="520522" y="2799600"/>
                </a:lnTo>
                <a:lnTo>
                  <a:pt x="563519" y="2787968"/>
                </a:lnTo>
                <a:lnTo>
                  <a:pt x="580546" y="2771563"/>
                </a:lnTo>
                <a:lnTo>
                  <a:pt x="579797" y="2751720"/>
                </a:lnTo>
                <a:lnTo>
                  <a:pt x="569462" y="2729773"/>
                </a:lnTo>
                <a:lnTo>
                  <a:pt x="557734" y="2707056"/>
                </a:lnTo>
                <a:lnTo>
                  <a:pt x="552804" y="2684904"/>
                </a:lnTo>
                <a:lnTo>
                  <a:pt x="562864" y="2664650"/>
                </a:lnTo>
                <a:lnTo>
                  <a:pt x="568655" y="2663596"/>
                </a:lnTo>
                <a:lnTo>
                  <a:pt x="574370" y="2663101"/>
                </a:lnTo>
                <a:lnTo>
                  <a:pt x="580034" y="2663101"/>
                </a:lnTo>
                <a:lnTo>
                  <a:pt x="608580" y="2667021"/>
                </a:lnTo>
                <a:lnTo>
                  <a:pt x="636636" y="2677356"/>
                </a:lnTo>
                <a:lnTo>
                  <a:pt x="664671" y="2691968"/>
                </a:lnTo>
                <a:lnTo>
                  <a:pt x="693153" y="2708719"/>
                </a:lnTo>
                <a:lnTo>
                  <a:pt x="722561" y="2725470"/>
                </a:lnTo>
                <a:lnTo>
                  <a:pt x="753357" y="2740082"/>
                </a:lnTo>
                <a:lnTo>
                  <a:pt x="786011" y="2750417"/>
                </a:lnTo>
                <a:lnTo>
                  <a:pt x="820991" y="2754337"/>
                </a:lnTo>
                <a:lnTo>
                  <a:pt x="832592" y="2753900"/>
                </a:lnTo>
                <a:lnTo>
                  <a:pt x="844489" y="2752542"/>
                </a:lnTo>
                <a:lnTo>
                  <a:pt x="856695" y="2750196"/>
                </a:lnTo>
                <a:lnTo>
                  <a:pt x="869226" y="2746794"/>
                </a:lnTo>
                <a:lnTo>
                  <a:pt x="825318" y="2715847"/>
                </a:lnTo>
                <a:lnTo>
                  <a:pt x="780792" y="2688052"/>
                </a:lnTo>
                <a:lnTo>
                  <a:pt x="736020" y="2662483"/>
                </a:lnTo>
                <a:lnTo>
                  <a:pt x="647216" y="2614317"/>
                </a:lnTo>
                <a:lnTo>
                  <a:pt x="603926" y="2589869"/>
                </a:lnTo>
                <a:lnTo>
                  <a:pt x="561870" y="2563941"/>
                </a:lnTo>
                <a:lnTo>
                  <a:pt x="521420" y="2535609"/>
                </a:lnTo>
                <a:lnTo>
                  <a:pt x="482947" y="2503945"/>
                </a:lnTo>
                <a:lnTo>
                  <a:pt x="446820" y="2468024"/>
                </a:lnTo>
                <a:lnTo>
                  <a:pt x="413410" y="2426919"/>
                </a:lnTo>
                <a:lnTo>
                  <a:pt x="420838" y="2419005"/>
                </a:lnTo>
                <a:lnTo>
                  <a:pt x="428247" y="2414014"/>
                </a:lnTo>
                <a:lnTo>
                  <a:pt x="435613" y="2411411"/>
                </a:lnTo>
                <a:lnTo>
                  <a:pt x="442912" y="2410663"/>
                </a:lnTo>
                <a:lnTo>
                  <a:pt x="448894" y="2410663"/>
                </a:lnTo>
                <a:lnTo>
                  <a:pt x="471868" y="2416035"/>
                </a:lnTo>
                <a:lnTo>
                  <a:pt x="481876" y="2416035"/>
                </a:lnTo>
                <a:lnTo>
                  <a:pt x="486346" y="2415044"/>
                </a:lnTo>
                <a:lnTo>
                  <a:pt x="490626" y="2412250"/>
                </a:lnTo>
                <a:lnTo>
                  <a:pt x="490626" y="2411450"/>
                </a:lnTo>
                <a:lnTo>
                  <a:pt x="492760" y="2411183"/>
                </a:lnTo>
                <a:lnTo>
                  <a:pt x="540804" y="2412365"/>
                </a:lnTo>
                <a:lnTo>
                  <a:pt x="572117" y="2411305"/>
                </a:lnTo>
                <a:lnTo>
                  <a:pt x="607021" y="2407106"/>
                </a:lnTo>
                <a:lnTo>
                  <a:pt x="678691" y="2383166"/>
                </a:lnTo>
                <a:lnTo>
                  <a:pt x="711001" y="2360362"/>
                </a:lnTo>
                <a:lnTo>
                  <a:pt x="737993" y="2328295"/>
                </a:lnTo>
                <a:lnTo>
                  <a:pt x="757436" y="2285434"/>
                </a:lnTo>
                <a:lnTo>
                  <a:pt x="767105" y="2230246"/>
                </a:lnTo>
                <a:lnTo>
                  <a:pt x="777074" y="2230246"/>
                </a:lnTo>
                <a:lnTo>
                  <a:pt x="782053" y="2221433"/>
                </a:lnTo>
                <a:lnTo>
                  <a:pt x="794699" y="2190772"/>
                </a:lnTo>
                <a:lnTo>
                  <a:pt x="799174" y="2154329"/>
                </a:lnTo>
                <a:lnTo>
                  <a:pt x="806918" y="2122835"/>
                </a:lnTo>
                <a:lnTo>
                  <a:pt x="829373" y="2107018"/>
                </a:lnTo>
                <a:lnTo>
                  <a:pt x="858564" y="2101646"/>
                </a:lnTo>
                <a:lnTo>
                  <a:pt x="887520" y="2094309"/>
                </a:lnTo>
                <a:lnTo>
                  <a:pt x="916580" y="2087834"/>
                </a:lnTo>
                <a:lnTo>
                  <a:pt x="946086" y="2085047"/>
                </a:lnTo>
                <a:lnTo>
                  <a:pt x="954164" y="2085295"/>
                </a:lnTo>
                <a:lnTo>
                  <a:pt x="962307" y="2086073"/>
                </a:lnTo>
                <a:lnTo>
                  <a:pt x="970521" y="2087437"/>
                </a:lnTo>
                <a:lnTo>
                  <a:pt x="978814" y="2089442"/>
                </a:lnTo>
                <a:lnTo>
                  <a:pt x="1009144" y="2098510"/>
                </a:lnTo>
                <a:lnTo>
                  <a:pt x="1040177" y="2107033"/>
                </a:lnTo>
                <a:lnTo>
                  <a:pt x="1071672" y="2113357"/>
                </a:lnTo>
                <a:lnTo>
                  <a:pt x="1103388" y="2115832"/>
                </a:lnTo>
                <a:lnTo>
                  <a:pt x="1124630" y="2121478"/>
                </a:lnTo>
                <a:lnTo>
                  <a:pt x="1169934" y="2146318"/>
                </a:lnTo>
                <a:lnTo>
                  <a:pt x="1191869" y="2151964"/>
                </a:lnTo>
                <a:lnTo>
                  <a:pt x="1205403" y="2148662"/>
                </a:lnTo>
                <a:lnTo>
                  <a:pt x="1217795" y="2137470"/>
                </a:lnTo>
                <a:lnTo>
                  <a:pt x="1228736" y="2116424"/>
                </a:lnTo>
                <a:lnTo>
                  <a:pt x="1237919" y="2083562"/>
                </a:lnTo>
                <a:lnTo>
                  <a:pt x="1237919" y="2082609"/>
                </a:lnTo>
                <a:lnTo>
                  <a:pt x="1239926" y="2082190"/>
                </a:lnTo>
                <a:lnTo>
                  <a:pt x="1243482" y="2082190"/>
                </a:lnTo>
                <a:lnTo>
                  <a:pt x="1264067" y="2084003"/>
                </a:lnTo>
                <a:lnTo>
                  <a:pt x="1294044" y="2088364"/>
                </a:lnTo>
                <a:lnTo>
                  <a:pt x="1357464" y="2098243"/>
                </a:lnTo>
                <a:lnTo>
                  <a:pt x="1371471" y="2101375"/>
                </a:lnTo>
                <a:lnTo>
                  <a:pt x="1385927" y="2105283"/>
                </a:lnTo>
                <a:lnTo>
                  <a:pt x="1400489" y="2108617"/>
                </a:lnTo>
                <a:lnTo>
                  <a:pt x="1439135" y="2103285"/>
                </a:lnTo>
                <a:lnTo>
                  <a:pt x="1459509" y="2077681"/>
                </a:lnTo>
                <a:lnTo>
                  <a:pt x="1456570" y="2049767"/>
                </a:lnTo>
                <a:lnTo>
                  <a:pt x="1399300" y="1993939"/>
                </a:lnTo>
                <a:lnTo>
                  <a:pt x="1359877" y="1980869"/>
                </a:lnTo>
                <a:lnTo>
                  <a:pt x="1318988" y="1976218"/>
                </a:lnTo>
                <a:lnTo>
                  <a:pt x="1278432" y="1974100"/>
                </a:lnTo>
                <a:lnTo>
                  <a:pt x="1263738" y="1974461"/>
                </a:lnTo>
                <a:lnTo>
                  <a:pt x="1249159" y="1975627"/>
                </a:lnTo>
                <a:lnTo>
                  <a:pt x="1234713" y="1977722"/>
                </a:lnTo>
                <a:lnTo>
                  <a:pt x="1212512" y="1982766"/>
                </a:lnTo>
                <a:lnTo>
                  <a:pt x="1204960" y="1984114"/>
                </a:lnTo>
                <a:lnTo>
                  <a:pt x="1197755" y="1984920"/>
                </a:lnTo>
                <a:lnTo>
                  <a:pt x="1190891" y="1985187"/>
                </a:lnTo>
                <a:lnTo>
                  <a:pt x="1166257" y="1980848"/>
                </a:lnTo>
                <a:lnTo>
                  <a:pt x="1146684" y="1968114"/>
                </a:lnTo>
                <a:lnTo>
                  <a:pt x="1131686" y="1947409"/>
                </a:lnTo>
                <a:lnTo>
                  <a:pt x="1120775" y="1919160"/>
                </a:lnTo>
                <a:lnTo>
                  <a:pt x="1104962" y="1881939"/>
                </a:lnTo>
                <a:lnTo>
                  <a:pt x="1083762" y="1852418"/>
                </a:lnTo>
                <a:lnTo>
                  <a:pt x="1057411" y="1828399"/>
                </a:lnTo>
                <a:lnTo>
                  <a:pt x="1026147" y="1807679"/>
                </a:lnTo>
                <a:lnTo>
                  <a:pt x="985241" y="1783024"/>
                </a:lnTo>
                <a:lnTo>
                  <a:pt x="903900" y="1732750"/>
                </a:lnTo>
                <a:lnTo>
                  <a:pt x="862996" y="1708300"/>
                </a:lnTo>
                <a:lnTo>
                  <a:pt x="821626" y="1685089"/>
                </a:lnTo>
                <a:lnTo>
                  <a:pt x="779555" y="1663699"/>
                </a:lnTo>
                <a:lnTo>
                  <a:pt x="736551" y="1644716"/>
                </a:lnTo>
                <a:lnTo>
                  <a:pt x="692378" y="1628724"/>
                </a:lnTo>
                <a:lnTo>
                  <a:pt x="674983" y="1622717"/>
                </a:lnTo>
                <a:lnTo>
                  <a:pt x="657821" y="1611476"/>
                </a:lnTo>
                <a:lnTo>
                  <a:pt x="642993" y="1591964"/>
                </a:lnTo>
                <a:lnTo>
                  <a:pt x="632599" y="1561147"/>
                </a:lnTo>
                <a:lnTo>
                  <a:pt x="682028" y="1573758"/>
                </a:lnTo>
                <a:lnTo>
                  <a:pt x="731044" y="1587989"/>
                </a:lnTo>
                <a:lnTo>
                  <a:pt x="779702" y="1603578"/>
                </a:lnTo>
                <a:lnTo>
                  <a:pt x="828058" y="1620262"/>
                </a:lnTo>
                <a:lnTo>
                  <a:pt x="876170" y="1637776"/>
                </a:lnTo>
                <a:lnTo>
                  <a:pt x="924091" y="1655858"/>
                </a:lnTo>
                <a:lnTo>
                  <a:pt x="1067280" y="1710881"/>
                </a:lnTo>
                <a:lnTo>
                  <a:pt x="1115004" y="1728603"/>
                </a:lnTo>
                <a:lnTo>
                  <a:pt x="1162819" y="1745577"/>
                </a:lnTo>
                <a:lnTo>
                  <a:pt x="1210780" y="1761540"/>
                </a:lnTo>
                <a:lnTo>
                  <a:pt x="1258944" y="1776228"/>
                </a:lnTo>
                <a:lnTo>
                  <a:pt x="1307366" y="1789379"/>
                </a:lnTo>
                <a:lnTo>
                  <a:pt x="1356103" y="1800729"/>
                </a:lnTo>
                <a:lnTo>
                  <a:pt x="1405211" y="1810015"/>
                </a:lnTo>
                <a:lnTo>
                  <a:pt x="1454745" y="1816973"/>
                </a:lnTo>
                <a:lnTo>
                  <a:pt x="1504762" y="1821341"/>
                </a:lnTo>
                <a:lnTo>
                  <a:pt x="1555318" y="1822856"/>
                </a:lnTo>
                <a:lnTo>
                  <a:pt x="1584096" y="1822348"/>
                </a:lnTo>
                <a:lnTo>
                  <a:pt x="1537929" y="1795972"/>
                </a:lnTo>
                <a:lnTo>
                  <a:pt x="1489622" y="1776604"/>
                </a:lnTo>
                <a:lnTo>
                  <a:pt x="1439935" y="1761474"/>
                </a:lnTo>
                <a:lnTo>
                  <a:pt x="1389628" y="1747810"/>
                </a:lnTo>
                <a:lnTo>
                  <a:pt x="1339460" y="1732843"/>
                </a:lnTo>
                <a:lnTo>
                  <a:pt x="1290193" y="1713801"/>
                </a:lnTo>
                <a:lnTo>
                  <a:pt x="1305449" y="1707758"/>
                </a:lnTo>
                <a:lnTo>
                  <a:pt x="1320557" y="1703687"/>
                </a:lnTo>
                <a:lnTo>
                  <a:pt x="1335529" y="1701391"/>
                </a:lnTo>
                <a:lnTo>
                  <a:pt x="1350378" y="1700669"/>
                </a:lnTo>
                <a:lnTo>
                  <a:pt x="1385707" y="1704181"/>
                </a:lnTo>
                <a:lnTo>
                  <a:pt x="1420558" y="1712841"/>
                </a:lnTo>
                <a:lnTo>
                  <a:pt x="1455094" y="1723831"/>
                </a:lnTo>
                <a:lnTo>
                  <a:pt x="1489481" y="1734337"/>
                </a:lnTo>
                <a:lnTo>
                  <a:pt x="1501836" y="1737435"/>
                </a:lnTo>
                <a:lnTo>
                  <a:pt x="1513916" y="1739915"/>
                </a:lnTo>
                <a:lnTo>
                  <a:pt x="1525614" y="1741563"/>
                </a:lnTo>
                <a:lnTo>
                  <a:pt x="1536827" y="1742160"/>
                </a:lnTo>
                <a:lnTo>
                  <a:pt x="1560200" y="1738390"/>
                </a:lnTo>
                <a:lnTo>
                  <a:pt x="1579206" y="1725342"/>
                </a:lnTo>
                <a:lnTo>
                  <a:pt x="1592583" y="1700412"/>
                </a:lnTo>
                <a:lnTo>
                  <a:pt x="1599069" y="1660994"/>
                </a:lnTo>
                <a:lnTo>
                  <a:pt x="1599069" y="1637525"/>
                </a:lnTo>
                <a:lnTo>
                  <a:pt x="1563528" y="1593835"/>
                </a:lnTo>
                <a:lnTo>
                  <a:pt x="1516824" y="1569948"/>
                </a:lnTo>
                <a:lnTo>
                  <a:pt x="1501029" y="1564310"/>
                </a:lnTo>
                <a:lnTo>
                  <a:pt x="1485682" y="1555646"/>
                </a:lnTo>
                <a:lnTo>
                  <a:pt x="1474067" y="1543132"/>
                </a:lnTo>
                <a:lnTo>
                  <a:pt x="1469466" y="1525943"/>
                </a:lnTo>
                <a:lnTo>
                  <a:pt x="1463180" y="1473981"/>
                </a:lnTo>
                <a:lnTo>
                  <a:pt x="1443617" y="1435538"/>
                </a:lnTo>
                <a:lnTo>
                  <a:pt x="1414248" y="1407233"/>
                </a:lnTo>
                <a:lnTo>
                  <a:pt x="1378540" y="1385688"/>
                </a:lnTo>
                <a:lnTo>
                  <a:pt x="1339964" y="1367523"/>
                </a:lnTo>
                <a:lnTo>
                  <a:pt x="1350847" y="1354429"/>
                </a:lnTo>
                <a:lnTo>
                  <a:pt x="1361411" y="1346152"/>
                </a:lnTo>
                <a:lnTo>
                  <a:pt x="1371675" y="1341823"/>
                </a:lnTo>
                <a:lnTo>
                  <a:pt x="1381658" y="1340573"/>
                </a:lnTo>
                <a:lnTo>
                  <a:pt x="1390015" y="1340573"/>
                </a:lnTo>
                <a:lnTo>
                  <a:pt x="1421345" y="1350098"/>
                </a:lnTo>
                <a:lnTo>
                  <a:pt x="1431036" y="1350035"/>
                </a:lnTo>
                <a:lnTo>
                  <a:pt x="1444957" y="1347354"/>
                </a:lnTo>
                <a:lnTo>
                  <a:pt x="1456134" y="1342586"/>
                </a:lnTo>
                <a:lnTo>
                  <a:pt x="1464048" y="1333419"/>
                </a:lnTo>
                <a:lnTo>
                  <a:pt x="1467053" y="1317650"/>
                </a:lnTo>
                <a:lnTo>
                  <a:pt x="1465602" y="1301652"/>
                </a:lnTo>
                <a:lnTo>
                  <a:pt x="1461108" y="1286479"/>
                </a:lnTo>
                <a:lnTo>
                  <a:pt x="1453353" y="1275157"/>
                </a:lnTo>
                <a:lnTo>
                  <a:pt x="1442123" y="1270711"/>
                </a:lnTo>
                <a:lnTo>
                  <a:pt x="1397764" y="1261818"/>
                </a:lnTo>
                <a:lnTo>
                  <a:pt x="1357458" y="1240909"/>
                </a:lnTo>
                <a:lnTo>
                  <a:pt x="1319461" y="1212861"/>
                </a:lnTo>
                <a:lnTo>
                  <a:pt x="1282027" y="1182553"/>
                </a:lnTo>
                <a:lnTo>
                  <a:pt x="1243412" y="1154864"/>
                </a:lnTo>
                <a:lnTo>
                  <a:pt x="1201872" y="1134672"/>
                </a:lnTo>
                <a:lnTo>
                  <a:pt x="1155661" y="1126858"/>
                </a:lnTo>
                <a:lnTo>
                  <a:pt x="1132039" y="1118362"/>
                </a:lnTo>
                <a:lnTo>
                  <a:pt x="1134136" y="1096911"/>
                </a:lnTo>
                <a:lnTo>
                  <a:pt x="1145801" y="1068559"/>
                </a:lnTo>
                <a:lnTo>
                  <a:pt x="1150888" y="1039363"/>
                </a:lnTo>
                <a:lnTo>
                  <a:pt x="1133246" y="1015377"/>
                </a:lnTo>
                <a:lnTo>
                  <a:pt x="1132870" y="1009237"/>
                </a:lnTo>
                <a:lnTo>
                  <a:pt x="1144562" y="1003393"/>
                </a:lnTo>
                <a:lnTo>
                  <a:pt x="1162492" y="999023"/>
                </a:lnTo>
                <a:lnTo>
                  <a:pt x="1180833" y="997305"/>
                </a:lnTo>
                <a:lnTo>
                  <a:pt x="1183474" y="997305"/>
                </a:lnTo>
                <a:lnTo>
                  <a:pt x="1188046" y="997775"/>
                </a:lnTo>
                <a:lnTo>
                  <a:pt x="1198929" y="1000884"/>
                </a:lnTo>
                <a:lnTo>
                  <a:pt x="1209689" y="1005606"/>
                </a:lnTo>
                <a:lnTo>
                  <a:pt x="1220699" y="1009921"/>
                </a:lnTo>
                <a:lnTo>
                  <a:pt x="1232331" y="1011808"/>
                </a:lnTo>
                <a:lnTo>
                  <a:pt x="1237932" y="1011808"/>
                </a:lnTo>
                <a:lnTo>
                  <a:pt x="1243863" y="1010361"/>
                </a:lnTo>
                <a:lnTo>
                  <a:pt x="1250276" y="1006576"/>
                </a:lnTo>
                <a:lnTo>
                  <a:pt x="1251962" y="972609"/>
                </a:lnTo>
                <a:lnTo>
                  <a:pt x="1241269" y="948269"/>
                </a:lnTo>
                <a:lnTo>
                  <a:pt x="1200505" y="918565"/>
                </a:lnTo>
                <a:lnTo>
                  <a:pt x="1151827" y="891594"/>
                </a:lnTo>
                <a:lnTo>
                  <a:pt x="1102442" y="865701"/>
                </a:lnTo>
                <a:lnTo>
                  <a:pt x="1051647" y="844209"/>
                </a:lnTo>
                <a:lnTo>
                  <a:pt x="982047" y="825994"/>
                </a:lnTo>
                <a:lnTo>
                  <a:pt x="969791" y="816873"/>
                </a:lnTo>
                <a:lnTo>
                  <a:pt x="962668" y="802804"/>
                </a:lnTo>
                <a:lnTo>
                  <a:pt x="961377" y="783513"/>
                </a:lnTo>
                <a:lnTo>
                  <a:pt x="964732" y="769870"/>
                </a:lnTo>
                <a:lnTo>
                  <a:pt x="970151" y="761461"/>
                </a:lnTo>
                <a:lnTo>
                  <a:pt x="977177" y="757208"/>
                </a:lnTo>
                <a:lnTo>
                  <a:pt x="985354" y="756030"/>
                </a:lnTo>
                <a:lnTo>
                  <a:pt x="991707" y="756484"/>
                </a:lnTo>
                <a:lnTo>
                  <a:pt x="1011199" y="760031"/>
                </a:lnTo>
                <a:lnTo>
                  <a:pt x="1017435" y="761504"/>
                </a:lnTo>
                <a:lnTo>
                  <a:pt x="1023658" y="764438"/>
                </a:lnTo>
                <a:lnTo>
                  <a:pt x="1036116" y="764438"/>
                </a:lnTo>
                <a:lnTo>
                  <a:pt x="1042352" y="761504"/>
                </a:lnTo>
                <a:lnTo>
                  <a:pt x="1048588" y="751243"/>
                </a:lnTo>
                <a:lnTo>
                  <a:pt x="998517" y="716687"/>
                </a:lnTo>
                <a:lnTo>
                  <a:pt x="950913" y="686209"/>
                </a:lnTo>
                <a:lnTo>
                  <a:pt x="905399" y="659316"/>
                </a:lnTo>
                <a:lnTo>
                  <a:pt x="861598" y="635518"/>
                </a:lnTo>
                <a:lnTo>
                  <a:pt x="819132" y="614324"/>
                </a:lnTo>
                <a:lnTo>
                  <a:pt x="777625" y="595244"/>
                </a:lnTo>
                <a:lnTo>
                  <a:pt x="736699" y="577785"/>
                </a:lnTo>
                <a:lnTo>
                  <a:pt x="695977" y="561458"/>
                </a:lnTo>
                <a:lnTo>
                  <a:pt x="655082" y="545771"/>
                </a:lnTo>
                <a:lnTo>
                  <a:pt x="571262" y="514355"/>
                </a:lnTo>
                <a:lnTo>
                  <a:pt x="527584" y="497643"/>
                </a:lnTo>
                <a:lnTo>
                  <a:pt x="482223" y="479609"/>
                </a:lnTo>
                <a:lnTo>
                  <a:pt x="434803" y="459759"/>
                </a:lnTo>
                <a:lnTo>
                  <a:pt x="384947" y="437605"/>
                </a:lnTo>
                <a:lnTo>
                  <a:pt x="332276" y="412654"/>
                </a:lnTo>
                <a:lnTo>
                  <a:pt x="276415" y="384416"/>
                </a:lnTo>
                <a:lnTo>
                  <a:pt x="296943" y="376517"/>
                </a:lnTo>
                <a:lnTo>
                  <a:pt x="316436" y="371373"/>
                </a:lnTo>
                <a:lnTo>
                  <a:pt x="334990" y="368582"/>
                </a:lnTo>
                <a:lnTo>
                  <a:pt x="352704" y="367741"/>
                </a:lnTo>
                <a:lnTo>
                  <a:pt x="379050" y="369384"/>
                </a:lnTo>
                <a:lnTo>
                  <a:pt x="403929" y="373268"/>
                </a:lnTo>
                <a:lnTo>
                  <a:pt x="427713" y="377824"/>
                </a:lnTo>
                <a:lnTo>
                  <a:pt x="492974" y="388427"/>
                </a:lnTo>
                <a:lnTo>
                  <a:pt x="517527" y="396450"/>
                </a:lnTo>
                <a:lnTo>
                  <a:pt x="531490" y="405191"/>
                </a:lnTo>
                <a:lnTo>
                  <a:pt x="541923" y="414292"/>
                </a:lnTo>
                <a:lnTo>
                  <a:pt x="555884" y="423392"/>
                </a:lnTo>
                <a:lnTo>
                  <a:pt x="580433" y="432133"/>
                </a:lnTo>
                <a:lnTo>
                  <a:pt x="648408" y="444996"/>
                </a:lnTo>
                <a:lnTo>
                  <a:pt x="673876" y="450654"/>
                </a:lnTo>
                <a:lnTo>
                  <a:pt x="699355" y="455353"/>
                </a:lnTo>
                <a:lnTo>
                  <a:pt x="725170" y="457314"/>
                </a:lnTo>
                <a:lnTo>
                  <a:pt x="744182" y="456026"/>
                </a:lnTo>
                <a:lnTo>
                  <a:pt x="763657" y="451716"/>
                </a:lnTo>
                <a:lnTo>
                  <a:pt x="783713" y="443716"/>
                </a:lnTo>
                <a:lnTo>
                  <a:pt x="814458" y="425458"/>
                </a:lnTo>
                <a:lnTo>
                  <a:pt x="825182" y="421449"/>
                </a:lnTo>
                <a:lnTo>
                  <a:pt x="836544" y="419164"/>
                </a:lnTo>
                <a:lnTo>
                  <a:pt x="848448" y="418439"/>
                </a:lnTo>
                <a:lnTo>
                  <a:pt x="880056" y="422387"/>
                </a:lnTo>
                <a:lnTo>
                  <a:pt x="912931" y="432488"/>
                </a:lnTo>
                <a:lnTo>
                  <a:pt x="945537" y="446128"/>
                </a:lnTo>
                <a:lnTo>
                  <a:pt x="994107" y="469019"/>
                </a:lnTo>
                <a:lnTo>
                  <a:pt x="1012083" y="475267"/>
                </a:lnTo>
                <a:lnTo>
                  <a:pt x="1030471" y="479193"/>
                </a:lnTo>
                <a:lnTo>
                  <a:pt x="1049477" y="480555"/>
                </a:lnTo>
                <a:lnTo>
                  <a:pt x="1067196" y="479401"/>
                </a:lnTo>
                <a:lnTo>
                  <a:pt x="1085726" y="475824"/>
                </a:lnTo>
                <a:lnTo>
                  <a:pt x="1105212" y="469646"/>
                </a:lnTo>
                <a:lnTo>
                  <a:pt x="1125804" y="460692"/>
                </a:lnTo>
                <a:lnTo>
                  <a:pt x="1051377" y="436489"/>
                </a:lnTo>
                <a:lnTo>
                  <a:pt x="1018249" y="426038"/>
                </a:lnTo>
                <a:lnTo>
                  <a:pt x="986294" y="416687"/>
                </a:lnTo>
                <a:lnTo>
                  <a:pt x="963060" y="407702"/>
                </a:lnTo>
                <a:lnTo>
                  <a:pt x="946132" y="393217"/>
                </a:lnTo>
                <a:lnTo>
                  <a:pt x="936208" y="372131"/>
                </a:lnTo>
                <a:lnTo>
                  <a:pt x="933983" y="343344"/>
                </a:lnTo>
                <a:lnTo>
                  <a:pt x="933205" y="324550"/>
                </a:lnTo>
                <a:lnTo>
                  <a:pt x="933362" y="305206"/>
                </a:lnTo>
                <a:lnTo>
                  <a:pt x="938189" y="288062"/>
                </a:lnTo>
                <a:lnTo>
                  <a:pt x="951420" y="275869"/>
                </a:lnTo>
                <a:lnTo>
                  <a:pt x="956868" y="272668"/>
                </a:lnTo>
                <a:lnTo>
                  <a:pt x="962875" y="271208"/>
                </a:lnTo>
                <a:lnTo>
                  <a:pt x="968921" y="271208"/>
                </a:lnTo>
                <a:lnTo>
                  <a:pt x="1008710" y="296405"/>
                </a:lnTo>
                <a:lnTo>
                  <a:pt x="1018518" y="324000"/>
                </a:lnTo>
                <a:lnTo>
                  <a:pt x="1031124" y="347745"/>
                </a:lnTo>
                <a:lnTo>
                  <a:pt x="1049327" y="364888"/>
                </a:lnTo>
                <a:lnTo>
                  <a:pt x="1075931" y="372681"/>
                </a:lnTo>
                <a:lnTo>
                  <a:pt x="1086916" y="373583"/>
                </a:lnTo>
                <a:lnTo>
                  <a:pt x="1091069" y="373583"/>
                </a:lnTo>
                <a:lnTo>
                  <a:pt x="1107344" y="369803"/>
                </a:lnTo>
                <a:lnTo>
                  <a:pt x="1107709" y="359516"/>
                </a:lnTo>
                <a:lnTo>
                  <a:pt x="1099717" y="344302"/>
                </a:lnTo>
                <a:lnTo>
                  <a:pt x="1090917" y="325742"/>
                </a:lnTo>
                <a:lnTo>
                  <a:pt x="1089354" y="308940"/>
                </a:lnTo>
                <a:lnTo>
                  <a:pt x="1095122" y="297484"/>
                </a:lnTo>
                <a:lnTo>
                  <a:pt x="1105731" y="290934"/>
                </a:lnTo>
                <a:lnTo>
                  <a:pt x="1118692" y="288848"/>
                </a:lnTo>
                <a:lnTo>
                  <a:pt x="1122845" y="288848"/>
                </a:lnTo>
                <a:lnTo>
                  <a:pt x="1126959" y="289432"/>
                </a:lnTo>
                <a:lnTo>
                  <a:pt x="1144466" y="294598"/>
                </a:lnTo>
                <a:lnTo>
                  <a:pt x="1158252" y="297229"/>
                </a:lnTo>
                <a:lnTo>
                  <a:pt x="1172086" y="298647"/>
                </a:lnTo>
                <a:lnTo>
                  <a:pt x="1185964" y="299072"/>
                </a:lnTo>
                <a:lnTo>
                  <a:pt x="1198391" y="298788"/>
                </a:lnTo>
                <a:lnTo>
                  <a:pt x="1210849" y="298040"/>
                </a:lnTo>
                <a:lnTo>
                  <a:pt x="1260946" y="293500"/>
                </a:lnTo>
                <a:lnTo>
                  <a:pt x="1273527" y="292752"/>
                </a:lnTo>
                <a:lnTo>
                  <a:pt x="1322970" y="295746"/>
                </a:lnTo>
                <a:lnTo>
                  <a:pt x="1359877" y="308140"/>
                </a:lnTo>
                <a:lnTo>
                  <a:pt x="1345040" y="257928"/>
                </a:lnTo>
                <a:lnTo>
                  <a:pt x="1323625" y="219107"/>
                </a:lnTo>
                <a:lnTo>
                  <a:pt x="1294437" y="190421"/>
                </a:lnTo>
                <a:lnTo>
                  <a:pt x="1256276" y="170611"/>
                </a:lnTo>
                <a:lnTo>
                  <a:pt x="1207947" y="158419"/>
                </a:lnTo>
                <a:lnTo>
                  <a:pt x="1183314" y="157227"/>
                </a:lnTo>
                <a:lnTo>
                  <a:pt x="1158444" y="155486"/>
                </a:lnTo>
                <a:lnTo>
                  <a:pt x="1110818" y="134950"/>
                </a:lnTo>
                <a:lnTo>
                  <a:pt x="1084198" y="93282"/>
                </a:lnTo>
                <a:lnTo>
                  <a:pt x="1088402" y="73342"/>
                </a:lnTo>
                <a:lnTo>
                  <a:pt x="1092975" y="64875"/>
                </a:lnTo>
                <a:lnTo>
                  <a:pt x="1099154" y="59299"/>
                </a:lnTo>
                <a:lnTo>
                  <a:pt x="1106546" y="56233"/>
                </a:lnTo>
                <a:lnTo>
                  <a:pt x="1114755" y="55295"/>
                </a:lnTo>
                <a:lnTo>
                  <a:pt x="1120813" y="55295"/>
                </a:lnTo>
                <a:lnTo>
                  <a:pt x="1127188" y="56629"/>
                </a:lnTo>
                <a:lnTo>
                  <a:pt x="1133246" y="58674"/>
                </a:lnTo>
                <a:lnTo>
                  <a:pt x="1177102" y="75431"/>
                </a:lnTo>
                <a:lnTo>
                  <a:pt x="1221809" y="87823"/>
                </a:lnTo>
                <a:lnTo>
                  <a:pt x="1267009" y="97117"/>
                </a:lnTo>
                <a:lnTo>
                  <a:pt x="1312346" y="104580"/>
                </a:lnTo>
                <a:lnTo>
                  <a:pt x="1357464" y="111480"/>
                </a:lnTo>
                <a:lnTo>
                  <a:pt x="1361973" y="112547"/>
                </a:lnTo>
                <a:lnTo>
                  <a:pt x="1366494" y="114007"/>
                </a:lnTo>
                <a:lnTo>
                  <a:pt x="1371028" y="114007"/>
                </a:lnTo>
                <a:lnTo>
                  <a:pt x="1376955" y="113026"/>
                </a:lnTo>
                <a:lnTo>
                  <a:pt x="1382887" y="109467"/>
                </a:lnTo>
                <a:lnTo>
                  <a:pt x="1388823" y="102413"/>
                </a:lnTo>
                <a:lnTo>
                  <a:pt x="1394764" y="90944"/>
                </a:lnTo>
                <a:lnTo>
                  <a:pt x="1342722" y="74163"/>
                </a:lnTo>
                <a:lnTo>
                  <a:pt x="1291042" y="55974"/>
                </a:lnTo>
                <a:lnTo>
                  <a:pt x="1187803" y="18188"/>
                </a:lnTo>
                <a:lnTo>
                  <a:pt x="1135761" y="0"/>
                </a:lnTo>
                <a:lnTo>
                  <a:pt x="0" y="0"/>
                </a:lnTo>
                <a:lnTo>
                  <a:pt x="0" y="5657862"/>
                </a:lnTo>
                <a:lnTo>
                  <a:pt x="1636369" y="5657862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54438" y="1918680"/>
            <a:ext cx="7078980" cy="417004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625475" algn="just">
              <a:lnSpc>
                <a:spcPct val="100000"/>
              </a:lnSpc>
              <a:spcBef>
                <a:spcPts val="915"/>
              </a:spcBef>
            </a:pPr>
            <a:r>
              <a:rPr sz="140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0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b="1" spc="-10" dirty="0">
                <a:solidFill>
                  <a:srgbClr val="231F20"/>
                </a:solidFill>
                <a:latin typeface="Candara"/>
                <a:cs typeface="Candara"/>
              </a:rPr>
              <a:t>1980’s</a:t>
            </a:r>
            <a:endParaRPr sz="1400">
              <a:latin typeface="Candara"/>
              <a:cs typeface="Candara"/>
            </a:endParaRPr>
          </a:p>
          <a:p>
            <a:pPr marL="1540510" marR="7620" indent="612140" algn="just">
              <a:lnSpc>
                <a:spcPct val="102699"/>
              </a:lnSpc>
              <a:spcBef>
                <a:spcPts val="775"/>
              </a:spcBef>
            </a:pP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00" spc="3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CARE</a:t>
            </a:r>
            <a:r>
              <a:rPr sz="1400" spc="3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BEARS</a:t>
            </a:r>
            <a:r>
              <a:rPr sz="1400" spc="3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property</a:t>
            </a:r>
            <a:r>
              <a:rPr sz="1400" spc="3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00" spc="3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created</a:t>
            </a:r>
            <a:r>
              <a:rPr sz="1400" spc="3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00" spc="3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Elena</a:t>
            </a:r>
            <a:r>
              <a:rPr sz="1400" spc="3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Kucharik</a:t>
            </a:r>
            <a:r>
              <a:rPr sz="1400" spc="3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-25" dirty="0">
                <a:solidFill>
                  <a:srgbClr val="231F20"/>
                </a:solidFill>
                <a:latin typeface="Candara"/>
                <a:cs typeface="Candara"/>
              </a:rPr>
              <a:t>in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1981,</a:t>
            </a:r>
            <a:r>
              <a:rPr sz="1400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originally</a:t>
            </a:r>
            <a:r>
              <a:rPr sz="1400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00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use</a:t>
            </a:r>
            <a:r>
              <a:rPr sz="1400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00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00" spc="3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line</a:t>
            </a:r>
            <a:r>
              <a:rPr sz="1400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00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greeting</a:t>
            </a:r>
            <a:r>
              <a:rPr sz="1400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cards</a:t>
            </a:r>
            <a:r>
              <a:rPr sz="1400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00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American</a:t>
            </a:r>
            <a:r>
              <a:rPr sz="1400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Candara"/>
                <a:cs typeface="Candara"/>
              </a:rPr>
              <a:t>Greet-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ings.</a:t>
            </a:r>
            <a:r>
              <a:rPr sz="1400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Two</a:t>
            </a:r>
            <a:r>
              <a:rPr sz="1400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years</a:t>
            </a:r>
            <a:r>
              <a:rPr sz="1400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later,</a:t>
            </a:r>
            <a:r>
              <a:rPr sz="1400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Bernie</a:t>
            </a:r>
            <a:r>
              <a:rPr sz="1400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Loomis</a:t>
            </a:r>
            <a:r>
              <a:rPr sz="1400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00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Kenner</a:t>
            </a:r>
            <a:r>
              <a:rPr sz="1400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Toys</a:t>
            </a:r>
            <a:r>
              <a:rPr sz="1400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developed</a:t>
            </a:r>
            <a:r>
              <a:rPr sz="1400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-25" dirty="0">
                <a:solidFill>
                  <a:srgbClr val="231F20"/>
                </a:solidFill>
                <a:latin typeface="Candara"/>
                <a:cs typeface="Candara"/>
              </a:rPr>
              <a:t>and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began</a:t>
            </a:r>
            <a:r>
              <a:rPr sz="140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selling</a:t>
            </a:r>
            <a:r>
              <a:rPr sz="1400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00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line</a:t>
            </a:r>
            <a:r>
              <a:rPr sz="1400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00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plush</a:t>
            </a:r>
            <a:r>
              <a:rPr sz="140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products</a:t>
            </a:r>
            <a:r>
              <a:rPr sz="1400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based</a:t>
            </a:r>
            <a:r>
              <a:rPr sz="1400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0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00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characters</a:t>
            </a:r>
            <a:r>
              <a:rPr sz="1400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00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-25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400" spc="10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0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ndara"/>
                <a:cs typeface="Candara"/>
              </a:rPr>
              <a:t>program</a:t>
            </a:r>
            <a:r>
              <a:rPr sz="140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0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ndara"/>
                <a:cs typeface="Candara"/>
              </a:rPr>
              <a:t>off</a:t>
            </a:r>
            <a:r>
              <a:rPr sz="140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0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0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ndara"/>
                <a:cs typeface="Candara"/>
              </a:rPr>
              <a:t>races.</a:t>
            </a:r>
            <a:r>
              <a:rPr sz="1400" spc="4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0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ndara"/>
                <a:cs typeface="Candara"/>
              </a:rPr>
              <a:t>television</a:t>
            </a:r>
            <a:r>
              <a:rPr sz="140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ndara"/>
                <a:cs typeface="Candara"/>
              </a:rPr>
              <a:t>series</a:t>
            </a:r>
            <a:r>
              <a:rPr sz="140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ndara"/>
                <a:cs typeface="Candara"/>
              </a:rPr>
              <a:t>based</a:t>
            </a:r>
            <a:r>
              <a:rPr sz="140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00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-25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characters</a:t>
            </a:r>
            <a:r>
              <a:rPr sz="1400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ran</a:t>
            </a:r>
            <a:r>
              <a:rPr sz="1400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from</a:t>
            </a:r>
            <a:r>
              <a:rPr sz="1400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1985</a:t>
            </a:r>
            <a:r>
              <a:rPr sz="1400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until</a:t>
            </a:r>
            <a:r>
              <a:rPr sz="1400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1988</a:t>
            </a:r>
            <a:r>
              <a:rPr sz="1400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00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00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00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also</a:t>
            </a:r>
            <a:r>
              <a:rPr sz="1400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featured</a:t>
            </a:r>
            <a:r>
              <a:rPr sz="1400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00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Candara"/>
                <a:cs typeface="Candara"/>
              </a:rPr>
              <a:t>three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motion</a:t>
            </a:r>
            <a:r>
              <a:rPr sz="1400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pictures.</a:t>
            </a:r>
            <a:r>
              <a:rPr sz="1400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00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characters</a:t>
            </a:r>
            <a:r>
              <a:rPr sz="1400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were</a:t>
            </a:r>
            <a:r>
              <a:rPr sz="1400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re-introduced</a:t>
            </a:r>
            <a:r>
              <a:rPr sz="1400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00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toys</a:t>
            </a:r>
            <a:r>
              <a:rPr sz="1400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00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2002</a:t>
            </a:r>
            <a:r>
              <a:rPr sz="1400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-25" dirty="0">
                <a:solidFill>
                  <a:srgbClr val="231F20"/>
                </a:solidFill>
                <a:latin typeface="Candara"/>
                <a:cs typeface="Candara"/>
              </a:rPr>
              <a:t>by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Play</a:t>
            </a:r>
            <a:r>
              <a:rPr sz="1400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Along</a:t>
            </a:r>
            <a:r>
              <a:rPr sz="1400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Toys</a:t>
            </a:r>
            <a:r>
              <a:rPr sz="1400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400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modest</a:t>
            </a:r>
            <a:r>
              <a:rPr sz="1400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success.</a:t>
            </a:r>
            <a:r>
              <a:rPr sz="1400" spc="1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00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CARE</a:t>
            </a:r>
            <a:r>
              <a:rPr sz="1400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BEARS</a:t>
            </a:r>
            <a:r>
              <a:rPr sz="1400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property</a:t>
            </a:r>
            <a:r>
              <a:rPr sz="1400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-20" dirty="0">
                <a:solidFill>
                  <a:srgbClr val="231F20"/>
                </a:solidFill>
                <a:latin typeface="Candara"/>
                <a:cs typeface="Candara"/>
              </a:rPr>
              <a:t>ush-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ered</a:t>
            </a:r>
            <a:r>
              <a:rPr sz="1400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00" spc="3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00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new</a:t>
            </a:r>
            <a:r>
              <a:rPr sz="1400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era</a:t>
            </a:r>
            <a:r>
              <a:rPr sz="1400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00" spc="3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licensing—the</a:t>
            </a:r>
            <a:r>
              <a:rPr sz="1400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birth</a:t>
            </a:r>
            <a:r>
              <a:rPr sz="1400" spc="3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00" spc="2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00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half-hour,</a:t>
            </a:r>
            <a:r>
              <a:rPr sz="1400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Candara"/>
                <a:cs typeface="Candara"/>
              </a:rPr>
              <a:t>animated,</a:t>
            </a:r>
            <a:endParaRPr sz="1400">
              <a:latin typeface="Candara"/>
              <a:cs typeface="Candara"/>
            </a:endParaRPr>
          </a:p>
          <a:p>
            <a:pPr marL="12700" marR="5080" algn="just">
              <a:lnSpc>
                <a:spcPct val="102899"/>
              </a:lnSpc>
              <a:spcBef>
                <a:spcPts val="5"/>
              </a:spcBef>
            </a:pP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syndicated</a:t>
            </a:r>
            <a:r>
              <a:rPr sz="1400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television</a:t>
            </a:r>
            <a:r>
              <a:rPr sz="1400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series</a:t>
            </a:r>
            <a:r>
              <a:rPr sz="1400" spc="3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which</a:t>
            </a:r>
            <a:r>
              <a:rPr sz="1400" spc="3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00" spc="3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distributed</a:t>
            </a:r>
            <a:r>
              <a:rPr sz="1400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00" spc="3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local</a:t>
            </a:r>
            <a:r>
              <a:rPr sz="1400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television</a:t>
            </a:r>
            <a:r>
              <a:rPr sz="1400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channels</a:t>
            </a:r>
            <a:r>
              <a:rPr sz="1400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across</a:t>
            </a:r>
            <a:r>
              <a:rPr sz="1400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-25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United</a:t>
            </a:r>
            <a:r>
              <a:rPr sz="1400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States</a:t>
            </a:r>
            <a:r>
              <a:rPr sz="1400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00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abroad.</a:t>
            </a:r>
            <a:r>
              <a:rPr sz="1400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Previously,</a:t>
            </a:r>
            <a:r>
              <a:rPr sz="1400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00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dominant</a:t>
            </a:r>
            <a:r>
              <a:rPr sz="1400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platform</a:t>
            </a:r>
            <a:r>
              <a:rPr sz="1400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00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children’s</a:t>
            </a:r>
            <a:r>
              <a:rPr sz="1400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Candara"/>
                <a:cs typeface="Candara"/>
              </a:rPr>
              <a:t>programming </a:t>
            </a:r>
            <a:r>
              <a:rPr sz="1400" spc="2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0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20" dirty="0">
                <a:solidFill>
                  <a:srgbClr val="231F20"/>
                </a:solidFill>
                <a:latin typeface="Candara"/>
                <a:cs typeface="Candara"/>
              </a:rPr>
              <a:t>Saturday</a:t>
            </a:r>
            <a:r>
              <a:rPr sz="140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20" dirty="0">
                <a:solidFill>
                  <a:srgbClr val="231F20"/>
                </a:solidFill>
                <a:latin typeface="Candara"/>
                <a:cs typeface="Candara"/>
              </a:rPr>
              <a:t>morning</a:t>
            </a:r>
            <a:r>
              <a:rPr sz="140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20" dirty="0">
                <a:solidFill>
                  <a:srgbClr val="231F20"/>
                </a:solidFill>
                <a:latin typeface="Candara"/>
                <a:cs typeface="Candara"/>
              </a:rPr>
              <a:t>television</a:t>
            </a:r>
            <a:r>
              <a:rPr sz="140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20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40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20" dirty="0">
                <a:solidFill>
                  <a:srgbClr val="231F20"/>
                </a:solidFill>
                <a:latin typeface="Candara"/>
                <a:cs typeface="Candara"/>
              </a:rPr>
              <a:t>only</a:t>
            </a:r>
            <a:r>
              <a:rPr sz="140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20" dirty="0">
                <a:solidFill>
                  <a:srgbClr val="231F20"/>
                </a:solidFill>
                <a:latin typeface="Candara"/>
                <a:cs typeface="Candara"/>
              </a:rPr>
              <a:t>aired</a:t>
            </a:r>
            <a:r>
              <a:rPr sz="140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20" dirty="0">
                <a:solidFill>
                  <a:srgbClr val="231F20"/>
                </a:solidFill>
                <a:latin typeface="Candara"/>
                <a:cs typeface="Candara"/>
              </a:rPr>
              <a:t>weekly.</a:t>
            </a:r>
            <a:r>
              <a:rPr sz="1400" spc="3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20" dirty="0">
                <a:solidFill>
                  <a:srgbClr val="231F20"/>
                </a:solidFill>
                <a:latin typeface="Candara"/>
                <a:cs typeface="Candara"/>
              </a:rPr>
              <a:t>Syndication</a:t>
            </a:r>
            <a:r>
              <a:rPr sz="14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2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0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ndara"/>
                <a:cs typeface="Candara"/>
              </a:rPr>
              <a:t>half-</a:t>
            </a:r>
            <a:r>
              <a:rPr sz="1400" spc="20" dirty="0">
                <a:solidFill>
                  <a:srgbClr val="231F20"/>
                </a:solidFill>
                <a:latin typeface="Candara"/>
                <a:cs typeface="Candara"/>
              </a:rPr>
              <a:t>hour</a:t>
            </a:r>
            <a:r>
              <a:rPr sz="140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Candara"/>
                <a:cs typeface="Candara"/>
              </a:rPr>
              <a:t>animated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shows</a:t>
            </a:r>
            <a:r>
              <a:rPr sz="1400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aired</a:t>
            </a:r>
            <a:r>
              <a:rPr sz="1400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five</a:t>
            </a:r>
            <a:r>
              <a:rPr sz="14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times</a:t>
            </a:r>
            <a:r>
              <a:rPr sz="140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00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week</a:t>
            </a:r>
            <a:r>
              <a:rPr sz="1400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00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after</a:t>
            </a:r>
            <a:r>
              <a:rPr sz="140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school</a:t>
            </a:r>
            <a:r>
              <a:rPr sz="140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time</a:t>
            </a:r>
            <a:r>
              <a:rPr sz="1400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slots</a:t>
            </a:r>
            <a:r>
              <a:rPr sz="1400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0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provided</a:t>
            </a:r>
            <a:r>
              <a:rPr sz="1400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greater</a:t>
            </a:r>
            <a:r>
              <a:rPr sz="140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exposure</a:t>
            </a:r>
            <a:r>
              <a:rPr sz="1400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-25" dirty="0">
                <a:solidFill>
                  <a:srgbClr val="231F20"/>
                </a:solidFill>
                <a:latin typeface="Candara"/>
                <a:cs typeface="Candara"/>
              </a:rPr>
              <a:t>for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their</a:t>
            </a:r>
            <a:r>
              <a:rPr sz="1400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properties.</a:t>
            </a:r>
            <a:r>
              <a:rPr sz="1400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00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gamble</a:t>
            </a:r>
            <a:r>
              <a:rPr sz="1400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400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syndication</a:t>
            </a:r>
            <a:r>
              <a:rPr sz="1400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paid</a:t>
            </a:r>
            <a:r>
              <a:rPr sz="140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off</a:t>
            </a:r>
            <a:r>
              <a:rPr sz="1400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00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00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number</a:t>
            </a:r>
            <a:r>
              <a:rPr sz="1400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00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properties,</a:t>
            </a:r>
            <a:r>
              <a:rPr sz="1400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Candara"/>
                <a:cs typeface="Candara"/>
              </a:rPr>
              <a:t>includ- </a:t>
            </a:r>
            <a:r>
              <a:rPr sz="1400" spc="10" dirty="0">
                <a:solidFill>
                  <a:srgbClr val="231F20"/>
                </a:solidFill>
                <a:latin typeface="Candara"/>
                <a:cs typeface="Candara"/>
              </a:rPr>
              <a:t>ing</a:t>
            </a:r>
            <a:r>
              <a:rPr sz="14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ndara"/>
                <a:cs typeface="Candara"/>
              </a:rPr>
              <a:t>MASTERS</a:t>
            </a:r>
            <a:r>
              <a:rPr sz="1400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00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ndara"/>
                <a:cs typeface="Candara"/>
              </a:rPr>
              <a:t>UNIVERSE</a:t>
            </a:r>
            <a:r>
              <a:rPr sz="14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00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ndara"/>
                <a:cs typeface="Candara"/>
              </a:rPr>
              <a:t>MY</a:t>
            </a:r>
            <a:r>
              <a:rPr sz="140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ndara"/>
                <a:cs typeface="Candara"/>
              </a:rPr>
              <a:t>LITTLE</a:t>
            </a:r>
            <a:r>
              <a:rPr sz="14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ndara"/>
                <a:cs typeface="Candara"/>
              </a:rPr>
              <a:t>PONY</a:t>
            </a:r>
            <a:r>
              <a:rPr sz="1400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00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ndara"/>
                <a:cs typeface="Candara"/>
              </a:rPr>
              <a:t>fueled</a:t>
            </a:r>
            <a:r>
              <a:rPr sz="1400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00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ndara"/>
                <a:cs typeface="Candara"/>
              </a:rPr>
              <a:t>industry</a:t>
            </a:r>
            <a:r>
              <a:rPr sz="1400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-25" dirty="0">
                <a:solidFill>
                  <a:srgbClr val="231F20"/>
                </a:solidFill>
                <a:latin typeface="Candara"/>
                <a:cs typeface="Candara"/>
              </a:rPr>
              <a:t>for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most</a:t>
            </a:r>
            <a:r>
              <a:rPr sz="1400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00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00" spc="3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1980’s.</a:t>
            </a:r>
            <a:r>
              <a:rPr sz="1400" spc="2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00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bubble</a:t>
            </a:r>
            <a:r>
              <a:rPr sz="1400" spc="3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would,</a:t>
            </a:r>
            <a:r>
              <a:rPr sz="1400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however</a:t>
            </a:r>
            <a:r>
              <a:rPr sz="1400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eventually</a:t>
            </a:r>
            <a:r>
              <a:rPr sz="1400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burst,</a:t>
            </a:r>
            <a:r>
              <a:rPr sz="1400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unfortunately</a:t>
            </a:r>
            <a:r>
              <a:rPr sz="1400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at</a:t>
            </a:r>
            <a:r>
              <a:rPr sz="1400" spc="3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Candara"/>
                <a:cs typeface="Candara"/>
              </a:rPr>
              <a:t>great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cost</a:t>
            </a:r>
            <a:r>
              <a:rPr sz="14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Candara"/>
                <a:cs typeface="Candara"/>
              </a:rPr>
              <a:t>producers.</a:t>
            </a:r>
            <a:endParaRPr sz="1400">
              <a:latin typeface="Candara"/>
              <a:cs typeface="Candar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0254" y="2415984"/>
            <a:ext cx="1339710" cy="188767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90988" y="1363411"/>
            <a:ext cx="296862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66190" marR="5080" indent="-1254125">
              <a:lnSpc>
                <a:spcPct val="101499"/>
              </a:lnSpc>
              <a:spcBef>
                <a:spcPts val="95"/>
              </a:spcBef>
            </a:pPr>
            <a:r>
              <a:rPr dirty="0"/>
              <a:t>KENNER</a:t>
            </a:r>
            <a:r>
              <a:rPr spc="55" dirty="0"/>
              <a:t> </a:t>
            </a:r>
            <a:r>
              <a:rPr dirty="0"/>
              <a:t>TOYS</a:t>
            </a:r>
            <a:r>
              <a:rPr spc="60" dirty="0"/>
              <a:t> </a:t>
            </a:r>
            <a:r>
              <a:rPr dirty="0"/>
              <a:t>CARE</a:t>
            </a:r>
            <a:r>
              <a:rPr spc="50" dirty="0"/>
              <a:t> </a:t>
            </a:r>
            <a:r>
              <a:rPr spc="-10" dirty="0"/>
              <a:t>BEARS </a:t>
            </a:r>
            <a:r>
              <a:rPr spc="-20" dirty="0"/>
              <a:t>1981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5" y="1057275"/>
            <a:ext cx="10058400" cy="5658485"/>
          </a:xfrm>
          <a:custGeom>
            <a:avLst/>
            <a:gdLst/>
            <a:ahLst/>
            <a:cxnLst/>
            <a:rect l="l" t="t" r="r" b="b"/>
            <a:pathLst>
              <a:path w="10058400" h="5658484">
                <a:moveTo>
                  <a:pt x="10058400" y="5657862"/>
                </a:moveTo>
                <a:lnTo>
                  <a:pt x="10058400" y="0"/>
                </a:lnTo>
                <a:lnTo>
                  <a:pt x="0" y="0"/>
                </a:lnTo>
                <a:lnTo>
                  <a:pt x="0" y="5657862"/>
                </a:lnTo>
                <a:lnTo>
                  <a:pt x="1117600" y="5657862"/>
                </a:lnTo>
                <a:lnTo>
                  <a:pt x="1117600" y="3156458"/>
                </a:lnTo>
                <a:lnTo>
                  <a:pt x="1130300" y="3144853"/>
                </a:lnTo>
                <a:lnTo>
                  <a:pt x="1155700" y="3118313"/>
                </a:lnTo>
                <a:lnTo>
                  <a:pt x="1193800" y="3097144"/>
                </a:lnTo>
                <a:lnTo>
                  <a:pt x="1193800" y="3000552"/>
                </a:lnTo>
                <a:lnTo>
                  <a:pt x="1244600" y="2984314"/>
                </a:lnTo>
                <a:lnTo>
                  <a:pt x="1282700" y="2974979"/>
                </a:lnTo>
                <a:lnTo>
                  <a:pt x="1282700" y="1967572"/>
                </a:lnTo>
                <a:lnTo>
                  <a:pt x="1320800" y="1944415"/>
                </a:lnTo>
                <a:lnTo>
                  <a:pt x="1371600" y="1925340"/>
                </a:lnTo>
                <a:lnTo>
                  <a:pt x="1422400" y="1909765"/>
                </a:lnTo>
                <a:lnTo>
                  <a:pt x="1422400" y="1601755"/>
                </a:lnTo>
                <a:lnTo>
                  <a:pt x="1435100" y="1579372"/>
                </a:lnTo>
                <a:lnTo>
                  <a:pt x="1473200" y="1561466"/>
                </a:lnTo>
                <a:lnTo>
                  <a:pt x="1524000" y="1549665"/>
                </a:lnTo>
                <a:lnTo>
                  <a:pt x="1562100" y="1538582"/>
                </a:lnTo>
                <a:lnTo>
                  <a:pt x="1612900" y="1522831"/>
                </a:lnTo>
                <a:lnTo>
                  <a:pt x="1651000" y="1497025"/>
                </a:lnTo>
                <a:lnTo>
                  <a:pt x="1689100" y="1466645"/>
                </a:lnTo>
                <a:lnTo>
                  <a:pt x="1727200" y="1441103"/>
                </a:lnTo>
                <a:lnTo>
                  <a:pt x="1778000" y="1418977"/>
                </a:lnTo>
                <a:lnTo>
                  <a:pt x="1816100" y="1398844"/>
                </a:lnTo>
                <a:lnTo>
                  <a:pt x="1866900" y="1379284"/>
                </a:lnTo>
                <a:lnTo>
                  <a:pt x="1917700" y="1358874"/>
                </a:lnTo>
                <a:lnTo>
                  <a:pt x="1955800" y="1336192"/>
                </a:lnTo>
                <a:lnTo>
                  <a:pt x="1993900" y="1323670"/>
                </a:lnTo>
                <a:lnTo>
                  <a:pt x="2044700" y="1305986"/>
                </a:lnTo>
                <a:lnTo>
                  <a:pt x="2108200" y="1285630"/>
                </a:lnTo>
                <a:lnTo>
                  <a:pt x="2171700" y="1265090"/>
                </a:lnTo>
                <a:lnTo>
                  <a:pt x="2222500" y="1246854"/>
                </a:lnTo>
                <a:lnTo>
                  <a:pt x="2260600" y="1233411"/>
                </a:lnTo>
                <a:lnTo>
                  <a:pt x="2286000" y="1225652"/>
                </a:lnTo>
                <a:lnTo>
                  <a:pt x="2286000" y="1156296"/>
                </a:lnTo>
                <a:lnTo>
                  <a:pt x="2336800" y="1138325"/>
                </a:lnTo>
                <a:lnTo>
                  <a:pt x="2387600" y="1122097"/>
                </a:lnTo>
                <a:lnTo>
                  <a:pt x="2451100" y="1106731"/>
                </a:lnTo>
                <a:lnTo>
                  <a:pt x="2501900" y="1091347"/>
                </a:lnTo>
                <a:lnTo>
                  <a:pt x="2540000" y="1075065"/>
                </a:lnTo>
                <a:lnTo>
                  <a:pt x="2590800" y="1057004"/>
                </a:lnTo>
                <a:lnTo>
                  <a:pt x="2641600" y="1036284"/>
                </a:lnTo>
                <a:lnTo>
                  <a:pt x="2679700" y="1012024"/>
                </a:lnTo>
                <a:lnTo>
                  <a:pt x="2717800" y="1004388"/>
                </a:lnTo>
                <a:lnTo>
                  <a:pt x="2743200" y="1002906"/>
                </a:lnTo>
                <a:lnTo>
                  <a:pt x="2768600" y="998199"/>
                </a:lnTo>
                <a:lnTo>
                  <a:pt x="2768600" y="737196"/>
                </a:lnTo>
                <a:lnTo>
                  <a:pt x="2781300" y="719272"/>
                </a:lnTo>
                <a:lnTo>
                  <a:pt x="2794000" y="705956"/>
                </a:lnTo>
                <a:lnTo>
                  <a:pt x="2806700" y="696157"/>
                </a:lnTo>
                <a:lnTo>
                  <a:pt x="2832100" y="688784"/>
                </a:lnTo>
                <a:lnTo>
                  <a:pt x="2870200" y="671453"/>
                </a:lnTo>
                <a:lnTo>
                  <a:pt x="2908300" y="650586"/>
                </a:lnTo>
                <a:lnTo>
                  <a:pt x="2946400" y="633038"/>
                </a:lnTo>
                <a:lnTo>
                  <a:pt x="2997200" y="625665"/>
                </a:lnTo>
                <a:lnTo>
                  <a:pt x="3009900" y="626234"/>
                </a:lnTo>
                <a:lnTo>
                  <a:pt x="3022600" y="628016"/>
                </a:lnTo>
                <a:lnTo>
                  <a:pt x="3035300" y="631125"/>
                </a:lnTo>
                <a:lnTo>
                  <a:pt x="3048000" y="635673"/>
                </a:lnTo>
                <a:lnTo>
                  <a:pt x="3086100" y="607860"/>
                </a:lnTo>
                <a:lnTo>
                  <a:pt x="3124200" y="588641"/>
                </a:lnTo>
                <a:lnTo>
                  <a:pt x="3175000" y="575522"/>
                </a:lnTo>
                <a:lnTo>
                  <a:pt x="3225800" y="566009"/>
                </a:lnTo>
                <a:lnTo>
                  <a:pt x="3263900" y="557606"/>
                </a:lnTo>
                <a:lnTo>
                  <a:pt x="3314700" y="548060"/>
                </a:lnTo>
                <a:lnTo>
                  <a:pt x="3365500" y="538807"/>
                </a:lnTo>
                <a:lnTo>
                  <a:pt x="3416300" y="529838"/>
                </a:lnTo>
                <a:lnTo>
                  <a:pt x="3467100" y="521143"/>
                </a:lnTo>
                <a:lnTo>
                  <a:pt x="3517900" y="512711"/>
                </a:lnTo>
                <a:lnTo>
                  <a:pt x="3568700" y="504532"/>
                </a:lnTo>
                <a:lnTo>
                  <a:pt x="3619500" y="496595"/>
                </a:lnTo>
                <a:lnTo>
                  <a:pt x="3670300" y="488891"/>
                </a:lnTo>
                <a:lnTo>
                  <a:pt x="3721100" y="481409"/>
                </a:lnTo>
                <a:lnTo>
                  <a:pt x="3771900" y="474139"/>
                </a:lnTo>
                <a:lnTo>
                  <a:pt x="3822700" y="467071"/>
                </a:lnTo>
                <a:lnTo>
                  <a:pt x="3873500" y="460195"/>
                </a:lnTo>
                <a:lnTo>
                  <a:pt x="3924300" y="453500"/>
                </a:lnTo>
                <a:lnTo>
                  <a:pt x="3962400" y="446976"/>
                </a:lnTo>
                <a:lnTo>
                  <a:pt x="4025900" y="441392"/>
                </a:lnTo>
                <a:lnTo>
                  <a:pt x="4076700" y="437371"/>
                </a:lnTo>
                <a:lnTo>
                  <a:pt x="4127500" y="434410"/>
                </a:lnTo>
                <a:lnTo>
                  <a:pt x="4178300" y="432008"/>
                </a:lnTo>
                <a:lnTo>
                  <a:pt x="4229100" y="429663"/>
                </a:lnTo>
                <a:lnTo>
                  <a:pt x="4279900" y="426873"/>
                </a:lnTo>
                <a:lnTo>
                  <a:pt x="4330700" y="423137"/>
                </a:lnTo>
                <a:lnTo>
                  <a:pt x="4381500" y="417953"/>
                </a:lnTo>
                <a:lnTo>
                  <a:pt x="4432300" y="410819"/>
                </a:lnTo>
                <a:lnTo>
                  <a:pt x="4483100" y="403204"/>
                </a:lnTo>
                <a:lnTo>
                  <a:pt x="4533900" y="396451"/>
                </a:lnTo>
                <a:lnTo>
                  <a:pt x="4584700" y="390505"/>
                </a:lnTo>
                <a:lnTo>
                  <a:pt x="4635500" y="385306"/>
                </a:lnTo>
                <a:lnTo>
                  <a:pt x="4686300" y="380796"/>
                </a:lnTo>
                <a:lnTo>
                  <a:pt x="4737100" y="376919"/>
                </a:lnTo>
                <a:lnTo>
                  <a:pt x="4787900" y="373614"/>
                </a:lnTo>
                <a:lnTo>
                  <a:pt x="4838700" y="370826"/>
                </a:lnTo>
                <a:lnTo>
                  <a:pt x="4889500" y="368495"/>
                </a:lnTo>
                <a:lnTo>
                  <a:pt x="4940300" y="366564"/>
                </a:lnTo>
                <a:lnTo>
                  <a:pt x="4978400" y="364974"/>
                </a:lnTo>
                <a:lnTo>
                  <a:pt x="5029200" y="363668"/>
                </a:lnTo>
                <a:lnTo>
                  <a:pt x="5080000" y="362588"/>
                </a:lnTo>
                <a:lnTo>
                  <a:pt x="5130800" y="361676"/>
                </a:lnTo>
                <a:lnTo>
                  <a:pt x="5181600" y="360874"/>
                </a:lnTo>
                <a:lnTo>
                  <a:pt x="5283200" y="359367"/>
                </a:lnTo>
                <a:lnTo>
                  <a:pt x="5334000" y="358546"/>
                </a:lnTo>
                <a:lnTo>
                  <a:pt x="5359400" y="358102"/>
                </a:lnTo>
                <a:lnTo>
                  <a:pt x="5397500" y="357793"/>
                </a:lnTo>
                <a:lnTo>
                  <a:pt x="5499100" y="357670"/>
                </a:lnTo>
                <a:lnTo>
                  <a:pt x="5524500" y="357812"/>
                </a:lnTo>
                <a:lnTo>
                  <a:pt x="5537200" y="358013"/>
                </a:lnTo>
                <a:lnTo>
                  <a:pt x="5588000" y="358728"/>
                </a:lnTo>
                <a:lnTo>
                  <a:pt x="5702300" y="360876"/>
                </a:lnTo>
                <a:lnTo>
                  <a:pt x="5753100" y="362235"/>
                </a:lnTo>
                <a:lnTo>
                  <a:pt x="5803900" y="363735"/>
                </a:lnTo>
                <a:lnTo>
                  <a:pt x="5854700" y="365339"/>
                </a:lnTo>
                <a:lnTo>
                  <a:pt x="5905500" y="367010"/>
                </a:lnTo>
                <a:lnTo>
                  <a:pt x="6007100" y="370409"/>
                </a:lnTo>
                <a:lnTo>
                  <a:pt x="6057900" y="372062"/>
                </a:lnTo>
                <a:lnTo>
                  <a:pt x="6108700" y="373636"/>
                </a:lnTo>
                <a:lnTo>
                  <a:pt x="6159500" y="375094"/>
                </a:lnTo>
                <a:lnTo>
                  <a:pt x="6210300" y="376449"/>
                </a:lnTo>
                <a:lnTo>
                  <a:pt x="6261100" y="377703"/>
                </a:lnTo>
                <a:lnTo>
                  <a:pt x="6311900" y="378862"/>
                </a:lnTo>
                <a:lnTo>
                  <a:pt x="6362700" y="379933"/>
                </a:lnTo>
                <a:lnTo>
                  <a:pt x="6413500" y="380924"/>
                </a:lnTo>
                <a:lnTo>
                  <a:pt x="6464300" y="381841"/>
                </a:lnTo>
                <a:lnTo>
                  <a:pt x="6515100" y="382691"/>
                </a:lnTo>
                <a:lnTo>
                  <a:pt x="6565900" y="383482"/>
                </a:lnTo>
                <a:lnTo>
                  <a:pt x="6616700" y="384220"/>
                </a:lnTo>
                <a:lnTo>
                  <a:pt x="6667500" y="384912"/>
                </a:lnTo>
                <a:lnTo>
                  <a:pt x="6718300" y="385566"/>
                </a:lnTo>
                <a:lnTo>
                  <a:pt x="6819900" y="386785"/>
                </a:lnTo>
                <a:lnTo>
                  <a:pt x="7073900" y="389645"/>
                </a:lnTo>
                <a:lnTo>
                  <a:pt x="7175500" y="390861"/>
                </a:lnTo>
                <a:lnTo>
                  <a:pt x="7226300" y="391513"/>
                </a:lnTo>
                <a:lnTo>
                  <a:pt x="7277100" y="392202"/>
                </a:lnTo>
                <a:lnTo>
                  <a:pt x="7327900" y="392937"/>
                </a:lnTo>
                <a:lnTo>
                  <a:pt x="7378700" y="393724"/>
                </a:lnTo>
                <a:lnTo>
                  <a:pt x="7429500" y="394570"/>
                </a:lnTo>
                <a:lnTo>
                  <a:pt x="7480300" y="395483"/>
                </a:lnTo>
                <a:lnTo>
                  <a:pt x="7531100" y="396468"/>
                </a:lnTo>
                <a:lnTo>
                  <a:pt x="7581900" y="397710"/>
                </a:lnTo>
                <a:lnTo>
                  <a:pt x="7632700" y="399339"/>
                </a:lnTo>
                <a:lnTo>
                  <a:pt x="7683500" y="401398"/>
                </a:lnTo>
                <a:lnTo>
                  <a:pt x="7734300" y="403927"/>
                </a:lnTo>
                <a:lnTo>
                  <a:pt x="7785100" y="406969"/>
                </a:lnTo>
                <a:lnTo>
                  <a:pt x="7848600" y="410565"/>
                </a:lnTo>
                <a:lnTo>
                  <a:pt x="7899400" y="414756"/>
                </a:lnTo>
                <a:lnTo>
                  <a:pt x="7950200" y="419585"/>
                </a:lnTo>
                <a:lnTo>
                  <a:pt x="8001000" y="425093"/>
                </a:lnTo>
                <a:lnTo>
                  <a:pt x="8051800" y="431321"/>
                </a:lnTo>
                <a:lnTo>
                  <a:pt x="8102600" y="438312"/>
                </a:lnTo>
                <a:lnTo>
                  <a:pt x="8153400" y="446106"/>
                </a:lnTo>
                <a:lnTo>
                  <a:pt x="8204200" y="454746"/>
                </a:lnTo>
                <a:lnTo>
                  <a:pt x="8255000" y="464273"/>
                </a:lnTo>
                <a:lnTo>
                  <a:pt x="8305800" y="474729"/>
                </a:lnTo>
                <a:lnTo>
                  <a:pt x="8356600" y="486155"/>
                </a:lnTo>
                <a:lnTo>
                  <a:pt x="8382000" y="492088"/>
                </a:lnTo>
                <a:lnTo>
                  <a:pt x="8407400" y="497786"/>
                </a:lnTo>
                <a:lnTo>
                  <a:pt x="8445500" y="505840"/>
                </a:lnTo>
                <a:lnTo>
                  <a:pt x="8458200" y="518845"/>
                </a:lnTo>
                <a:lnTo>
                  <a:pt x="8483600" y="538651"/>
                </a:lnTo>
                <a:lnTo>
                  <a:pt x="8483600" y="1106256"/>
                </a:lnTo>
                <a:lnTo>
                  <a:pt x="8509000" y="1119398"/>
                </a:lnTo>
                <a:lnTo>
                  <a:pt x="8559800" y="1145923"/>
                </a:lnTo>
                <a:lnTo>
                  <a:pt x="8597900" y="1171901"/>
                </a:lnTo>
                <a:lnTo>
                  <a:pt x="8648700" y="1196543"/>
                </a:lnTo>
                <a:lnTo>
                  <a:pt x="8699500" y="1219060"/>
                </a:lnTo>
                <a:lnTo>
                  <a:pt x="8750300" y="1242692"/>
                </a:lnTo>
                <a:lnTo>
                  <a:pt x="8788400" y="1269950"/>
                </a:lnTo>
                <a:lnTo>
                  <a:pt x="8813800" y="1301947"/>
                </a:lnTo>
                <a:lnTo>
                  <a:pt x="8839200" y="1339795"/>
                </a:lnTo>
                <a:lnTo>
                  <a:pt x="8839200" y="1429143"/>
                </a:lnTo>
                <a:lnTo>
                  <a:pt x="8851900" y="1446230"/>
                </a:lnTo>
                <a:lnTo>
                  <a:pt x="8877300" y="1458671"/>
                </a:lnTo>
                <a:lnTo>
                  <a:pt x="8915400" y="1472387"/>
                </a:lnTo>
                <a:lnTo>
                  <a:pt x="8928100" y="1489636"/>
                </a:lnTo>
                <a:lnTo>
                  <a:pt x="8928100" y="5657862"/>
                </a:lnTo>
                <a:lnTo>
                  <a:pt x="10058400" y="5657862"/>
                </a:lnTo>
                <a:close/>
              </a:path>
              <a:path w="10058400" h="5658484">
                <a:moveTo>
                  <a:pt x="2044700" y="3136036"/>
                </a:moveTo>
                <a:lnTo>
                  <a:pt x="2032000" y="3128707"/>
                </a:lnTo>
                <a:lnTo>
                  <a:pt x="2019300" y="3123876"/>
                </a:lnTo>
                <a:lnTo>
                  <a:pt x="2006600" y="3121216"/>
                </a:lnTo>
                <a:lnTo>
                  <a:pt x="1993900" y="3120402"/>
                </a:lnTo>
                <a:lnTo>
                  <a:pt x="1981200" y="3121431"/>
                </a:lnTo>
                <a:lnTo>
                  <a:pt x="1968500" y="3124125"/>
                </a:lnTo>
                <a:lnTo>
                  <a:pt x="1955800" y="3127898"/>
                </a:lnTo>
                <a:lnTo>
                  <a:pt x="1930400" y="3132162"/>
                </a:lnTo>
                <a:lnTo>
                  <a:pt x="1905000" y="3140271"/>
                </a:lnTo>
                <a:lnTo>
                  <a:pt x="1892300" y="3145828"/>
                </a:lnTo>
                <a:lnTo>
                  <a:pt x="1879600" y="3149022"/>
                </a:lnTo>
                <a:lnTo>
                  <a:pt x="1866900" y="3150044"/>
                </a:lnTo>
                <a:lnTo>
                  <a:pt x="1854200" y="3150044"/>
                </a:lnTo>
                <a:lnTo>
                  <a:pt x="1854200" y="3143224"/>
                </a:lnTo>
                <a:lnTo>
                  <a:pt x="1841500" y="3132569"/>
                </a:lnTo>
                <a:lnTo>
                  <a:pt x="1828800" y="3109378"/>
                </a:lnTo>
                <a:lnTo>
                  <a:pt x="1816100" y="3094702"/>
                </a:lnTo>
                <a:lnTo>
                  <a:pt x="1790700" y="3087015"/>
                </a:lnTo>
                <a:lnTo>
                  <a:pt x="1765300" y="3084791"/>
                </a:lnTo>
                <a:lnTo>
                  <a:pt x="1752600" y="3086017"/>
                </a:lnTo>
                <a:lnTo>
                  <a:pt x="1727200" y="3089098"/>
                </a:lnTo>
                <a:lnTo>
                  <a:pt x="1701800" y="3093144"/>
                </a:lnTo>
                <a:lnTo>
                  <a:pt x="1689100" y="3097263"/>
                </a:lnTo>
                <a:lnTo>
                  <a:pt x="1638300" y="3105509"/>
                </a:lnTo>
                <a:lnTo>
                  <a:pt x="1587500" y="3111996"/>
                </a:lnTo>
                <a:lnTo>
                  <a:pt x="1536700" y="3117118"/>
                </a:lnTo>
                <a:lnTo>
                  <a:pt x="1485900" y="3121271"/>
                </a:lnTo>
                <a:lnTo>
                  <a:pt x="1435100" y="3124852"/>
                </a:lnTo>
                <a:lnTo>
                  <a:pt x="1384300" y="3128255"/>
                </a:lnTo>
                <a:lnTo>
                  <a:pt x="1333500" y="3131876"/>
                </a:lnTo>
                <a:lnTo>
                  <a:pt x="1282700" y="3136111"/>
                </a:lnTo>
                <a:lnTo>
                  <a:pt x="1219200" y="3141356"/>
                </a:lnTo>
                <a:lnTo>
                  <a:pt x="1168400" y="3148006"/>
                </a:lnTo>
                <a:lnTo>
                  <a:pt x="1117600" y="3156458"/>
                </a:lnTo>
                <a:lnTo>
                  <a:pt x="1117600" y="5657862"/>
                </a:lnTo>
                <a:lnTo>
                  <a:pt x="1270000" y="5657862"/>
                </a:lnTo>
                <a:lnTo>
                  <a:pt x="1270000" y="3908067"/>
                </a:lnTo>
                <a:lnTo>
                  <a:pt x="1282700" y="3902354"/>
                </a:lnTo>
                <a:lnTo>
                  <a:pt x="1308100" y="3891010"/>
                </a:lnTo>
                <a:lnTo>
                  <a:pt x="1397000" y="3841151"/>
                </a:lnTo>
                <a:lnTo>
                  <a:pt x="1447800" y="3808527"/>
                </a:lnTo>
                <a:lnTo>
                  <a:pt x="1498600" y="3774703"/>
                </a:lnTo>
                <a:lnTo>
                  <a:pt x="1536700" y="3750644"/>
                </a:lnTo>
                <a:lnTo>
                  <a:pt x="1536700" y="3606018"/>
                </a:lnTo>
                <a:lnTo>
                  <a:pt x="1562100" y="3588733"/>
                </a:lnTo>
                <a:lnTo>
                  <a:pt x="1600200" y="3565924"/>
                </a:lnTo>
                <a:lnTo>
                  <a:pt x="1638300" y="3546553"/>
                </a:lnTo>
                <a:lnTo>
                  <a:pt x="1638300" y="3407930"/>
                </a:lnTo>
                <a:lnTo>
                  <a:pt x="1701800" y="3390379"/>
                </a:lnTo>
                <a:lnTo>
                  <a:pt x="1739900" y="3377289"/>
                </a:lnTo>
                <a:lnTo>
                  <a:pt x="1790700" y="3367443"/>
                </a:lnTo>
                <a:lnTo>
                  <a:pt x="1841500" y="3359619"/>
                </a:lnTo>
                <a:lnTo>
                  <a:pt x="1879600" y="3352601"/>
                </a:lnTo>
                <a:lnTo>
                  <a:pt x="1930400" y="3345167"/>
                </a:lnTo>
                <a:lnTo>
                  <a:pt x="1943100" y="3342144"/>
                </a:lnTo>
                <a:lnTo>
                  <a:pt x="1943100" y="3177990"/>
                </a:lnTo>
                <a:lnTo>
                  <a:pt x="1955800" y="3167888"/>
                </a:lnTo>
                <a:lnTo>
                  <a:pt x="1981200" y="3163559"/>
                </a:lnTo>
                <a:lnTo>
                  <a:pt x="2006600" y="3160606"/>
                </a:lnTo>
                <a:lnTo>
                  <a:pt x="2032000" y="3153330"/>
                </a:lnTo>
                <a:lnTo>
                  <a:pt x="2044700" y="3136036"/>
                </a:lnTo>
                <a:close/>
              </a:path>
              <a:path w="10058400" h="5658484">
                <a:moveTo>
                  <a:pt x="1384300" y="3025813"/>
                </a:moveTo>
                <a:lnTo>
                  <a:pt x="1371600" y="3023931"/>
                </a:lnTo>
                <a:lnTo>
                  <a:pt x="1358900" y="3022801"/>
                </a:lnTo>
                <a:lnTo>
                  <a:pt x="1346200" y="3022250"/>
                </a:lnTo>
                <a:lnTo>
                  <a:pt x="1320800" y="3022168"/>
                </a:lnTo>
                <a:lnTo>
                  <a:pt x="1308100" y="3022320"/>
                </a:lnTo>
                <a:lnTo>
                  <a:pt x="1295400" y="3022384"/>
                </a:lnTo>
                <a:lnTo>
                  <a:pt x="1270000" y="3021696"/>
                </a:lnTo>
                <a:lnTo>
                  <a:pt x="1244600" y="3018731"/>
                </a:lnTo>
                <a:lnTo>
                  <a:pt x="1219200" y="3012134"/>
                </a:lnTo>
                <a:lnTo>
                  <a:pt x="1193800" y="3000552"/>
                </a:lnTo>
                <a:lnTo>
                  <a:pt x="1193800" y="3097144"/>
                </a:lnTo>
                <a:lnTo>
                  <a:pt x="1206500" y="3090087"/>
                </a:lnTo>
                <a:lnTo>
                  <a:pt x="1244600" y="3073273"/>
                </a:lnTo>
                <a:lnTo>
                  <a:pt x="1282700" y="3068139"/>
                </a:lnTo>
                <a:lnTo>
                  <a:pt x="1320800" y="3062782"/>
                </a:lnTo>
                <a:lnTo>
                  <a:pt x="1358900" y="3050805"/>
                </a:lnTo>
                <a:lnTo>
                  <a:pt x="1384300" y="3025813"/>
                </a:lnTo>
                <a:close/>
              </a:path>
              <a:path w="10058400" h="5658484">
                <a:moveTo>
                  <a:pt x="2692400" y="4003471"/>
                </a:moveTo>
                <a:lnTo>
                  <a:pt x="2628900" y="3991144"/>
                </a:lnTo>
                <a:lnTo>
                  <a:pt x="2590800" y="3986601"/>
                </a:lnTo>
                <a:lnTo>
                  <a:pt x="2552700" y="3983012"/>
                </a:lnTo>
                <a:lnTo>
                  <a:pt x="2501900" y="3980285"/>
                </a:lnTo>
                <a:lnTo>
                  <a:pt x="2451100" y="3978326"/>
                </a:lnTo>
                <a:lnTo>
                  <a:pt x="2387600" y="3977043"/>
                </a:lnTo>
                <a:lnTo>
                  <a:pt x="2324100" y="3976341"/>
                </a:lnTo>
                <a:lnTo>
                  <a:pt x="2184400" y="3976404"/>
                </a:lnTo>
                <a:lnTo>
                  <a:pt x="2171700" y="3976476"/>
                </a:lnTo>
                <a:lnTo>
                  <a:pt x="2159000" y="3976548"/>
                </a:lnTo>
                <a:lnTo>
                  <a:pt x="2146300" y="3976620"/>
                </a:lnTo>
                <a:lnTo>
                  <a:pt x="2095500" y="3977151"/>
                </a:lnTo>
                <a:lnTo>
                  <a:pt x="2044700" y="3977798"/>
                </a:lnTo>
                <a:lnTo>
                  <a:pt x="1930400" y="3979204"/>
                </a:lnTo>
                <a:lnTo>
                  <a:pt x="1879600" y="3979849"/>
                </a:lnTo>
                <a:lnTo>
                  <a:pt x="1828800" y="3980382"/>
                </a:lnTo>
                <a:lnTo>
                  <a:pt x="1816100" y="3980503"/>
                </a:lnTo>
                <a:lnTo>
                  <a:pt x="1803400" y="3980624"/>
                </a:lnTo>
                <a:lnTo>
                  <a:pt x="1701800" y="3980676"/>
                </a:lnTo>
                <a:lnTo>
                  <a:pt x="1663700" y="3980011"/>
                </a:lnTo>
                <a:lnTo>
                  <a:pt x="1625600" y="3978799"/>
                </a:lnTo>
                <a:lnTo>
                  <a:pt x="1612900" y="3976954"/>
                </a:lnTo>
                <a:lnTo>
                  <a:pt x="1549400" y="3970499"/>
                </a:lnTo>
                <a:lnTo>
                  <a:pt x="1498600" y="3962484"/>
                </a:lnTo>
                <a:lnTo>
                  <a:pt x="1447800" y="3953380"/>
                </a:lnTo>
                <a:lnTo>
                  <a:pt x="1384300" y="3943659"/>
                </a:lnTo>
                <a:lnTo>
                  <a:pt x="1346200" y="3933795"/>
                </a:lnTo>
                <a:lnTo>
                  <a:pt x="1308100" y="3924260"/>
                </a:lnTo>
                <a:lnTo>
                  <a:pt x="1282700" y="3915526"/>
                </a:lnTo>
                <a:lnTo>
                  <a:pt x="1270000" y="3908067"/>
                </a:lnTo>
                <a:lnTo>
                  <a:pt x="1270000" y="5657862"/>
                </a:lnTo>
                <a:lnTo>
                  <a:pt x="1612899" y="5657862"/>
                </a:lnTo>
                <a:lnTo>
                  <a:pt x="1612900" y="4412664"/>
                </a:lnTo>
                <a:lnTo>
                  <a:pt x="1625600" y="4405033"/>
                </a:lnTo>
                <a:lnTo>
                  <a:pt x="1638300" y="4400880"/>
                </a:lnTo>
                <a:lnTo>
                  <a:pt x="1689100" y="4384461"/>
                </a:lnTo>
                <a:lnTo>
                  <a:pt x="1790700" y="4351079"/>
                </a:lnTo>
                <a:lnTo>
                  <a:pt x="1828800" y="4334550"/>
                </a:lnTo>
                <a:lnTo>
                  <a:pt x="1866900" y="4318420"/>
                </a:lnTo>
                <a:lnTo>
                  <a:pt x="1917700" y="4302906"/>
                </a:lnTo>
                <a:lnTo>
                  <a:pt x="1955800" y="4288226"/>
                </a:lnTo>
                <a:lnTo>
                  <a:pt x="1993900" y="4274597"/>
                </a:lnTo>
                <a:lnTo>
                  <a:pt x="2057400" y="4262237"/>
                </a:lnTo>
                <a:lnTo>
                  <a:pt x="2082800" y="4256800"/>
                </a:lnTo>
                <a:lnTo>
                  <a:pt x="2082800" y="4169422"/>
                </a:lnTo>
                <a:lnTo>
                  <a:pt x="2108200" y="4162421"/>
                </a:lnTo>
                <a:lnTo>
                  <a:pt x="2133600" y="4158448"/>
                </a:lnTo>
                <a:lnTo>
                  <a:pt x="2146300" y="4156672"/>
                </a:lnTo>
                <a:lnTo>
                  <a:pt x="2171700" y="4156265"/>
                </a:lnTo>
                <a:lnTo>
                  <a:pt x="2197100" y="4156360"/>
                </a:lnTo>
                <a:lnTo>
                  <a:pt x="2209800" y="4156417"/>
                </a:lnTo>
                <a:lnTo>
                  <a:pt x="2235200" y="4155838"/>
                </a:lnTo>
                <a:lnTo>
                  <a:pt x="2235200" y="4100588"/>
                </a:lnTo>
                <a:lnTo>
                  <a:pt x="2247900" y="4086750"/>
                </a:lnTo>
                <a:lnTo>
                  <a:pt x="2247900" y="4078409"/>
                </a:lnTo>
                <a:lnTo>
                  <a:pt x="2260600" y="4074319"/>
                </a:lnTo>
                <a:lnTo>
                  <a:pt x="2286000" y="4073232"/>
                </a:lnTo>
                <a:lnTo>
                  <a:pt x="2286000" y="4073398"/>
                </a:lnTo>
                <a:lnTo>
                  <a:pt x="2298700" y="4073815"/>
                </a:lnTo>
                <a:lnTo>
                  <a:pt x="2298700" y="4074363"/>
                </a:lnTo>
                <a:lnTo>
                  <a:pt x="2311400" y="4074922"/>
                </a:lnTo>
                <a:lnTo>
                  <a:pt x="2324100" y="4075532"/>
                </a:lnTo>
                <a:lnTo>
                  <a:pt x="2324100" y="4075960"/>
                </a:lnTo>
                <a:lnTo>
                  <a:pt x="2336800" y="4076211"/>
                </a:lnTo>
                <a:lnTo>
                  <a:pt x="2387600" y="4073268"/>
                </a:lnTo>
                <a:lnTo>
                  <a:pt x="2438400" y="4065217"/>
                </a:lnTo>
                <a:lnTo>
                  <a:pt x="2489200" y="4053682"/>
                </a:lnTo>
                <a:lnTo>
                  <a:pt x="2540000" y="4040200"/>
                </a:lnTo>
                <a:lnTo>
                  <a:pt x="2590800" y="4026311"/>
                </a:lnTo>
                <a:lnTo>
                  <a:pt x="2641600" y="4013555"/>
                </a:lnTo>
                <a:lnTo>
                  <a:pt x="2692400" y="4003471"/>
                </a:lnTo>
                <a:close/>
              </a:path>
              <a:path w="10058400" h="5658484">
                <a:moveTo>
                  <a:pt x="2603500" y="1999833"/>
                </a:moveTo>
                <a:lnTo>
                  <a:pt x="2578100" y="1955712"/>
                </a:lnTo>
                <a:lnTo>
                  <a:pt x="2540000" y="1941923"/>
                </a:lnTo>
                <a:lnTo>
                  <a:pt x="2501900" y="1940420"/>
                </a:lnTo>
                <a:lnTo>
                  <a:pt x="2476500" y="1942237"/>
                </a:lnTo>
                <a:lnTo>
                  <a:pt x="2438400" y="1947414"/>
                </a:lnTo>
                <a:lnTo>
                  <a:pt x="2400300" y="1955540"/>
                </a:lnTo>
                <a:lnTo>
                  <a:pt x="2374900" y="1966201"/>
                </a:lnTo>
                <a:lnTo>
                  <a:pt x="2336800" y="1972789"/>
                </a:lnTo>
                <a:lnTo>
                  <a:pt x="2298700" y="1977042"/>
                </a:lnTo>
                <a:lnTo>
                  <a:pt x="2235200" y="1979326"/>
                </a:lnTo>
                <a:lnTo>
                  <a:pt x="2184400" y="1979870"/>
                </a:lnTo>
                <a:lnTo>
                  <a:pt x="2120900" y="1979822"/>
                </a:lnTo>
                <a:lnTo>
                  <a:pt x="2082800" y="1979313"/>
                </a:lnTo>
                <a:lnTo>
                  <a:pt x="2032000" y="1978545"/>
                </a:lnTo>
                <a:lnTo>
                  <a:pt x="1981200" y="1977582"/>
                </a:lnTo>
                <a:lnTo>
                  <a:pt x="1930400" y="1976490"/>
                </a:lnTo>
                <a:lnTo>
                  <a:pt x="1828800" y="1974175"/>
                </a:lnTo>
                <a:lnTo>
                  <a:pt x="1778000" y="1973082"/>
                </a:lnTo>
                <a:lnTo>
                  <a:pt x="1727200" y="1972119"/>
                </a:lnTo>
                <a:lnTo>
                  <a:pt x="1689100" y="1971351"/>
                </a:lnTo>
                <a:lnTo>
                  <a:pt x="1638300" y="1970842"/>
                </a:lnTo>
                <a:lnTo>
                  <a:pt x="1549400" y="1970947"/>
                </a:lnTo>
                <a:lnTo>
                  <a:pt x="1473200" y="1972732"/>
                </a:lnTo>
                <a:lnTo>
                  <a:pt x="1422400" y="1975663"/>
                </a:lnTo>
                <a:lnTo>
                  <a:pt x="1384300" y="1980158"/>
                </a:lnTo>
                <a:lnTo>
                  <a:pt x="1358900" y="1985629"/>
                </a:lnTo>
                <a:lnTo>
                  <a:pt x="1333500" y="1988227"/>
                </a:lnTo>
                <a:lnTo>
                  <a:pt x="1320800" y="1989328"/>
                </a:lnTo>
                <a:lnTo>
                  <a:pt x="1308100" y="1988293"/>
                </a:lnTo>
                <a:lnTo>
                  <a:pt x="1308100" y="1984756"/>
                </a:lnTo>
                <a:lnTo>
                  <a:pt x="1295400" y="1978065"/>
                </a:lnTo>
                <a:lnTo>
                  <a:pt x="1282700" y="1967572"/>
                </a:lnTo>
                <a:lnTo>
                  <a:pt x="1282700" y="2974979"/>
                </a:lnTo>
                <a:lnTo>
                  <a:pt x="1295400" y="2971867"/>
                </a:lnTo>
                <a:lnTo>
                  <a:pt x="1346200" y="2962218"/>
                </a:lnTo>
                <a:lnTo>
                  <a:pt x="1397000" y="2954377"/>
                </a:lnTo>
                <a:lnTo>
                  <a:pt x="1435100" y="2947350"/>
                </a:lnTo>
                <a:lnTo>
                  <a:pt x="1485900" y="2940147"/>
                </a:lnTo>
                <a:lnTo>
                  <a:pt x="1485900" y="2850210"/>
                </a:lnTo>
                <a:lnTo>
                  <a:pt x="1562100" y="2844298"/>
                </a:lnTo>
                <a:lnTo>
                  <a:pt x="1638300" y="2837723"/>
                </a:lnTo>
                <a:lnTo>
                  <a:pt x="1701800" y="2830523"/>
                </a:lnTo>
                <a:lnTo>
                  <a:pt x="1727200" y="2827409"/>
                </a:lnTo>
                <a:lnTo>
                  <a:pt x="1727200" y="2520023"/>
                </a:lnTo>
                <a:lnTo>
                  <a:pt x="1739900" y="2506096"/>
                </a:lnTo>
                <a:lnTo>
                  <a:pt x="1778000" y="2489134"/>
                </a:lnTo>
                <a:lnTo>
                  <a:pt x="1828800" y="2470038"/>
                </a:lnTo>
                <a:lnTo>
                  <a:pt x="1879600" y="2449707"/>
                </a:lnTo>
                <a:lnTo>
                  <a:pt x="1943100" y="2429040"/>
                </a:lnTo>
                <a:lnTo>
                  <a:pt x="2006600" y="2408935"/>
                </a:lnTo>
                <a:lnTo>
                  <a:pt x="2070100" y="2390293"/>
                </a:lnTo>
                <a:lnTo>
                  <a:pt x="2120900" y="2374012"/>
                </a:lnTo>
                <a:lnTo>
                  <a:pt x="2159000" y="2360992"/>
                </a:lnTo>
                <a:lnTo>
                  <a:pt x="2197100" y="2352132"/>
                </a:lnTo>
                <a:lnTo>
                  <a:pt x="2209800" y="2348331"/>
                </a:lnTo>
                <a:lnTo>
                  <a:pt x="2247900" y="2344464"/>
                </a:lnTo>
                <a:lnTo>
                  <a:pt x="2298700" y="2342720"/>
                </a:lnTo>
                <a:lnTo>
                  <a:pt x="2362200" y="2341475"/>
                </a:lnTo>
                <a:lnTo>
                  <a:pt x="2387600" y="2340289"/>
                </a:lnTo>
                <a:lnTo>
                  <a:pt x="2387600" y="2275509"/>
                </a:lnTo>
                <a:lnTo>
                  <a:pt x="2451100" y="2236085"/>
                </a:lnTo>
                <a:lnTo>
                  <a:pt x="2501900" y="2194278"/>
                </a:lnTo>
                <a:lnTo>
                  <a:pt x="2540000" y="2151525"/>
                </a:lnTo>
                <a:lnTo>
                  <a:pt x="2565400" y="2109266"/>
                </a:lnTo>
                <a:lnTo>
                  <a:pt x="2578100" y="2068939"/>
                </a:lnTo>
                <a:lnTo>
                  <a:pt x="2590800" y="2031982"/>
                </a:lnTo>
                <a:lnTo>
                  <a:pt x="2603500" y="1999833"/>
                </a:lnTo>
                <a:close/>
              </a:path>
              <a:path w="10058400" h="5658484">
                <a:moveTo>
                  <a:pt x="1473200" y="1676914"/>
                </a:moveTo>
                <a:lnTo>
                  <a:pt x="1473200" y="1643392"/>
                </a:lnTo>
                <a:lnTo>
                  <a:pt x="1447800" y="1630324"/>
                </a:lnTo>
                <a:lnTo>
                  <a:pt x="1435100" y="1617592"/>
                </a:lnTo>
                <a:lnTo>
                  <a:pt x="1422400" y="1601755"/>
                </a:lnTo>
                <a:lnTo>
                  <a:pt x="1422400" y="1909765"/>
                </a:lnTo>
                <a:lnTo>
                  <a:pt x="1435100" y="1905546"/>
                </a:lnTo>
                <a:lnTo>
                  <a:pt x="1435100" y="1714436"/>
                </a:lnTo>
                <a:lnTo>
                  <a:pt x="1447800" y="1693863"/>
                </a:lnTo>
                <a:lnTo>
                  <a:pt x="1473200" y="1676914"/>
                </a:lnTo>
                <a:close/>
              </a:path>
              <a:path w="10058400" h="5658484">
                <a:moveTo>
                  <a:pt x="1828800" y="1647278"/>
                </a:moveTo>
                <a:lnTo>
                  <a:pt x="1778000" y="1652099"/>
                </a:lnTo>
                <a:lnTo>
                  <a:pt x="1727200" y="1657811"/>
                </a:lnTo>
                <a:lnTo>
                  <a:pt x="1676400" y="1664480"/>
                </a:lnTo>
                <a:lnTo>
                  <a:pt x="1625600" y="1672170"/>
                </a:lnTo>
                <a:lnTo>
                  <a:pt x="1587500" y="1680947"/>
                </a:lnTo>
                <a:lnTo>
                  <a:pt x="1536700" y="1690873"/>
                </a:lnTo>
                <a:lnTo>
                  <a:pt x="1485900" y="1702015"/>
                </a:lnTo>
                <a:lnTo>
                  <a:pt x="1435100" y="1714436"/>
                </a:lnTo>
                <a:lnTo>
                  <a:pt x="1435100" y="1905546"/>
                </a:lnTo>
                <a:lnTo>
                  <a:pt x="1460500" y="1897106"/>
                </a:lnTo>
                <a:lnTo>
                  <a:pt x="1511300" y="1886779"/>
                </a:lnTo>
                <a:lnTo>
                  <a:pt x="1562100" y="1878199"/>
                </a:lnTo>
                <a:lnTo>
                  <a:pt x="1612900" y="1870784"/>
                </a:lnTo>
                <a:lnTo>
                  <a:pt x="1625600" y="1869075"/>
                </a:lnTo>
                <a:lnTo>
                  <a:pt x="1625600" y="1740103"/>
                </a:lnTo>
                <a:lnTo>
                  <a:pt x="1651000" y="1710439"/>
                </a:lnTo>
                <a:lnTo>
                  <a:pt x="1689100" y="1693900"/>
                </a:lnTo>
                <a:lnTo>
                  <a:pt x="1727200" y="1685964"/>
                </a:lnTo>
                <a:lnTo>
                  <a:pt x="1752600" y="1682529"/>
                </a:lnTo>
                <a:lnTo>
                  <a:pt x="1790700" y="1673124"/>
                </a:lnTo>
                <a:lnTo>
                  <a:pt x="1828800" y="1647278"/>
                </a:lnTo>
                <a:close/>
              </a:path>
              <a:path w="10058400" h="5658484">
                <a:moveTo>
                  <a:pt x="1574800" y="2921241"/>
                </a:moveTo>
                <a:lnTo>
                  <a:pt x="1574800" y="2890061"/>
                </a:lnTo>
                <a:lnTo>
                  <a:pt x="1549400" y="2876257"/>
                </a:lnTo>
                <a:lnTo>
                  <a:pt x="1511300" y="2867188"/>
                </a:lnTo>
                <a:lnTo>
                  <a:pt x="1485900" y="2850210"/>
                </a:lnTo>
                <a:lnTo>
                  <a:pt x="1485900" y="2940147"/>
                </a:lnTo>
                <a:lnTo>
                  <a:pt x="1536700" y="2931774"/>
                </a:lnTo>
                <a:lnTo>
                  <a:pt x="1574800" y="2921241"/>
                </a:lnTo>
                <a:close/>
              </a:path>
              <a:path w="10058400" h="5658484">
                <a:moveTo>
                  <a:pt x="1879600" y="3594430"/>
                </a:moveTo>
                <a:lnTo>
                  <a:pt x="1879600" y="3582377"/>
                </a:lnTo>
                <a:lnTo>
                  <a:pt x="1866900" y="3584071"/>
                </a:lnTo>
                <a:lnTo>
                  <a:pt x="1828800" y="3588537"/>
                </a:lnTo>
                <a:lnTo>
                  <a:pt x="1727200" y="3609323"/>
                </a:lnTo>
                <a:lnTo>
                  <a:pt x="1676400" y="3615632"/>
                </a:lnTo>
                <a:lnTo>
                  <a:pt x="1638300" y="3620094"/>
                </a:lnTo>
                <a:lnTo>
                  <a:pt x="1600200" y="3621786"/>
                </a:lnTo>
                <a:lnTo>
                  <a:pt x="1574800" y="3621418"/>
                </a:lnTo>
                <a:lnTo>
                  <a:pt x="1562100" y="3620262"/>
                </a:lnTo>
                <a:lnTo>
                  <a:pt x="1549400" y="3618239"/>
                </a:lnTo>
                <a:lnTo>
                  <a:pt x="1536700" y="3615270"/>
                </a:lnTo>
                <a:lnTo>
                  <a:pt x="1536700" y="3750644"/>
                </a:lnTo>
                <a:lnTo>
                  <a:pt x="1600200" y="3715235"/>
                </a:lnTo>
                <a:lnTo>
                  <a:pt x="1638300" y="3695483"/>
                </a:lnTo>
                <a:lnTo>
                  <a:pt x="1714500" y="3679454"/>
                </a:lnTo>
                <a:lnTo>
                  <a:pt x="1739900" y="3669300"/>
                </a:lnTo>
                <a:lnTo>
                  <a:pt x="1778000" y="3653388"/>
                </a:lnTo>
                <a:lnTo>
                  <a:pt x="1816100" y="3629252"/>
                </a:lnTo>
                <a:lnTo>
                  <a:pt x="1879600" y="3594430"/>
                </a:lnTo>
                <a:close/>
              </a:path>
              <a:path w="10058400" h="5658484">
                <a:moveTo>
                  <a:pt x="2679700" y="4487532"/>
                </a:moveTo>
                <a:lnTo>
                  <a:pt x="2654300" y="4476122"/>
                </a:lnTo>
                <a:lnTo>
                  <a:pt x="2628900" y="4469818"/>
                </a:lnTo>
                <a:lnTo>
                  <a:pt x="2603500" y="4467129"/>
                </a:lnTo>
                <a:lnTo>
                  <a:pt x="2578100" y="4466564"/>
                </a:lnTo>
                <a:lnTo>
                  <a:pt x="2552700" y="4466640"/>
                </a:lnTo>
                <a:lnTo>
                  <a:pt x="2527300" y="4466290"/>
                </a:lnTo>
                <a:lnTo>
                  <a:pt x="2514600" y="4464689"/>
                </a:lnTo>
                <a:lnTo>
                  <a:pt x="2489200" y="4461009"/>
                </a:lnTo>
                <a:lnTo>
                  <a:pt x="2476500" y="4454423"/>
                </a:lnTo>
                <a:lnTo>
                  <a:pt x="2463800" y="4446464"/>
                </a:lnTo>
                <a:lnTo>
                  <a:pt x="2438400" y="4440520"/>
                </a:lnTo>
                <a:lnTo>
                  <a:pt x="2425700" y="4436799"/>
                </a:lnTo>
                <a:lnTo>
                  <a:pt x="2413000" y="4435513"/>
                </a:lnTo>
                <a:lnTo>
                  <a:pt x="2387600" y="4437249"/>
                </a:lnTo>
                <a:lnTo>
                  <a:pt x="2374900" y="4442663"/>
                </a:lnTo>
                <a:lnTo>
                  <a:pt x="2349500" y="4452058"/>
                </a:lnTo>
                <a:lnTo>
                  <a:pt x="2311400" y="4477126"/>
                </a:lnTo>
                <a:lnTo>
                  <a:pt x="2286000" y="4480560"/>
                </a:lnTo>
                <a:lnTo>
                  <a:pt x="2260600" y="4479839"/>
                </a:lnTo>
                <a:lnTo>
                  <a:pt x="2247900" y="4477804"/>
                </a:lnTo>
                <a:lnTo>
                  <a:pt x="2235200" y="4474644"/>
                </a:lnTo>
                <a:lnTo>
                  <a:pt x="2235200" y="4470552"/>
                </a:lnTo>
                <a:lnTo>
                  <a:pt x="2171700" y="4443279"/>
                </a:lnTo>
                <a:lnTo>
                  <a:pt x="2120900" y="4425465"/>
                </a:lnTo>
                <a:lnTo>
                  <a:pt x="2082800" y="4415765"/>
                </a:lnTo>
                <a:lnTo>
                  <a:pt x="2044700" y="4412830"/>
                </a:lnTo>
                <a:lnTo>
                  <a:pt x="2019300" y="4413534"/>
                </a:lnTo>
                <a:lnTo>
                  <a:pt x="1993900" y="4415518"/>
                </a:lnTo>
                <a:lnTo>
                  <a:pt x="1968500" y="4418590"/>
                </a:lnTo>
                <a:lnTo>
                  <a:pt x="1930400" y="4422559"/>
                </a:lnTo>
                <a:lnTo>
                  <a:pt x="1879600" y="4427934"/>
                </a:lnTo>
                <a:lnTo>
                  <a:pt x="1828800" y="4433643"/>
                </a:lnTo>
                <a:lnTo>
                  <a:pt x="1778000" y="4438809"/>
                </a:lnTo>
                <a:lnTo>
                  <a:pt x="1727200" y="4442553"/>
                </a:lnTo>
                <a:lnTo>
                  <a:pt x="1689100" y="4443996"/>
                </a:lnTo>
                <a:lnTo>
                  <a:pt x="1676400" y="4443895"/>
                </a:lnTo>
                <a:lnTo>
                  <a:pt x="1663700" y="4443795"/>
                </a:lnTo>
                <a:lnTo>
                  <a:pt x="1651000" y="4443166"/>
                </a:lnTo>
                <a:lnTo>
                  <a:pt x="1638300" y="4442073"/>
                </a:lnTo>
                <a:lnTo>
                  <a:pt x="1625600" y="4440478"/>
                </a:lnTo>
                <a:lnTo>
                  <a:pt x="1612900" y="4424302"/>
                </a:lnTo>
                <a:lnTo>
                  <a:pt x="1612899" y="5657862"/>
                </a:lnTo>
                <a:lnTo>
                  <a:pt x="2298700" y="5657862"/>
                </a:lnTo>
                <a:lnTo>
                  <a:pt x="2298700" y="4514138"/>
                </a:lnTo>
                <a:lnTo>
                  <a:pt x="2311400" y="4514371"/>
                </a:lnTo>
                <a:lnTo>
                  <a:pt x="2425700" y="4514300"/>
                </a:lnTo>
                <a:lnTo>
                  <a:pt x="2476500" y="4512737"/>
                </a:lnTo>
                <a:lnTo>
                  <a:pt x="2527300" y="4509663"/>
                </a:lnTo>
                <a:lnTo>
                  <a:pt x="2578100" y="4504694"/>
                </a:lnTo>
                <a:lnTo>
                  <a:pt x="2628900" y="4497445"/>
                </a:lnTo>
                <a:lnTo>
                  <a:pt x="2679700" y="4487532"/>
                </a:lnTo>
                <a:close/>
              </a:path>
              <a:path w="10058400" h="5658484">
                <a:moveTo>
                  <a:pt x="1968500" y="1802447"/>
                </a:moveTo>
                <a:lnTo>
                  <a:pt x="1917700" y="1778508"/>
                </a:lnTo>
                <a:lnTo>
                  <a:pt x="1866900" y="1763461"/>
                </a:lnTo>
                <a:lnTo>
                  <a:pt x="1828800" y="1755648"/>
                </a:lnTo>
                <a:lnTo>
                  <a:pt x="1778000" y="1753412"/>
                </a:lnTo>
                <a:lnTo>
                  <a:pt x="1752600" y="1753761"/>
                </a:lnTo>
                <a:lnTo>
                  <a:pt x="1739900" y="1754717"/>
                </a:lnTo>
                <a:lnTo>
                  <a:pt x="1714500" y="1756145"/>
                </a:lnTo>
                <a:lnTo>
                  <a:pt x="1689100" y="1757908"/>
                </a:lnTo>
                <a:lnTo>
                  <a:pt x="1676400" y="1759407"/>
                </a:lnTo>
                <a:lnTo>
                  <a:pt x="1663700" y="1759407"/>
                </a:lnTo>
                <a:lnTo>
                  <a:pt x="1651000" y="1758600"/>
                </a:lnTo>
                <a:lnTo>
                  <a:pt x="1651000" y="1755646"/>
                </a:lnTo>
                <a:lnTo>
                  <a:pt x="1638300" y="1749747"/>
                </a:lnTo>
                <a:lnTo>
                  <a:pt x="1625600" y="1740103"/>
                </a:lnTo>
                <a:lnTo>
                  <a:pt x="1625600" y="1869075"/>
                </a:lnTo>
                <a:lnTo>
                  <a:pt x="1714500" y="1857112"/>
                </a:lnTo>
                <a:lnTo>
                  <a:pt x="1765300" y="1849688"/>
                </a:lnTo>
                <a:lnTo>
                  <a:pt x="1816100" y="1841093"/>
                </a:lnTo>
                <a:lnTo>
                  <a:pt x="1866900" y="1830744"/>
                </a:lnTo>
                <a:lnTo>
                  <a:pt x="1917700" y="1818056"/>
                </a:lnTo>
                <a:lnTo>
                  <a:pt x="1968500" y="1802447"/>
                </a:lnTo>
                <a:close/>
              </a:path>
              <a:path w="10058400" h="5658484">
                <a:moveTo>
                  <a:pt x="1790700" y="3456749"/>
                </a:moveTo>
                <a:lnTo>
                  <a:pt x="1790700" y="3442060"/>
                </a:lnTo>
                <a:lnTo>
                  <a:pt x="1778000" y="3433135"/>
                </a:lnTo>
                <a:lnTo>
                  <a:pt x="1752600" y="3428708"/>
                </a:lnTo>
                <a:lnTo>
                  <a:pt x="1739900" y="3427514"/>
                </a:lnTo>
                <a:lnTo>
                  <a:pt x="1701800" y="3424444"/>
                </a:lnTo>
                <a:lnTo>
                  <a:pt x="1676400" y="3410937"/>
                </a:lnTo>
                <a:lnTo>
                  <a:pt x="1651000" y="3407867"/>
                </a:lnTo>
                <a:lnTo>
                  <a:pt x="1638300" y="3407930"/>
                </a:lnTo>
                <a:lnTo>
                  <a:pt x="1638300" y="3546553"/>
                </a:lnTo>
                <a:lnTo>
                  <a:pt x="1651000" y="3540096"/>
                </a:lnTo>
                <a:lnTo>
                  <a:pt x="1701800" y="3513757"/>
                </a:lnTo>
                <a:lnTo>
                  <a:pt x="1739900" y="3489415"/>
                </a:lnTo>
                <a:lnTo>
                  <a:pt x="1778000" y="3469577"/>
                </a:lnTo>
                <a:lnTo>
                  <a:pt x="1790700" y="3456749"/>
                </a:lnTo>
                <a:close/>
              </a:path>
              <a:path w="10058400" h="5658484">
                <a:moveTo>
                  <a:pt x="1993900" y="2743896"/>
                </a:moveTo>
                <a:lnTo>
                  <a:pt x="1993900" y="2709262"/>
                </a:lnTo>
                <a:lnTo>
                  <a:pt x="1981200" y="2697408"/>
                </a:lnTo>
                <a:lnTo>
                  <a:pt x="1981200" y="2685463"/>
                </a:lnTo>
                <a:lnTo>
                  <a:pt x="1955800" y="2661452"/>
                </a:lnTo>
                <a:lnTo>
                  <a:pt x="1930400" y="2649462"/>
                </a:lnTo>
                <a:lnTo>
                  <a:pt x="1917700" y="2637534"/>
                </a:lnTo>
                <a:lnTo>
                  <a:pt x="1892300" y="2625705"/>
                </a:lnTo>
                <a:lnTo>
                  <a:pt x="1879600" y="2614014"/>
                </a:lnTo>
                <a:lnTo>
                  <a:pt x="1854200" y="2602499"/>
                </a:lnTo>
                <a:lnTo>
                  <a:pt x="1841500" y="2591198"/>
                </a:lnTo>
                <a:lnTo>
                  <a:pt x="1816100" y="2580148"/>
                </a:lnTo>
                <a:lnTo>
                  <a:pt x="1790700" y="2569389"/>
                </a:lnTo>
                <a:lnTo>
                  <a:pt x="1778000" y="2558958"/>
                </a:lnTo>
                <a:lnTo>
                  <a:pt x="1752600" y="2548894"/>
                </a:lnTo>
                <a:lnTo>
                  <a:pt x="1739900" y="2539234"/>
                </a:lnTo>
                <a:lnTo>
                  <a:pt x="1727200" y="2530017"/>
                </a:lnTo>
                <a:lnTo>
                  <a:pt x="1727200" y="2827409"/>
                </a:lnTo>
                <a:lnTo>
                  <a:pt x="1765300" y="2822737"/>
                </a:lnTo>
                <a:lnTo>
                  <a:pt x="1803400" y="2814402"/>
                </a:lnTo>
                <a:lnTo>
                  <a:pt x="1854200" y="2805556"/>
                </a:lnTo>
                <a:lnTo>
                  <a:pt x="1892300" y="2796238"/>
                </a:lnTo>
                <a:lnTo>
                  <a:pt x="1943100" y="2776337"/>
                </a:lnTo>
                <a:lnTo>
                  <a:pt x="1981200" y="2755004"/>
                </a:lnTo>
                <a:lnTo>
                  <a:pt x="1993900" y="2743896"/>
                </a:lnTo>
                <a:close/>
              </a:path>
              <a:path w="10058400" h="5658484">
                <a:moveTo>
                  <a:pt x="2082800" y="3297025"/>
                </a:moveTo>
                <a:lnTo>
                  <a:pt x="2082800" y="3282279"/>
                </a:lnTo>
                <a:lnTo>
                  <a:pt x="2057400" y="3265010"/>
                </a:lnTo>
                <a:lnTo>
                  <a:pt x="2032000" y="3246279"/>
                </a:lnTo>
                <a:lnTo>
                  <a:pt x="1993900" y="3227149"/>
                </a:lnTo>
                <a:lnTo>
                  <a:pt x="1968500" y="3208683"/>
                </a:lnTo>
                <a:lnTo>
                  <a:pt x="1943100" y="3191943"/>
                </a:lnTo>
                <a:lnTo>
                  <a:pt x="1943100" y="3342144"/>
                </a:lnTo>
                <a:lnTo>
                  <a:pt x="1968500" y="3336099"/>
                </a:lnTo>
                <a:lnTo>
                  <a:pt x="2019300" y="3324178"/>
                </a:lnTo>
                <a:lnTo>
                  <a:pt x="2070100" y="3308184"/>
                </a:lnTo>
                <a:lnTo>
                  <a:pt x="2082800" y="3297025"/>
                </a:lnTo>
                <a:close/>
              </a:path>
              <a:path w="10058400" h="5658484">
                <a:moveTo>
                  <a:pt x="2108200" y="4251363"/>
                </a:moveTo>
                <a:lnTo>
                  <a:pt x="2108200" y="4227831"/>
                </a:lnTo>
                <a:lnTo>
                  <a:pt x="2082800" y="4192718"/>
                </a:lnTo>
                <a:lnTo>
                  <a:pt x="2082800" y="4256800"/>
                </a:lnTo>
                <a:lnTo>
                  <a:pt x="2108200" y="4251363"/>
                </a:lnTo>
                <a:close/>
              </a:path>
              <a:path w="10058400" h="5658484">
                <a:moveTo>
                  <a:pt x="2311400" y="4136847"/>
                </a:moveTo>
                <a:lnTo>
                  <a:pt x="2286000" y="4123827"/>
                </a:lnTo>
                <a:lnTo>
                  <a:pt x="2260600" y="4119384"/>
                </a:lnTo>
                <a:lnTo>
                  <a:pt x="2247900" y="4114608"/>
                </a:lnTo>
                <a:lnTo>
                  <a:pt x="2235200" y="4100588"/>
                </a:lnTo>
                <a:lnTo>
                  <a:pt x="2235200" y="4155838"/>
                </a:lnTo>
                <a:lnTo>
                  <a:pt x="2260600" y="4153242"/>
                </a:lnTo>
                <a:lnTo>
                  <a:pt x="2286000" y="4147341"/>
                </a:lnTo>
                <a:lnTo>
                  <a:pt x="2311400" y="4136847"/>
                </a:lnTo>
                <a:close/>
              </a:path>
              <a:path w="10058400" h="5658484">
                <a:moveTo>
                  <a:pt x="2514600" y="1141945"/>
                </a:moveTo>
                <a:lnTo>
                  <a:pt x="2514600" y="1140828"/>
                </a:lnTo>
                <a:lnTo>
                  <a:pt x="2501900" y="1140345"/>
                </a:lnTo>
                <a:lnTo>
                  <a:pt x="2476500" y="1141317"/>
                </a:lnTo>
                <a:lnTo>
                  <a:pt x="2463800" y="1143879"/>
                </a:lnTo>
                <a:lnTo>
                  <a:pt x="2438400" y="1147503"/>
                </a:lnTo>
                <a:lnTo>
                  <a:pt x="2425700" y="1151661"/>
                </a:lnTo>
                <a:lnTo>
                  <a:pt x="2400300" y="1155811"/>
                </a:lnTo>
                <a:lnTo>
                  <a:pt x="2374900" y="1159432"/>
                </a:lnTo>
                <a:lnTo>
                  <a:pt x="2362200" y="1161993"/>
                </a:lnTo>
                <a:lnTo>
                  <a:pt x="2336800" y="1162964"/>
                </a:lnTo>
                <a:lnTo>
                  <a:pt x="2324100" y="1162597"/>
                </a:lnTo>
                <a:lnTo>
                  <a:pt x="2311400" y="1161430"/>
                </a:lnTo>
                <a:lnTo>
                  <a:pt x="2298700" y="1159363"/>
                </a:lnTo>
                <a:lnTo>
                  <a:pt x="2286000" y="1156296"/>
                </a:lnTo>
                <a:lnTo>
                  <a:pt x="2286000" y="1225652"/>
                </a:lnTo>
                <a:lnTo>
                  <a:pt x="2311400" y="1217893"/>
                </a:lnTo>
                <a:lnTo>
                  <a:pt x="2362200" y="1203945"/>
                </a:lnTo>
                <a:lnTo>
                  <a:pt x="2425700" y="1188611"/>
                </a:lnTo>
                <a:lnTo>
                  <a:pt x="2476500" y="1168930"/>
                </a:lnTo>
                <a:lnTo>
                  <a:pt x="2514600" y="1141945"/>
                </a:lnTo>
                <a:close/>
              </a:path>
              <a:path w="10058400" h="5658484">
                <a:moveTo>
                  <a:pt x="4495800" y="4985080"/>
                </a:moveTo>
                <a:lnTo>
                  <a:pt x="4470400" y="4985675"/>
                </a:lnTo>
                <a:lnTo>
                  <a:pt x="4457700" y="4986154"/>
                </a:lnTo>
                <a:lnTo>
                  <a:pt x="4445000" y="4986314"/>
                </a:lnTo>
                <a:lnTo>
                  <a:pt x="4381500" y="4986440"/>
                </a:lnTo>
                <a:lnTo>
                  <a:pt x="4368800" y="4986243"/>
                </a:lnTo>
                <a:lnTo>
                  <a:pt x="4368800" y="4985956"/>
                </a:lnTo>
                <a:lnTo>
                  <a:pt x="4318000" y="4984444"/>
                </a:lnTo>
                <a:lnTo>
                  <a:pt x="4279900" y="4982792"/>
                </a:lnTo>
                <a:lnTo>
                  <a:pt x="4241800" y="4980993"/>
                </a:lnTo>
                <a:lnTo>
                  <a:pt x="4229100" y="4979037"/>
                </a:lnTo>
                <a:lnTo>
                  <a:pt x="4203700" y="4976916"/>
                </a:lnTo>
                <a:lnTo>
                  <a:pt x="4191000" y="4974621"/>
                </a:lnTo>
                <a:lnTo>
                  <a:pt x="4191000" y="4972143"/>
                </a:lnTo>
                <a:lnTo>
                  <a:pt x="4178300" y="4969473"/>
                </a:lnTo>
                <a:lnTo>
                  <a:pt x="4178300" y="4956702"/>
                </a:lnTo>
                <a:lnTo>
                  <a:pt x="4165600" y="4952942"/>
                </a:lnTo>
                <a:lnTo>
                  <a:pt x="4152900" y="4948938"/>
                </a:lnTo>
                <a:lnTo>
                  <a:pt x="4140200" y="4944681"/>
                </a:lnTo>
                <a:lnTo>
                  <a:pt x="4114800" y="4940162"/>
                </a:lnTo>
                <a:lnTo>
                  <a:pt x="4089400" y="4935372"/>
                </a:lnTo>
                <a:lnTo>
                  <a:pt x="4051300" y="4930303"/>
                </a:lnTo>
                <a:lnTo>
                  <a:pt x="4000500" y="4924945"/>
                </a:lnTo>
                <a:lnTo>
                  <a:pt x="3937000" y="4917507"/>
                </a:lnTo>
                <a:lnTo>
                  <a:pt x="3873500" y="4910466"/>
                </a:lnTo>
                <a:lnTo>
                  <a:pt x="3810000" y="4903728"/>
                </a:lnTo>
                <a:lnTo>
                  <a:pt x="3759200" y="4897196"/>
                </a:lnTo>
                <a:lnTo>
                  <a:pt x="3708400" y="4890775"/>
                </a:lnTo>
                <a:lnTo>
                  <a:pt x="3670300" y="4884368"/>
                </a:lnTo>
                <a:lnTo>
                  <a:pt x="3632200" y="4877881"/>
                </a:lnTo>
                <a:lnTo>
                  <a:pt x="3594100" y="4871217"/>
                </a:lnTo>
                <a:lnTo>
                  <a:pt x="3568700" y="4864281"/>
                </a:lnTo>
                <a:lnTo>
                  <a:pt x="3530600" y="4856976"/>
                </a:lnTo>
                <a:lnTo>
                  <a:pt x="3505200" y="4849206"/>
                </a:lnTo>
                <a:lnTo>
                  <a:pt x="3479800" y="4840877"/>
                </a:lnTo>
                <a:lnTo>
                  <a:pt x="3441700" y="4831892"/>
                </a:lnTo>
                <a:lnTo>
                  <a:pt x="3416300" y="4822155"/>
                </a:lnTo>
                <a:lnTo>
                  <a:pt x="3378200" y="4811571"/>
                </a:lnTo>
                <a:lnTo>
                  <a:pt x="3352800" y="4800043"/>
                </a:lnTo>
                <a:lnTo>
                  <a:pt x="3314700" y="4787477"/>
                </a:lnTo>
                <a:lnTo>
                  <a:pt x="3276600" y="4773775"/>
                </a:lnTo>
                <a:lnTo>
                  <a:pt x="3225800" y="4758843"/>
                </a:lnTo>
                <a:lnTo>
                  <a:pt x="3187700" y="4742584"/>
                </a:lnTo>
                <a:lnTo>
                  <a:pt x="3136900" y="4724903"/>
                </a:lnTo>
                <a:lnTo>
                  <a:pt x="3073400" y="4705703"/>
                </a:lnTo>
                <a:lnTo>
                  <a:pt x="3009900" y="4684890"/>
                </a:lnTo>
                <a:lnTo>
                  <a:pt x="2997200" y="4679107"/>
                </a:lnTo>
                <a:lnTo>
                  <a:pt x="2959100" y="4670307"/>
                </a:lnTo>
                <a:lnTo>
                  <a:pt x="2921000" y="4659187"/>
                </a:lnTo>
                <a:lnTo>
                  <a:pt x="2870200" y="4646444"/>
                </a:lnTo>
                <a:lnTo>
                  <a:pt x="2819400" y="4632773"/>
                </a:lnTo>
                <a:lnTo>
                  <a:pt x="2755900" y="4618872"/>
                </a:lnTo>
                <a:lnTo>
                  <a:pt x="2692400" y="4605438"/>
                </a:lnTo>
                <a:lnTo>
                  <a:pt x="2628900" y="4593166"/>
                </a:lnTo>
                <a:lnTo>
                  <a:pt x="2565400" y="4582755"/>
                </a:lnTo>
                <a:lnTo>
                  <a:pt x="2501900" y="4574900"/>
                </a:lnTo>
                <a:lnTo>
                  <a:pt x="2451100" y="4570298"/>
                </a:lnTo>
                <a:lnTo>
                  <a:pt x="2413000" y="4568066"/>
                </a:lnTo>
                <a:lnTo>
                  <a:pt x="2374900" y="4561630"/>
                </a:lnTo>
                <a:lnTo>
                  <a:pt x="2336800" y="4545487"/>
                </a:lnTo>
                <a:lnTo>
                  <a:pt x="2298700" y="4514138"/>
                </a:lnTo>
                <a:lnTo>
                  <a:pt x="2298700" y="5657862"/>
                </a:lnTo>
                <a:lnTo>
                  <a:pt x="4343399" y="5657862"/>
                </a:lnTo>
                <a:lnTo>
                  <a:pt x="4343400" y="5032565"/>
                </a:lnTo>
                <a:lnTo>
                  <a:pt x="4356100" y="5028698"/>
                </a:lnTo>
                <a:lnTo>
                  <a:pt x="4394200" y="5018295"/>
                </a:lnTo>
                <a:lnTo>
                  <a:pt x="4445000" y="5003156"/>
                </a:lnTo>
                <a:lnTo>
                  <a:pt x="4495800" y="4985080"/>
                </a:lnTo>
                <a:close/>
              </a:path>
              <a:path w="10058400" h="5658484">
                <a:moveTo>
                  <a:pt x="2463800" y="2323904"/>
                </a:moveTo>
                <a:lnTo>
                  <a:pt x="2438400" y="2312129"/>
                </a:lnTo>
                <a:lnTo>
                  <a:pt x="2413000" y="2299546"/>
                </a:lnTo>
                <a:lnTo>
                  <a:pt x="2387600" y="2287043"/>
                </a:lnTo>
                <a:lnTo>
                  <a:pt x="2387600" y="2340289"/>
                </a:lnTo>
                <a:lnTo>
                  <a:pt x="2413000" y="2339103"/>
                </a:lnTo>
                <a:lnTo>
                  <a:pt x="2451100" y="2333980"/>
                </a:lnTo>
                <a:lnTo>
                  <a:pt x="2463800" y="2323904"/>
                </a:lnTo>
                <a:close/>
              </a:path>
              <a:path w="10058400" h="5658484">
                <a:moveTo>
                  <a:pt x="3198591" y="806822"/>
                </a:moveTo>
                <a:lnTo>
                  <a:pt x="3187700" y="807026"/>
                </a:lnTo>
                <a:lnTo>
                  <a:pt x="3187700" y="807166"/>
                </a:lnTo>
                <a:lnTo>
                  <a:pt x="3175000" y="807212"/>
                </a:lnTo>
                <a:lnTo>
                  <a:pt x="3149600" y="806094"/>
                </a:lnTo>
                <a:lnTo>
                  <a:pt x="3111500" y="803148"/>
                </a:lnTo>
                <a:lnTo>
                  <a:pt x="3073400" y="798982"/>
                </a:lnTo>
                <a:lnTo>
                  <a:pt x="3048000" y="794207"/>
                </a:lnTo>
                <a:lnTo>
                  <a:pt x="3009900" y="789432"/>
                </a:lnTo>
                <a:lnTo>
                  <a:pt x="2984500" y="785266"/>
                </a:lnTo>
                <a:lnTo>
                  <a:pt x="2946400" y="782320"/>
                </a:lnTo>
                <a:lnTo>
                  <a:pt x="2921000" y="781202"/>
                </a:lnTo>
                <a:lnTo>
                  <a:pt x="2908300" y="781517"/>
                </a:lnTo>
                <a:lnTo>
                  <a:pt x="2882900" y="782513"/>
                </a:lnTo>
                <a:lnTo>
                  <a:pt x="2870200" y="784267"/>
                </a:lnTo>
                <a:lnTo>
                  <a:pt x="2857500" y="786853"/>
                </a:lnTo>
                <a:lnTo>
                  <a:pt x="2844800" y="787717"/>
                </a:lnTo>
                <a:lnTo>
                  <a:pt x="2844800" y="788123"/>
                </a:lnTo>
                <a:lnTo>
                  <a:pt x="2819400" y="784404"/>
                </a:lnTo>
                <a:lnTo>
                  <a:pt x="2794000" y="773961"/>
                </a:lnTo>
                <a:lnTo>
                  <a:pt x="2781300" y="757868"/>
                </a:lnTo>
                <a:lnTo>
                  <a:pt x="2768600" y="737196"/>
                </a:lnTo>
                <a:lnTo>
                  <a:pt x="2768600" y="998199"/>
                </a:lnTo>
                <a:lnTo>
                  <a:pt x="2781300" y="995846"/>
                </a:lnTo>
                <a:lnTo>
                  <a:pt x="2832100" y="988889"/>
                </a:lnTo>
                <a:lnTo>
                  <a:pt x="2882900" y="981961"/>
                </a:lnTo>
                <a:lnTo>
                  <a:pt x="2882900" y="869632"/>
                </a:lnTo>
                <a:lnTo>
                  <a:pt x="2933700" y="859124"/>
                </a:lnTo>
                <a:lnTo>
                  <a:pt x="3098800" y="827442"/>
                </a:lnTo>
                <a:lnTo>
                  <a:pt x="3149600" y="816915"/>
                </a:lnTo>
                <a:lnTo>
                  <a:pt x="3198591" y="806822"/>
                </a:lnTo>
                <a:close/>
              </a:path>
              <a:path w="10058400" h="5658484">
                <a:moveTo>
                  <a:pt x="3492500" y="872652"/>
                </a:moveTo>
                <a:lnTo>
                  <a:pt x="3492500" y="836287"/>
                </a:lnTo>
                <a:lnTo>
                  <a:pt x="3479800" y="827157"/>
                </a:lnTo>
                <a:lnTo>
                  <a:pt x="3467100" y="822266"/>
                </a:lnTo>
                <a:lnTo>
                  <a:pt x="3454400" y="820813"/>
                </a:lnTo>
                <a:lnTo>
                  <a:pt x="3429000" y="823303"/>
                </a:lnTo>
                <a:lnTo>
                  <a:pt x="3403600" y="829014"/>
                </a:lnTo>
                <a:lnTo>
                  <a:pt x="3378200" y="835311"/>
                </a:lnTo>
                <a:lnTo>
                  <a:pt x="3352800" y="839558"/>
                </a:lnTo>
                <a:lnTo>
                  <a:pt x="3302000" y="845736"/>
                </a:lnTo>
                <a:lnTo>
                  <a:pt x="3251200" y="852378"/>
                </a:lnTo>
                <a:lnTo>
                  <a:pt x="3200400" y="858966"/>
                </a:lnTo>
                <a:lnTo>
                  <a:pt x="3136900" y="864988"/>
                </a:lnTo>
                <a:lnTo>
                  <a:pt x="3086100" y="869927"/>
                </a:lnTo>
                <a:lnTo>
                  <a:pt x="3035300" y="873268"/>
                </a:lnTo>
                <a:lnTo>
                  <a:pt x="2984500" y="874496"/>
                </a:lnTo>
                <a:lnTo>
                  <a:pt x="2959100" y="874217"/>
                </a:lnTo>
                <a:lnTo>
                  <a:pt x="2933700" y="873345"/>
                </a:lnTo>
                <a:lnTo>
                  <a:pt x="2908300" y="871833"/>
                </a:lnTo>
                <a:lnTo>
                  <a:pt x="2882900" y="869632"/>
                </a:lnTo>
                <a:lnTo>
                  <a:pt x="2882900" y="981961"/>
                </a:lnTo>
                <a:lnTo>
                  <a:pt x="2933700" y="975033"/>
                </a:lnTo>
                <a:lnTo>
                  <a:pt x="2984500" y="968005"/>
                </a:lnTo>
                <a:lnTo>
                  <a:pt x="3035300" y="960825"/>
                </a:lnTo>
                <a:lnTo>
                  <a:pt x="3086100" y="953431"/>
                </a:lnTo>
                <a:lnTo>
                  <a:pt x="3124200" y="945756"/>
                </a:lnTo>
                <a:lnTo>
                  <a:pt x="3175000" y="937739"/>
                </a:lnTo>
                <a:lnTo>
                  <a:pt x="3225800" y="929315"/>
                </a:lnTo>
                <a:lnTo>
                  <a:pt x="3276600" y="920420"/>
                </a:lnTo>
                <a:lnTo>
                  <a:pt x="3327400" y="910991"/>
                </a:lnTo>
                <a:lnTo>
                  <a:pt x="3378200" y="900963"/>
                </a:lnTo>
                <a:lnTo>
                  <a:pt x="3416300" y="893910"/>
                </a:lnTo>
                <a:lnTo>
                  <a:pt x="3454400" y="885805"/>
                </a:lnTo>
                <a:lnTo>
                  <a:pt x="3492500" y="872652"/>
                </a:lnTo>
                <a:close/>
              </a:path>
              <a:path w="10058400" h="5658484">
                <a:moveTo>
                  <a:pt x="3200400" y="806788"/>
                </a:moveTo>
                <a:lnTo>
                  <a:pt x="3200400" y="806450"/>
                </a:lnTo>
                <a:lnTo>
                  <a:pt x="3198591" y="806822"/>
                </a:lnTo>
                <a:lnTo>
                  <a:pt x="3200400" y="806788"/>
                </a:lnTo>
                <a:close/>
              </a:path>
              <a:path w="10058400" h="5658484">
                <a:moveTo>
                  <a:pt x="8902700" y="5657862"/>
                </a:moveTo>
                <a:lnTo>
                  <a:pt x="8902700" y="3512908"/>
                </a:lnTo>
                <a:lnTo>
                  <a:pt x="8864600" y="3540063"/>
                </a:lnTo>
                <a:lnTo>
                  <a:pt x="8826500" y="3571019"/>
                </a:lnTo>
                <a:lnTo>
                  <a:pt x="8788400" y="3604511"/>
                </a:lnTo>
                <a:lnTo>
                  <a:pt x="8763000" y="3639273"/>
                </a:lnTo>
                <a:lnTo>
                  <a:pt x="8724900" y="3676202"/>
                </a:lnTo>
                <a:lnTo>
                  <a:pt x="8686800" y="3711344"/>
                </a:lnTo>
                <a:lnTo>
                  <a:pt x="8648700" y="3744853"/>
                </a:lnTo>
                <a:lnTo>
                  <a:pt x="8610600" y="3776879"/>
                </a:lnTo>
                <a:lnTo>
                  <a:pt x="8572500" y="3807574"/>
                </a:lnTo>
                <a:lnTo>
                  <a:pt x="8521700" y="3837089"/>
                </a:lnTo>
                <a:lnTo>
                  <a:pt x="8509000" y="3908396"/>
                </a:lnTo>
                <a:lnTo>
                  <a:pt x="8509000" y="3979605"/>
                </a:lnTo>
                <a:lnTo>
                  <a:pt x="8496300" y="4050199"/>
                </a:lnTo>
                <a:lnTo>
                  <a:pt x="8470900" y="4119662"/>
                </a:lnTo>
                <a:lnTo>
                  <a:pt x="8458200" y="4187479"/>
                </a:lnTo>
                <a:lnTo>
                  <a:pt x="8432800" y="4316105"/>
                </a:lnTo>
                <a:lnTo>
                  <a:pt x="8420100" y="4375883"/>
                </a:lnTo>
                <a:lnTo>
                  <a:pt x="8394700" y="4431948"/>
                </a:lnTo>
                <a:lnTo>
                  <a:pt x="8382000" y="4483786"/>
                </a:lnTo>
                <a:lnTo>
                  <a:pt x="8369300" y="4530878"/>
                </a:lnTo>
                <a:lnTo>
                  <a:pt x="8356600" y="4572710"/>
                </a:lnTo>
                <a:lnTo>
                  <a:pt x="8343900" y="4608765"/>
                </a:lnTo>
                <a:lnTo>
                  <a:pt x="8318500" y="4661479"/>
                </a:lnTo>
                <a:lnTo>
                  <a:pt x="8318500" y="4684890"/>
                </a:lnTo>
                <a:lnTo>
                  <a:pt x="8305800" y="4684776"/>
                </a:lnTo>
                <a:lnTo>
                  <a:pt x="8280400" y="4692978"/>
                </a:lnTo>
                <a:lnTo>
                  <a:pt x="8255000" y="4715092"/>
                </a:lnTo>
                <a:lnTo>
                  <a:pt x="8229600" y="4747380"/>
                </a:lnTo>
                <a:lnTo>
                  <a:pt x="8191500" y="4786104"/>
                </a:lnTo>
                <a:lnTo>
                  <a:pt x="8153400" y="4827526"/>
                </a:lnTo>
                <a:lnTo>
                  <a:pt x="8115300" y="4867908"/>
                </a:lnTo>
                <a:lnTo>
                  <a:pt x="8077200" y="4903511"/>
                </a:lnTo>
                <a:lnTo>
                  <a:pt x="8039100" y="4930598"/>
                </a:lnTo>
                <a:lnTo>
                  <a:pt x="8001000" y="4945430"/>
                </a:lnTo>
                <a:lnTo>
                  <a:pt x="7988300" y="4947483"/>
                </a:lnTo>
                <a:lnTo>
                  <a:pt x="7975600" y="4950161"/>
                </a:lnTo>
                <a:lnTo>
                  <a:pt x="7950200" y="4953432"/>
                </a:lnTo>
                <a:lnTo>
                  <a:pt x="7924800" y="4957263"/>
                </a:lnTo>
                <a:lnTo>
                  <a:pt x="7899400" y="4961619"/>
                </a:lnTo>
                <a:lnTo>
                  <a:pt x="7861300" y="4966469"/>
                </a:lnTo>
                <a:lnTo>
                  <a:pt x="7823200" y="4971777"/>
                </a:lnTo>
                <a:lnTo>
                  <a:pt x="7785100" y="4977512"/>
                </a:lnTo>
                <a:lnTo>
                  <a:pt x="7747000" y="4983639"/>
                </a:lnTo>
                <a:lnTo>
                  <a:pt x="7696200" y="4990125"/>
                </a:lnTo>
                <a:lnTo>
                  <a:pt x="7645400" y="4996938"/>
                </a:lnTo>
                <a:lnTo>
                  <a:pt x="7581900" y="5004042"/>
                </a:lnTo>
                <a:lnTo>
                  <a:pt x="7531100" y="5011406"/>
                </a:lnTo>
                <a:lnTo>
                  <a:pt x="7467600" y="5018996"/>
                </a:lnTo>
                <a:lnTo>
                  <a:pt x="7416800" y="5026778"/>
                </a:lnTo>
                <a:lnTo>
                  <a:pt x="7353300" y="5034719"/>
                </a:lnTo>
                <a:lnTo>
                  <a:pt x="7289800" y="5042786"/>
                </a:lnTo>
                <a:lnTo>
                  <a:pt x="7226300" y="5050945"/>
                </a:lnTo>
                <a:lnTo>
                  <a:pt x="7150100" y="5059162"/>
                </a:lnTo>
                <a:lnTo>
                  <a:pt x="7023100" y="5075642"/>
                </a:lnTo>
                <a:lnTo>
                  <a:pt x="6946900" y="5083836"/>
                </a:lnTo>
                <a:lnTo>
                  <a:pt x="6883400" y="5091957"/>
                </a:lnTo>
                <a:lnTo>
                  <a:pt x="6819900" y="5099969"/>
                </a:lnTo>
                <a:lnTo>
                  <a:pt x="6743700" y="5107840"/>
                </a:lnTo>
                <a:lnTo>
                  <a:pt x="6680200" y="5115536"/>
                </a:lnTo>
                <a:lnTo>
                  <a:pt x="6616700" y="5123025"/>
                </a:lnTo>
                <a:lnTo>
                  <a:pt x="6553200" y="5130272"/>
                </a:lnTo>
                <a:lnTo>
                  <a:pt x="6477000" y="5137244"/>
                </a:lnTo>
                <a:lnTo>
                  <a:pt x="6426200" y="5143909"/>
                </a:lnTo>
                <a:lnTo>
                  <a:pt x="6362700" y="5150231"/>
                </a:lnTo>
                <a:lnTo>
                  <a:pt x="6299200" y="5156180"/>
                </a:lnTo>
                <a:lnTo>
                  <a:pt x="6248400" y="5161720"/>
                </a:lnTo>
                <a:lnTo>
                  <a:pt x="6184900" y="5166818"/>
                </a:lnTo>
                <a:lnTo>
                  <a:pt x="6134100" y="5171442"/>
                </a:lnTo>
                <a:lnTo>
                  <a:pt x="6083300" y="5175557"/>
                </a:lnTo>
                <a:lnTo>
                  <a:pt x="6045200" y="5179131"/>
                </a:lnTo>
                <a:lnTo>
                  <a:pt x="6007100" y="5182130"/>
                </a:lnTo>
                <a:lnTo>
                  <a:pt x="5969000" y="5184520"/>
                </a:lnTo>
                <a:lnTo>
                  <a:pt x="5930900" y="5186269"/>
                </a:lnTo>
                <a:lnTo>
                  <a:pt x="5892800" y="5187343"/>
                </a:lnTo>
                <a:lnTo>
                  <a:pt x="5867400" y="5187708"/>
                </a:lnTo>
                <a:lnTo>
                  <a:pt x="5854700" y="5187543"/>
                </a:lnTo>
                <a:lnTo>
                  <a:pt x="5003800" y="5148303"/>
                </a:lnTo>
                <a:lnTo>
                  <a:pt x="4559300" y="5119212"/>
                </a:lnTo>
                <a:lnTo>
                  <a:pt x="4381500" y="5085467"/>
                </a:lnTo>
                <a:lnTo>
                  <a:pt x="4343400" y="5032565"/>
                </a:lnTo>
                <a:lnTo>
                  <a:pt x="4343399" y="5657862"/>
                </a:lnTo>
                <a:lnTo>
                  <a:pt x="8902700" y="5657862"/>
                </a:lnTo>
                <a:close/>
              </a:path>
              <a:path w="10058400" h="5658484">
                <a:moveTo>
                  <a:pt x="7763056" y="809468"/>
                </a:moveTo>
                <a:lnTo>
                  <a:pt x="7759700" y="809078"/>
                </a:lnTo>
                <a:lnTo>
                  <a:pt x="7759700" y="809408"/>
                </a:lnTo>
                <a:lnTo>
                  <a:pt x="7763056" y="809468"/>
                </a:lnTo>
                <a:close/>
              </a:path>
              <a:path w="10058400" h="5658484">
                <a:moveTo>
                  <a:pt x="8191500" y="908099"/>
                </a:moveTo>
                <a:lnTo>
                  <a:pt x="8191500" y="744105"/>
                </a:lnTo>
                <a:lnTo>
                  <a:pt x="8140700" y="751378"/>
                </a:lnTo>
                <a:lnTo>
                  <a:pt x="8089900" y="760911"/>
                </a:lnTo>
                <a:lnTo>
                  <a:pt x="8039100" y="771708"/>
                </a:lnTo>
                <a:lnTo>
                  <a:pt x="7988300" y="782775"/>
                </a:lnTo>
                <a:lnTo>
                  <a:pt x="7937500" y="793115"/>
                </a:lnTo>
                <a:lnTo>
                  <a:pt x="7886700" y="801732"/>
                </a:lnTo>
                <a:lnTo>
                  <a:pt x="7835900" y="807631"/>
                </a:lnTo>
                <a:lnTo>
                  <a:pt x="7785100" y="809815"/>
                </a:lnTo>
                <a:lnTo>
                  <a:pt x="7772400" y="809637"/>
                </a:lnTo>
                <a:lnTo>
                  <a:pt x="7763056" y="809468"/>
                </a:lnTo>
                <a:lnTo>
                  <a:pt x="7810500" y="814981"/>
                </a:lnTo>
                <a:lnTo>
                  <a:pt x="7861300" y="823304"/>
                </a:lnTo>
                <a:lnTo>
                  <a:pt x="7912100" y="833639"/>
                </a:lnTo>
                <a:lnTo>
                  <a:pt x="7975600" y="845576"/>
                </a:lnTo>
                <a:lnTo>
                  <a:pt x="8013700" y="858708"/>
                </a:lnTo>
                <a:lnTo>
                  <a:pt x="8064500" y="872626"/>
                </a:lnTo>
                <a:lnTo>
                  <a:pt x="8166100" y="901187"/>
                </a:lnTo>
                <a:lnTo>
                  <a:pt x="8191500" y="908099"/>
                </a:lnTo>
                <a:close/>
              </a:path>
              <a:path w="10058400" h="5658484">
                <a:moveTo>
                  <a:pt x="8356600" y="1045242"/>
                </a:moveTo>
                <a:lnTo>
                  <a:pt x="8356600" y="653897"/>
                </a:lnTo>
                <a:lnTo>
                  <a:pt x="8305800" y="666235"/>
                </a:lnTo>
                <a:lnTo>
                  <a:pt x="8267700" y="671697"/>
                </a:lnTo>
                <a:lnTo>
                  <a:pt x="8216900" y="674826"/>
                </a:lnTo>
                <a:lnTo>
                  <a:pt x="8166100" y="680163"/>
                </a:lnTo>
                <a:lnTo>
                  <a:pt x="8128000" y="692251"/>
                </a:lnTo>
                <a:lnTo>
                  <a:pt x="8128000" y="703934"/>
                </a:lnTo>
                <a:lnTo>
                  <a:pt x="8140700" y="710936"/>
                </a:lnTo>
                <a:lnTo>
                  <a:pt x="8140700" y="715247"/>
                </a:lnTo>
                <a:lnTo>
                  <a:pt x="8153400" y="718858"/>
                </a:lnTo>
                <a:lnTo>
                  <a:pt x="8166100" y="720979"/>
                </a:lnTo>
                <a:lnTo>
                  <a:pt x="8178800" y="722999"/>
                </a:lnTo>
                <a:lnTo>
                  <a:pt x="8191500" y="729261"/>
                </a:lnTo>
                <a:lnTo>
                  <a:pt x="8191500" y="908099"/>
                </a:lnTo>
                <a:lnTo>
                  <a:pt x="8216900" y="915012"/>
                </a:lnTo>
                <a:lnTo>
                  <a:pt x="8267700" y="927988"/>
                </a:lnTo>
                <a:lnTo>
                  <a:pt x="8267700" y="1014966"/>
                </a:lnTo>
                <a:lnTo>
                  <a:pt x="8280400" y="1018408"/>
                </a:lnTo>
                <a:lnTo>
                  <a:pt x="8331200" y="1033722"/>
                </a:lnTo>
                <a:lnTo>
                  <a:pt x="8356600" y="1045242"/>
                </a:lnTo>
                <a:close/>
              </a:path>
              <a:path w="10058400" h="5658484">
                <a:moveTo>
                  <a:pt x="8267700" y="1014966"/>
                </a:moveTo>
                <a:lnTo>
                  <a:pt x="8267700" y="927988"/>
                </a:lnTo>
                <a:lnTo>
                  <a:pt x="8255000" y="953701"/>
                </a:lnTo>
                <a:lnTo>
                  <a:pt x="8216900" y="965266"/>
                </a:lnTo>
                <a:lnTo>
                  <a:pt x="8191500" y="974198"/>
                </a:lnTo>
                <a:lnTo>
                  <a:pt x="8166100" y="992009"/>
                </a:lnTo>
                <a:lnTo>
                  <a:pt x="8229600" y="1004642"/>
                </a:lnTo>
                <a:lnTo>
                  <a:pt x="8267700" y="1014966"/>
                </a:lnTo>
                <a:close/>
              </a:path>
              <a:path w="10058400" h="5658484">
                <a:moveTo>
                  <a:pt x="8483600" y="1106256"/>
                </a:moveTo>
                <a:lnTo>
                  <a:pt x="8483600" y="558949"/>
                </a:lnTo>
                <a:lnTo>
                  <a:pt x="8470900" y="575985"/>
                </a:lnTo>
                <a:lnTo>
                  <a:pt x="8432800" y="586003"/>
                </a:lnTo>
                <a:lnTo>
                  <a:pt x="8394700" y="591778"/>
                </a:lnTo>
                <a:lnTo>
                  <a:pt x="8343900" y="596050"/>
                </a:lnTo>
                <a:lnTo>
                  <a:pt x="8293100" y="599753"/>
                </a:lnTo>
                <a:lnTo>
                  <a:pt x="8255000" y="603821"/>
                </a:lnTo>
                <a:lnTo>
                  <a:pt x="8267700" y="619912"/>
                </a:lnTo>
                <a:lnTo>
                  <a:pt x="8305800" y="625759"/>
                </a:lnTo>
                <a:lnTo>
                  <a:pt x="8331200" y="633155"/>
                </a:lnTo>
                <a:lnTo>
                  <a:pt x="8356600" y="653897"/>
                </a:lnTo>
                <a:lnTo>
                  <a:pt x="8356600" y="1045242"/>
                </a:lnTo>
                <a:lnTo>
                  <a:pt x="8369300" y="1051001"/>
                </a:lnTo>
                <a:lnTo>
                  <a:pt x="8420100" y="1070660"/>
                </a:lnTo>
                <a:lnTo>
                  <a:pt x="8458200" y="1093114"/>
                </a:lnTo>
                <a:lnTo>
                  <a:pt x="8483600" y="1106256"/>
                </a:lnTo>
                <a:close/>
              </a:path>
              <a:path w="10058400" h="5658484">
                <a:moveTo>
                  <a:pt x="8826500" y="3463888"/>
                </a:moveTo>
                <a:lnTo>
                  <a:pt x="8826500" y="2033131"/>
                </a:lnTo>
                <a:lnTo>
                  <a:pt x="8788400" y="2052894"/>
                </a:lnTo>
                <a:lnTo>
                  <a:pt x="8724900" y="2072563"/>
                </a:lnTo>
                <a:lnTo>
                  <a:pt x="8699500" y="2076213"/>
                </a:lnTo>
                <a:lnTo>
                  <a:pt x="8686800" y="2079158"/>
                </a:lnTo>
                <a:lnTo>
                  <a:pt x="8661400" y="2085879"/>
                </a:lnTo>
                <a:lnTo>
                  <a:pt x="8648700" y="2100859"/>
                </a:lnTo>
                <a:lnTo>
                  <a:pt x="8648700" y="2596672"/>
                </a:lnTo>
                <a:lnTo>
                  <a:pt x="8661400" y="2612364"/>
                </a:lnTo>
                <a:lnTo>
                  <a:pt x="8712200" y="2635961"/>
                </a:lnTo>
                <a:lnTo>
                  <a:pt x="8750300" y="2660937"/>
                </a:lnTo>
                <a:lnTo>
                  <a:pt x="8775700" y="2687651"/>
                </a:lnTo>
                <a:lnTo>
                  <a:pt x="8788400" y="2716461"/>
                </a:lnTo>
                <a:lnTo>
                  <a:pt x="8788400" y="3263325"/>
                </a:lnTo>
                <a:lnTo>
                  <a:pt x="8801100" y="3304034"/>
                </a:lnTo>
                <a:lnTo>
                  <a:pt x="8801100" y="3451650"/>
                </a:lnTo>
                <a:lnTo>
                  <a:pt x="8826500" y="3463888"/>
                </a:lnTo>
                <a:close/>
              </a:path>
              <a:path w="10058400" h="5658484">
                <a:moveTo>
                  <a:pt x="8788400" y="3263325"/>
                </a:moveTo>
                <a:lnTo>
                  <a:pt x="8788400" y="2747728"/>
                </a:lnTo>
                <a:lnTo>
                  <a:pt x="8775700" y="2781808"/>
                </a:lnTo>
                <a:lnTo>
                  <a:pt x="8750300" y="2819063"/>
                </a:lnTo>
                <a:lnTo>
                  <a:pt x="8712200" y="2859849"/>
                </a:lnTo>
                <a:lnTo>
                  <a:pt x="8674100" y="2901537"/>
                </a:lnTo>
                <a:lnTo>
                  <a:pt x="8661400" y="2948664"/>
                </a:lnTo>
                <a:lnTo>
                  <a:pt x="8648700" y="2998584"/>
                </a:lnTo>
                <a:lnTo>
                  <a:pt x="8648700" y="3048652"/>
                </a:lnTo>
                <a:lnTo>
                  <a:pt x="8661400" y="3096223"/>
                </a:lnTo>
                <a:lnTo>
                  <a:pt x="8674100" y="3138652"/>
                </a:lnTo>
                <a:lnTo>
                  <a:pt x="8724900" y="3160284"/>
                </a:lnTo>
                <a:lnTo>
                  <a:pt x="8763000" y="3189544"/>
                </a:lnTo>
                <a:lnTo>
                  <a:pt x="8775700" y="3224526"/>
                </a:lnTo>
                <a:lnTo>
                  <a:pt x="8788400" y="3263325"/>
                </a:lnTo>
                <a:close/>
              </a:path>
              <a:path w="10058400" h="5658484">
                <a:moveTo>
                  <a:pt x="8801100" y="3451650"/>
                </a:moveTo>
                <a:lnTo>
                  <a:pt x="8801100" y="3378650"/>
                </a:lnTo>
                <a:lnTo>
                  <a:pt x="8788400" y="3396662"/>
                </a:lnTo>
                <a:lnTo>
                  <a:pt x="8763000" y="3408545"/>
                </a:lnTo>
                <a:lnTo>
                  <a:pt x="8750300" y="3424059"/>
                </a:lnTo>
                <a:lnTo>
                  <a:pt x="8788400" y="3445530"/>
                </a:lnTo>
                <a:lnTo>
                  <a:pt x="8801100" y="3451650"/>
                </a:lnTo>
                <a:close/>
              </a:path>
              <a:path w="10058400" h="5658484">
                <a:moveTo>
                  <a:pt x="8928100" y="5657862"/>
                </a:moveTo>
                <a:lnTo>
                  <a:pt x="8928100" y="1536623"/>
                </a:lnTo>
                <a:lnTo>
                  <a:pt x="8915400" y="1565526"/>
                </a:lnTo>
                <a:lnTo>
                  <a:pt x="8902700" y="1586517"/>
                </a:lnTo>
                <a:lnTo>
                  <a:pt x="8877300" y="1601948"/>
                </a:lnTo>
                <a:lnTo>
                  <a:pt x="8851900" y="1614169"/>
                </a:lnTo>
                <a:lnTo>
                  <a:pt x="8813800" y="1632311"/>
                </a:lnTo>
                <a:lnTo>
                  <a:pt x="8801100" y="1654367"/>
                </a:lnTo>
                <a:lnTo>
                  <a:pt x="8801100" y="1708251"/>
                </a:lnTo>
                <a:lnTo>
                  <a:pt x="8813800" y="1723835"/>
                </a:lnTo>
                <a:lnTo>
                  <a:pt x="8826500" y="1738074"/>
                </a:lnTo>
                <a:lnTo>
                  <a:pt x="8826500" y="1751231"/>
                </a:lnTo>
                <a:lnTo>
                  <a:pt x="8851900" y="1763572"/>
                </a:lnTo>
                <a:lnTo>
                  <a:pt x="8890000" y="1797270"/>
                </a:lnTo>
                <a:lnTo>
                  <a:pt x="8902700" y="1821549"/>
                </a:lnTo>
                <a:lnTo>
                  <a:pt x="8902700" y="5657862"/>
                </a:lnTo>
                <a:lnTo>
                  <a:pt x="8928100" y="5657862"/>
                </a:lnTo>
                <a:close/>
              </a:path>
              <a:path w="10058400" h="5658484">
                <a:moveTo>
                  <a:pt x="8902700" y="3512908"/>
                </a:moveTo>
                <a:lnTo>
                  <a:pt x="8902700" y="1821549"/>
                </a:lnTo>
                <a:lnTo>
                  <a:pt x="8890000" y="1847774"/>
                </a:lnTo>
                <a:lnTo>
                  <a:pt x="8851900" y="1887308"/>
                </a:lnTo>
                <a:lnTo>
                  <a:pt x="8839200" y="1899952"/>
                </a:lnTo>
                <a:lnTo>
                  <a:pt x="8826500" y="1912458"/>
                </a:lnTo>
                <a:lnTo>
                  <a:pt x="8813800" y="1927006"/>
                </a:lnTo>
                <a:lnTo>
                  <a:pt x="8813800" y="1945779"/>
                </a:lnTo>
                <a:lnTo>
                  <a:pt x="8826500" y="2001388"/>
                </a:lnTo>
                <a:lnTo>
                  <a:pt x="8826500" y="3463888"/>
                </a:lnTo>
                <a:lnTo>
                  <a:pt x="8877300" y="3484544"/>
                </a:lnTo>
                <a:lnTo>
                  <a:pt x="8902700" y="3512908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76853" y="2498710"/>
            <a:ext cx="6463665" cy="74993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indent="559435" algn="just">
              <a:lnSpc>
                <a:spcPct val="102699"/>
              </a:lnSpc>
              <a:spcBef>
                <a:spcPts val="65"/>
              </a:spcBef>
            </a:pPr>
            <a:r>
              <a:rPr sz="1550" spc="-3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55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 </a:t>
            </a:r>
            <a:r>
              <a:rPr sz="1550" spc="-90" dirty="0">
                <a:solidFill>
                  <a:srgbClr val="231F20"/>
                </a:solidFill>
                <a:latin typeface="Candara"/>
                <a:cs typeface="Candara"/>
              </a:rPr>
              <a:t>bizarre</a:t>
            </a:r>
            <a:r>
              <a:rPr sz="155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90" dirty="0">
                <a:solidFill>
                  <a:srgbClr val="231F20"/>
                </a:solidFill>
                <a:latin typeface="Candara"/>
                <a:cs typeface="Candara"/>
              </a:rPr>
              <a:t>twist,</a:t>
            </a:r>
            <a:r>
              <a:rPr sz="155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55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0" dirty="0">
                <a:solidFill>
                  <a:srgbClr val="231F20"/>
                </a:solidFill>
                <a:latin typeface="Candara"/>
                <a:cs typeface="Candara"/>
              </a:rPr>
              <a:t>1982</a:t>
            </a:r>
            <a:r>
              <a:rPr sz="155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90" dirty="0">
                <a:solidFill>
                  <a:srgbClr val="231F20"/>
                </a:solidFill>
                <a:latin typeface="Candara"/>
                <a:cs typeface="Candara"/>
              </a:rPr>
              <a:t>court</a:t>
            </a:r>
            <a:r>
              <a:rPr sz="155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90" dirty="0">
                <a:solidFill>
                  <a:srgbClr val="231F20"/>
                </a:solidFill>
                <a:latin typeface="Candara"/>
                <a:cs typeface="Candara"/>
              </a:rPr>
              <a:t>decision</a:t>
            </a:r>
            <a:r>
              <a:rPr sz="155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90" dirty="0">
                <a:solidFill>
                  <a:srgbClr val="231F20"/>
                </a:solidFill>
                <a:latin typeface="Candara"/>
                <a:cs typeface="Candara"/>
              </a:rPr>
              <a:t>finding</a:t>
            </a:r>
            <a:r>
              <a:rPr sz="155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0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55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14" dirty="0">
                <a:solidFill>
                  <a:srgbClr val="231F20"/>
                </a:solidFill>
                <a:latin typeface="Candara"/>
                <a:cs typeface="Candara"/>
              </a:rPr>
              <a:t>Champion</a:t>
            </a:r>
            <a:r>
              <a:rPr sz="155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5" dirty="0">
                <a:solidFill>
                  <a:srgbClr val="231F20"/>
                </a:solidFill>
                <a:latin typeface="Candara"/>
                <a:cs typeface="Candara"/>
              </a:rPr>
              <a:t>Products’</a:t>
            </a:r>
            <a:r>
              <a:rPr sz="155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60" dirty="0">
                <a:solidFill>
                  <a:srgbClr val="231F20"/>
                </a:solidFill>
                <a:latin typeface="Candara"/>
                <a:cs typeface="Candara"/>
              </a:rPr>
              <a:t>produc- </a:t>
            </a:r>
            <a:r>
              <a:rPr sz="1550" spc="-70" dirty="0">
                <a:solidFill>
                  <a:srgbClr val="231F20"/>
                </a:solidFill>
                <a:latin typeface="Candara"/>
                <a:cs typeface="Candara"/>
              </a:rPr>
              <a:t>tion</a:t>
            </a:r>
            <a:r>
              <a:rPr sz="155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5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10" dirty="0">
                <a:solidFill>
                  <a:srgbClr val="231F20"/>
                </a:solidFill>
                <a:latin typeface="Candara"/>
                <a:cs typeface="Candara"/>
              </a:rPr>
              <a:t>non-</a:t>
            </a:r>
            <a:r>
              <a:rPr sz="1550" spc="-85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55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14" dirty="0">
                <a:solidFill>
                  <a:srgbClr val="231F20"/>
                </a:solidFill>
                <a:latin typeface="Candara"/>
                <a:cs typeface="Candara"/>
              </a:rPr>
              <a:t>UNIVERSITY</a:t>
            </a:r>
            <a:r>
              <a:rPr sz="155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1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5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25" dirty="0">
                <a:solidFill>
                  <a:srgbClr val="231F20"/>
                </a:solidFill>
                <a:latin typeface="Candara"/>
                <a:cs typeface="Candara"/>
              </a:rPr>
              <a:t>PITTSBURGH</a:t>
            </a:r>
            <a:r>
              <a:rPr sz="155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80" dirty="0">
                <a:solidFill>
                  <a:srgbClr val="231F20"/>
                </a:solidFill>
                <a:latin typeface="Candara"/>
                <a:cs typeface="Candara"/>
              </a:rPr>
              <a:t>clothing</a:t>
            </a:r>
            <a:r>
              <a:rPr sz="155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90" dirty="0">
                <a:solidFill>
                  <a:srgbClr val="231F20"/>
                </a:solidFill>
                <a:latin typeface="Candara"/>
                <a:cs typeface="Candara"/>
              </a:rPr>
              <a:t>did</a:t>
            </a:r>
            <a:r>
              <a:rPr sz="155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b="1" i="1" u="sng" spc="-7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Candara"/>
                <a:cs typeface="Candara"/>
              </a:rPr>
              <a:t>not</a:t>
            </a:r>
            <a:r>
              <a:rPr sz="1550" b="1" i="1" u="none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u="none" spc="-90" dirty="0">
                <a:solidFill>
                  <a:srgbClr val="231F20"/>
                </a:solidFill>
                <a:latin typeface="Candara"/>
                <a:cs typeface="Candara"/>
              </a:rPr>
              <a:t>constitute</a:t>
            </a:r>
            <a:r>
              <a:rPr sz="1550" u="none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u="none" spc="-75" dirty="0">
                <a:solidFill>
                  <a:srgbClr val="231F20"/>
                </a:solidFill>
                <a:latin typeface="Candara"/>
                <a:cs typeface="Candara"/>
              </a:rPr>
              <a:t>trademark </a:t>
            </a:r>
            <a:r>
              <a:rPr sz="1550" u="none" spc="-105" dirty="0">
                <a:solidFill>
                  <a:srgbClr val="231F20"/>
                </a:solidFill>
                <a:latin typeface="Candara"/>
                <a:cs typeface="Candara"/>
              </a:rPr>
              <a:t>infringement,</a:t>
            </a:r>
            <a:r>
              <a:rPr sz="1550" u="none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u="none" spc="-110" dirty="0">
                <a:solidFill>
                  <a:srgbClr val="231F20"/>
                </a:solidFill>
                <a:latin typeface="Candara"/>
                <a:cs typeface="Candara"/>
              </a:rPr>
              <a:t>produced</a:t>
            </a:r>
            <a:r>
              <a:rPr sz="1550" u="none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u="none" spc="-114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50" u="none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u="none" spc="-105" dirty="0">
                <a:solidFill>
                  <a:srgbClr val="231F20"/>
                </a:solidFill>
                <a:latin typeface="Candara"/>
                <a:cs typeface="Candara"/>
              </a:rPr>
              <a:t>exact</a:t>
            </a:r>
            <a:r>
              <a:rPr sz="1550" u="none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u="none" spc="-105" dirty="0">
                <a:solidFill>
                  <a:srgbClr val="231F20"/>
                </a:solidFill>
                <a:latin typeface="Candara"/>
                <a:cs typeface="Candara"/>
              </a:rPr>
              <a:t>opposite</a:t>
            </a:r>
            <a:r>
              <a:rPr sz="1550" u="none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u="none" spc="-60" dirty="0">
                <a:solidFill>
                  <a:srgbClr val="231F20"/>
                </a:solidFill>
                <a:latin typeface="Candara"/>
                <a:cs typeface="Candara"/>
              </a:rPr>
              <a:t>result.</a:t>
            </a:r>
            <a:r>
              <a:rPr sz="1550" u="none" spc="3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u="none" spc="-114" dirty="0">
                <a:solidFill>
                  <a:srgbClr val="231F20"/>
                </a:solidFill>
                <a:latin typeface="Candara"/>
                <a:cs typeface="Candara"/>
              </a:rPr>
              <a:t>At</a:t>
            </a:r>
            <a:r>
              <a:rPr sz="1550" u="none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u="none" spc="-114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50" u="none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u="none" spc="-114" dirty="0">
                <a:solidFill>
                  <a:srgbClr val="231F20"/>
                </a:solidFill>
                <a:latin typeface="Candara"/>
                <a:cs typeface="Candara"/>
              </a:rPr>
              <a:t>time</a:t>
            </a:r>
            <a:r>
              <a:rPr sz="1550" u="none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u="none" spc="-11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50" u="none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u="none" spc="-114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50" u="none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u="none" spc="-100" dirty="0">
                <a:solidFill>
                  <a:srgbClr val="231F20"/>
                </a:solidFill>
                <a:latin typeface="Candara"/>
                <a:cs typeface="Candara"/>
              </a:rPr>
              <a:t>decision,</a:t>
            </a:r>
            <a:r>
              <a:rPr sz="1550" u="none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u="none" spc="-75" dirty="0">
                <a:solidFill>
                  <a:srgbClr val="231F20"/>
                </a:solidFill>
                <a:latin typeface="Candara"/>
                <a:cs typeface="Candara"/>
              </a:rPr>
              <a:t>Champion</a:t>
            </a:r>
            <a:endParaRPr sz="1550">
              <a:latin typeface="Candara"/>
              <a:cs typeface="Candar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76853" y="3227082"/>
            <a:ext cx="2381250" cy="123571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algn="just">
              <a:lnSpc>
                <a:spcPct val="102800"/>
              </a:lnSpc>
              <a:spcBef>
                <a:spcPts val="65"/>
              </a:spcBef>
            </a:pP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550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selling</a:t>
            </a:r>
            <a:r>
              <a:rPr sz="1550" spc="3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550" spc="3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550" spc="3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90" dirty="0">
                <a:solidFill>
                  <a:srgbClr val="231F20"/>
                </a:solidFill>
                <a:latin typeface="Candara"/>
                <a:cs typeface="Candara"/>
              </a:rPr>
              <a:t>$100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5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55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65" dirty="0">
                <a:solidFill>
                  <a:srgbClr val="231F20"/>
                </a:solidFill>
                <a:latin typeface="Candara"/>
                <a:cs typeface="Candara"/>
              </a:rPr>
              <a:t>many</a:t>
            </a:r>
            <a:r>
              <a:rPr sz="155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55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65" dirty="0">
                <a:solidFill>
                  <a:srgbClr val="231F20"/>
                </a:solidFill>
                <a:latin typeface="Candara"/>
                <a:cs typeface="Candara"/>
              </a:rPr>
              <a:t>10,000</a:t>
            </a:r>
            <a:r>
              <a:rPr sz="155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85" dirty="0">
                <a:solidFill>
                  <a:srgbClr val="231F20"/>
                </a:solidFill>
                <a:latin typeface="Candara"/>
                <a:cs typeface="Candara"/>
              </a:rPr>
              <a:t>different </a:t>
            </a:r>
            <a:r>
              <a:rPr sz="1550" spc="-30" dirty="0">
                <a:solidFill>
                  <a:srgbClr val="231F20"/>
                </a:solidFill>
                <a:latin typeface="Candara"/>
                <a:cs typeface="Candara"/>
              </a:rPr>
              <a:t>destroying</a:t>
            </a:r>
            <a:r>
              <a:rPr sz="1550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any</a:t>
            </a:r>
            <a:r>
              <a:rPr sz="1550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hope</a:t>
            </a:r>
            <a:r>
              <a:rPr sz="1550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550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80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550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logos,</a:t>
            </a:r>
            <a:r>
              <a:rPr sz="1550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25" dirty="0">
                <a:solidFill>
                  <a:srgbClr val="231F20"/>
                </a:solidFill>
                <a:latin typeface="Candara"/>
                <a:cs typeface="Candara"/>
              </a:rPr>
              <a:t>reasonable</a:t>
            </a:r>
            <a:r>
              <a:rPr sz="1550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95" dirty="0">
                <a:solidFill>
                  <a:srgbClr val="231F20"/>
                </a:solidFill>
                <a:latin typeface="Candara"/>
                <a:cs typeface="Candara"/>
              </a:rPr>
              <a:t>minds </a:t>
            </a:r>
            <a:r>
              <a:rPr sz="1550" spc="-6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55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55" dirty="0">
                <a:solidFill>
                  <a:srgbClr val="231F20"/>
                </a:solidFill>
                <a:latin typeface="Candara"/>
                <a:cs typeface="Candara"/>
              </a:rPr>
              <a:t>reached.</a:t>
            </a:r>
            <a:r>
              <a:rPr sz="1550" spc="4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0" dirty="0">
                <a:solidFill>
                  <a:srgbClr val="231F20"/>
                </a:solidFill>
                <a:latin typeface="Candara"/>
                <a:cs typeface="Candara"/>
              </a:rPr>
              <a:t>Champion</a:t>
            </a:r>
            <a:r>
              <a:rPr sz="155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25" dirty="0">
                <a:solidFill>
                  <a:srgbClr val="231F20"/>
                </a:solidFill>
                <a:latin typeface="Candara"/>
                <a:cs typeface="Candara"/>
              </a:rPr>
              <a:t>fell</a:t>
            </a:r>
            <a:r>
              <a:rPr sz="155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45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endParaRPr sz="1550">
              <a:latin typeface="Candara"/>
              <a:cs typeface="Candar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68725" y="3227082"/>
            <a:ext cx="2574925" cy="123571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algn="just">
              <a:lnSpc>
                <a:spcPct val="102800"/>
              </a:lnSpc>
              <a:spcBef>
                <a:spcPts val="65"/>
              </a:spcBef>
            </a:pPr>
            <a:r>
              <a:rPr sz="1550" spc="-100" dirty="0">
                <a:solidFill>
                  <a:srgbClr val="231F20"/>
                </a:solidFill>
                <a:latin typeface="Candara"/>
                <a:cs typeface="Candara"/>
              </a:rPr>
              <a:t>million</a:t>
            </a:r>
            <a:r>
              <a:rPr sz="155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6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50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20" dirty="0">
                <a:solidFill>
                  <a:srgbClr val="231F20"/>
                </a:solidFill>
                <a:latin typeface="Candara"/>
                <a:cs typeface="Candara"/>
              </a:rPr>
              <a:t>apparel</a:t>
            </a:r>
            <a:r>
              <a:rPr sz="155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14" dirty="0">
                <a:solidFill>
                  <a:srgbClr val="231F20"/>
                </a:solidFill>
                <a:latin typeface="Candara"/>
                <a:cs typeface="Candara"/>
              </a:rPr>
              <a:t>bearing</a:t>
            </a:r>
            <a:r>
              <a:rPr sz="1550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35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5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75" dirty="0">
                <a:solidFill>
                  <a:srgbClr val="231F20"/>
                </a:solidFill>
                <a:latin typeface="Candara"/>
                <a:cs typeface="Candara"/>
              </a:rPr>
              <a:t>logos </a:t>
            </a:r>
            <a:r>
              <a:rPr sz="1550" spc="-45" dirty="0">
                <a:solidFill>
                  <a:srgbClr val="231F20"/>
                </a:solidFill>
                <a:latin typeface="Candara"/>
                <a:cs typeface="Candara"/>
              </a:rPr>
              <a:t>schools</a:t>
            </a:r>
            <a:r>
              <a:rPr sz="155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550" spc="-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colleges.</a:t>
            </a:r>
            <a:r>
              <a:rPr sz="155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50" dirty="0">
                <a:solidFill>
                  <a:srgbClr val="231F20"/>
                </a:solidFill>
                <a:latin typeface="Candara"/>
                <a:cs typeface="Candara"/>
              </a:rPr>
              <a:t>Instead</a:t>
            </a:r>
            <a:r>
              <a:rPr sz="155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25" dirty="0">
                <a:solidFill>
                  <a:srgbClr val="231F20"/>
                </a:solidFill>
                <a:latin typeface="Candara"/>
                <a:cs typeface="Candara"/>
              </a:rPr>
              <a:t>of </a:t>
            </a:r>
            <a:r>
              <a:rPr sz="1550" spc="-95" dirty="0">
                <a:solidFill>
                  <a:srgbClr val="231F20"/>
                </a:solidFill>
                <a:latin typeface="Candara"/>
                <a:cs typeface="Candara"/>
              </a:rPr>
              <a:t>colleges</a:t>
            </a:r>
            <a:r>
              <a:rPr sz="155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5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55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85" dirty="0">
                <a:solidFill>
                  <a:srgbClr val="231F20"/>
                </a:solidFill>
                <a:latin typeface="Candara"/>
                <a:cs typeface="Candara"/>
              </a:rPr>
              <a:t>license</a:t>
            </a:r>
            <a:r>
              <a:rPr sz="155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5" dirty="0">
                <a:solidFill>
                  <a:srgbClr val="231F20"/>
                </a:solidFill>
                <a:latin typeface="Candara"/>
                <a:cs typeface="Candara"/>
              </a:rPr>
              <a:t>out</a:t>
            </a:r>
            <a:r>
              <a:rPr sz="155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85" dirty="0">
                <a:solidFill>
                  <a:srgbClr val="231F20"/>
                </a:solidFill>
                <a:latin typeface="Candara"/>
                <a:cs typeface="Candara"/>
              </a:rPr>
              <a:t>their</a:t>
            </a:r>
            <a:r>
              <a:rPr sz="155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90" dirty="0">
                <a:solidFill>
                  <a:srgbClr val="231F20"/>
                </a:solidFill>
                <a:latin typeface="Candara"/>
                <a:cs typeface="Candara"/>
              </a:rPr>
              <a:t>names </a:t>
            </a:r>
            <a:r>
              <a:rPr sz="1550" spc="-70" dirty="0">
                <a:solidFill>
                  <a:srgbClr val="231F20"/>
                </a:solidFill>
                <a:latin typeface="Candara"/>
                <a:cs typeface="Candara"/>
              </a:rPr>
              <a:t>prevailed,</a:t>
            </a:r>
            <a:r>
              <a:rPr sz="155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35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55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55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80" dirty="0">
                <a:solidFill>
                  <a:srgbClr val="231F20"/>
                </a:solidFill>
                <a:latin typeface="Candara"/>
                <a:cs typeface="Candara"/>
              </a:rPr>
              <a:t>business</a:t>
            </a:r>
            <a:r>
              <a:rPr sz="155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75" dirty="0">
                <a:solidFill>
                  <a:srgbClr val="231F20"/>
                </a:solidFill>
                <a:latin typeface="Candara"/>
                <a:cs typeface="Candara"/>
              </a:rPr>
              <a:t>solution </a:t>
            </a:r>
            <a:r>
              <a:rPr sz="1550" spc="-65" dirty="0">
                <a:solidFill>
                  <a:srgbClr val="231F20"/>
                </a:solidFill>
                <a:latin typeface="Candara"/>
                <a:cs typeface="Candara"/>
              </a:rPr>
              <a:t>line,</a:t>
            </a:r>
            <a:r>
              <a:rPr sz="155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5" dirty="0">
                <a:solidFill>
                  <a:srgbClr val="231F20"/>
                </a:solidFill>
                <a:latin typeface="Candara"/>
                <a:cs typeface="Candara"/>
              </a:rPr>
              <a:t>recognized</a:t>
            </a:r>
            <a:r>
              <a:rPr sz="155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85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55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0" dirty="0">
                <a:solidFill>
                  <a:srgbClr val="231F20"/>
                </a:solidFill>
                <a:latin typeface="Candara"/>
                <a:cs typeface="Candara"/>
              </a:rPr>
              <a:t>these</a:t>
            </a:r>
            <a:r>
              <a:rPr sz="155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80" dirty="0">
                <a:solidFill>
                  <a:srgbClr val="231F20"/>
                </a:solidFill>
                <a:latin typeface="Candara"/>
                <a:cs typeface="Candara"/>
              </a:rPr>
              <a:t>schools</a:t>
            </a:r>
            <a:endParaRPr sz="1550">
              <a:latin typeface="Candara"/>
              <a:cs typeface="Canda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76864" y="4440500"/>
            <a:ext cx="6461760" cy="503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100"/>
              </a:spcBef>
            </a:pPr>
            <a:r>
              <a:rPr sz="1550" spc="-11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55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0" dirty="0">
                <a:solidFill>
                  <a:srgbClr val="231F20"/>
                </a:solidFill>
                <a:latin typeface="Candara"/>
                <a:cs typeface="Candara"/>
              </a:rPr>
              <a:t>colleges</a:t>
            </a:r>
            <a:r>
              <a:rPr sz="155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25" dirty="0">
                <a:solidFill>
                  <a:srgbClr val="231F20"/>
                </a:solidFill>
                <a:latin typeface="Candara"/>
                <a:cs typeface="Candara"/>
              </a:rPr>
              <a:t>had</a:t>
            </a:r>
            <a:r>
              <a:rPr sz="155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95" dirty="0">
                <a:solidFill>
                  <a:srgbClr val="231F20"/>
                </a:solidFill>
                <a:latin typeface="Candara"/>
                <a:cs typeface="Candara"/>
              </a:rPr>
              <a:t>valid</a:t>
            </a:r>
            <a:r>
              <a:rPr sz="155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90" dirty="0">
                <a:solidFill>
                  <a:srgbClr val="231F20"/>
                </a:solidFill>
                <a:latin typeface="Candara"/>
                <a:cs typeface="Candara"/>
              </a:rPr>
              <a:t>rights,</a:t>
            </a:r>
            <a:r>
              <a:rPr sz="155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1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550" spc="-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25" dirty="0">
                <a:solidFill>
                  <a:srgbClr val="231F20"/>
                </a:solidFill>
                <a:latin typeface="Candara"/>
                <a:cs typeface="Candara"/>
              </a:rPr>
              <a:t>began</a:t>
            </a:r>
            <a:r>
              <a:rPr sz="1550" spc="-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0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55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10" dirty="0">
                <a:solidFill>
                  <a:srgbClr val="231F20"/>
                </a:solidFill>
                <a:latin typeface="Candara"/>
                <a:cs typeface="Candara"/>
              </a:rPr>
              <a:t>take</a:t>
            </a:r>
            <a:r>
              <a:rPr sz="155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95" dirty="0">
                <a:solidFill>
                  <a:srgbClr val="231F20"/>
                </a:solidFill>
                <a:latin typeface="Candara"/>
                <a:cs typeface="Candara"/>
              </a:rPr>
              <a:t>licenses</a:t>
            </a:r>
            <a:r>
              <a:rPr sz="155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10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55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10" dirty="0">
                <a:solidFill>
                  <a:srgbClr val="231F20"/>
                </a:solidFill>
                <a:latin typeface="Candara"/>
                <a:cs typeface="Candara"/>
              </a:rPr>
              <a:t>use</a:t>
            </a:r>
            <a:r>
              <a:rPr sz="155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90" dirty="0">
                <a:solidFill>
                  <a:srgbClr val="231F20"/>
                </a:solidFill>
                <a:latin typeface="Candara"/>
                <a:cs typeface="Candara"/>
              </a:rPr>
              <a:t>their </a:t>
            </a:r>
            <a:r>
              <a:rPr sz="1550" spc="-120" dirty="0">
                <a:solidFill>
                  <a:srgbClr val="231F20"/>
                </a:solidFill>
                <a:latin typeface="Candara"/>
                <a:cs typeface="Candara"/>
              </a:rPr>
              <a:t>marks</a:t>
            </a:r>
            <a:r>
              <a:rPr sz="1550" spc="-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14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55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85" dirty="0">
                <a:solidFill>
                  <a:srgbClr val="231F20"/>
                </a:solidFill>
                <a:latin typeface="Candara"/>
                <a:cs typeface="Candara"/>
              </a:rPr>
              <a:t>its</a:t>
            </a:r>
            <a:r>
              <a:rPr sz="1550" spc="-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60" dirty="0">
                <a:solidFill>
                  <a:srgbClr val="231F20"/>
                </a:solidFill>
                <a:latin typeface="Candara"/>
                <a:cs typeface="Candara"/>
              </a:rPr>
              <a:t>products. </a:t>
            </a:r>
            <a:r>
              <a:rPr sz="1550" spc="-100" dirty="0">
                <a:solidFill>
                  <a:srgbClr val="231F20"/>
                </a:solidFill>
                <a:latin typeface="Candara"/>
                <a:cs typeface="Candara"/>
              </a:rPr>
              <a:t>Thus,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1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5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95" dirty="0">
                <a:solidFill>
                  <a:srgbClr val="231F20"/>
                </a:solidFill>
                <a:latin typeface="Candara"/>
                <a:cs typeface="Candara"/>
              </a:rPr>
              <a:t>collegiate</a:t>
            </a:r>
            <a:r>
              <a:rPr sz="155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90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55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0" dirty="0">
                <a:solidFill>
                  <a:srgbClr val="231F20"/>
                </a:solidFill>
                <a:latin typeface="Candara"/>
                <a:cs typeface="Candara"/>
              </a:rPr>
              <a:t>industry</a:t>
            </a:r>
            <a:r>
              <a:rPr sz="155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25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55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" dirty="0">
                <a:solidFill>
                  <a:srgbClr val="231F20"/>
                </a:solidFill>
                <a:latin typeface="Candara"/>
                <a:cs typeface="Candara"/>
              </a:rPr>
              <a:t>born.</a:t>
            </a:r>
            <a:endParaRPr sz="1550">
              <a:latin typeface="Candara"/>
              <a:cs typeface="Candara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81016" y="3264027"/>
            <a:ext cx="1249629" cy="1082636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125709" y="1493219"/>
            <a:ext cx="364617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86865" marR="5080" indent="-1574800">
              <a:lnSpc>
                <a:spcPct val="101499"/>
              </a:lnSpc>
              <a:spcBef>
                <a:spcPts val="95"/>
              </a:spcBef>
            </a:pPr>
            <a:r>
              <a:rPr dirty="0"/>
              <a:t>BIRTH</a:t>
            </a:r>
            <a:r>
              <a:rPr spc="25" dirty="0"/>
              <a:t> </a:t>
            </a:r>
            <a:r>
              <a:rPr dirty="0"/>
              <a:t>OF</a:t>
            </a:r>
            <a:r>
              <a:rPr spc="25" dirty="0"/>
              <a:t> </a:t>
            </a:r>
            <a:r>
              <a:rPr dirty="0"/>
              <a:t>COLLEGIATE</a:t>
            </a:r>
            <a:r>
              <a:rPr spc="45" dirty="0"/>
              <a:t> </a:t>
            </a:r>
            <a:r>
              <a:rPr spc="-10" dirty="0"/>
              <a:t>LICENSING </a:t>
            </a:r>
            <a:r>
              <a:rPr spc="-20" dirty="0"/>
              <a:t>1982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" y="1057275"/>
            <a:ext cx="10059035" cy="5658485"/>
            <a:chOff x="-12" y="1057275"/>
            <a:chExt cx="10059035" cy="5658485"/>
          </a:xfrm>
        </p:grpSpPr>
        <p:sp>
          <p:nvSpPr>
            <p:cNvPr id="3" name="object 3"/>
            <p:cNvSpPr/>
            <p:nvPr/>
          </p:nvSpPr>
          <p:spPr>
            <a:xfrm>
              <a:off x="-12" y="1057275"/>
              <a:ext cx="9005570" cy="1857375"/>
            </a:xfrm>
            <a:custGeom>
              <a:avLst/>
              <a:gdLst/>
              <a:ahLst/>
              <a:cxnLst/>
              <a:rect l="l" t="t" r="r" b="b"/>
              <a:pathLst>
                <a:path w="9005570" h="1857375">
                  <a:moveTo>
                    <a:pt x="9005011" y="0"/>
                  </a:moveTo>
                  <a:lnTo>
                    <a:pt x="0" y="0"/>
                  </a:lnTo>
                  <a:lnTo>
                    <a:pt x="0" y="1750796"/>
                  </a:lnTo>
                  <a:lnTo>
                    <a:pt x="10096" y="1750263"/>
                  </a:lnTo>
                  <a:lnTo>
                    <a:pt x="24923" y="1752066"/>
                  </a:lnTo>
                  <a:lnTo>
                    <a:pt x="55536" y="1758812"/>
                  </a:lnTo>
                  <a:lnTo>
                    <a:pt x="75285" y="1761794"/>
                  </a:lnTo>
                  <a:lnTo>
                    <a:pt x="95868" y="1756970"/>
                  </a:lnTo>
                  <a:lnTo>
                    <a:pt x="121135" y="1750655"/>
                  </a:lnTo>
                  <a:lnTo>
                    <a:pt x="150112" y="1745165"/>
                  </a:lnTo>
                  <a:lnTo>
                    <a:pt x="181825" y="1742820"/>
                  </a:lnTo>
                  <a:lnTo>
                    <a:pt x="189701" y="1742983"/>
                  </a:lnTo>
                  <a:lnTo>
                    <a:pt x="197661" y="1743489"/>
                  </a:lnTo>
                  <a:lnTo>
                    <a:pt x="205694" y="1744369"/>
                  </a:lnTo>
                  <a:lnTo>
                    <a:pt x="213791" y="1745653"/>
                  </a:lnTo>
                  <a:lnTo>
                    <a:pt x="231521" y="1745369"/>
                  </a:lnTo>
                  <a:lnTo>
                    <a:pt x="245078" y="1744252"/>
                  </a:lnTo>
                  <a:lnTo>
                    <a:pt x="302796" y="1737477"/>
                  </a:lnTo>
                  <a:lnTo>
                    <a:pt x="315460" y="1736361"/>
                  </a:lnTo>
                  <a:lnTo>
                    <a:pt x="330733" y="1735937"/>
                  </a:lnTo>
                  <a:lnTo>
                    <a:pt x="334441" y="1736217"/>
                  </a:lnTo>
                  <a:lnTo>
                    <a:pt x="337248" y="1736852"/>
                  </a:lnTo>
                  <a:lnTo>
                    <a:pt x="343611" y="1733410"/>
                  </a:lnTo>
                  <a:lnTo>
                    <a:pt x="351155" y="1732152"/>
                  </a:lnTo>
                  <a:lnTo>
                    <a:pt x="359384" y="1732152"/>
                  </a:lnTo>
                  <a:lnTo>
                    <a:pt x="373680" y="1733162"/>
                  </a:lnTo>
                  <a:lnTo>
                    <a:pt x="388742" y="1735550"/>
                  </a:lnTo>
                  <a:lnTo>
                    <a:pt x="404063" y="1738357"/>
                  </a:lnTo>
                  <a:lnTo>
                    <a:pt x="419138" y="1740623"/>
                  </a:lnTo>
                  <a:lnTo>
                    <a:pt x="427990" y="1743710"/>
                  </a:lnTo>
                  <a:lnTo>
                    <a:pt x="435444" y="1744903"/>
                  </a:lnTo>
                  <a:lnTo>
                    <a:pt x="441934" y="1744903"/>
                  </a:lnTo>
                  <a:lnTo>
                    <a:pt x="484098" y="1730895"/>
                  </a:lnTo>
                  <a:lnTo>
                    <a:pt x="493039" y="1730895"/>
                  </a:lnTo>
                  <a:lnTo>
                    <a:pt x="498545" y="1731332"/>
                  </a:lnTo>
                  <a:lnTo>
                    <a:pt x="504558" y="1732748"/>
                  </a:lnTo>
                  <a:lnTo>
                    <a:pt x="511180" y="1735305"/>
                  </a:lnTo>
                  <a:lnTo>
                    <a:pt x="518515" y="1739163"/>
                  </a:lnTo>
                  <a:lnTo>
                    <a:pt x="544821" y="1733936"/>
                  </a:lnTo>
                  <a:lnTo>
                    <a:pt x="566026" y="1729174"/>
                  </a:lnTo>
                  <a:lnTo>
                    <a:pt x="583402" y="1725708"/>
                  </a:lnTo>
                  <a:lnTo>
                    <a:pt x="598220" y="1724367"/>
                  </a:lnTo>
                  <a:lnTo>
                    <a:pt x="602221" y="1724367"/>
                  </a:lnTo>
                  <a:lnTo>
                    <a:pt x="606056" y="1724723"/>
                  </a:lnTo>
                  <a:lnTo>
                    <a:pt x="609866" y="1725536"/>
                  </a:lnTo>
                  <a:lnTo>
                    <a:pt x="633707" y="1717047"/>
                  </a:lnTo>
                  <a:lnTo>
                    <a:pt x="658402" y="1710928"/>
                  </a:lnTo>
                  <a:lnTo>
                    <a:pt x="683722" y="1707223"/>
                  </a:lnTo>
                  <a:lnTo>
                    <a:pt x="709434" y="1705978"/>
                  </a:lnTo>
                  <a:lnTo>
                    <a:pt x="714781" y="1705978"/>
                  </a:lnTo>
                  <a:lnTo>
                    <a:pt x="725500" y="1706473"/>
                  </a:lnTo>
                  <a:lnTo>
                    <a:pt x="725982" y="1710220"/>
                  </a:lnTo>
                  <a:lnTo>
                    <a:pt x="727989" y="1711591"/>
                  </a:lnTo>
                  <a:lnTo>
                    <a:pt x="730770" y="1711591"/>
                  </a:lnTo>
                  <a:lnTo>
                    <a:pt x="736484" y="1710332"/>
                  </a:lnTo>
                  <a:lnTo>
                    <a:pt x="742950" y="1707438"/>
                  </a:lnTo>
                  <a:lnTo>
                    <a:pt x="749215" y="1704240"/>
                  </a:lnTo>
                  <a:lnTo>
                    <a:pt x="754329" y="1702066"/>
                  </a:lnTo>
                  <a:lnTo>
                    <a:pt x="753084" y="1707883"/>
                  </a:lnTo>
                  <a:lnTo>
                    <a:pt x="760806" y="1712747"/>
                  </a:lnTo>
                  <a:lnTo>
                    <a:pt x="770445" y="1712747"/>
                  </a:lnTo>
                  <a:lnTo>
                    <a:pt x="772960" y="1712087"/>
                  </a:lnTo>
                  <a:lnTo>
                    <a:pt x="774877" y="1710550"/>
                  </a:lnTo>
                  <a:lnTo>
                    <a:pt x="800461" y="1708932"/>
                  </a:lnTo>
                  <a:lnTo>
                    <a:pt x="821207" y="1708429"/>
                  </a:lnTo>
                  <a:lnTo>
                    <a:pt x="858864" y="1711670"/>
                  </a:lnTo>
                  <a:lnTo>
                    <a:pt x="875434" y="1718933"/>
                  </a:lnTo>
                  <a:lnTo>
                    <a:pt x="884134" y="1726533"/>
                  </a:lnTo>
                  <a:lnTo>
                    <a:pt x="898182" y="1730781"/>
                  </a:lnTo>
                  <a:lnTo>
                    <a:pt x="947941" y="1735010"/>
                  </a:lnTo>
                  <a:lnTo>
                    <a:pt x="983980" y="1742276"/>
                  </a:lnTo>
                  <a:lnTo>
                    <a:pt x="994154" y="1743840"/>
                  </a:lnTo>
                  <a:lnTo>
                    <a:pt x="1003312" y="1744433"/>
                  </a:lnTo>
                  <a:lnTo>
                    <a:pt x="1006678" y="1744433"/>
                  </a:lnTo>
                  <a:lnTo>
                    <a:pt x="1009802" y="1744129"/>
                  </a:lnTo>
                  <a:lnTo>
                    <a:pt x="1012659" y="1743456"/>
                  </a:lnTo>
                  <a:lnTo>
                    <a:pt x="1040038" y="1748361"/>
                  </a:lnTo>
                  <a:lnTo>
                    <a:pt x="1061597" y="1753755"/>
                  </a:lnTo>
                  <a:lnTo>
                    <a:pt x="1080545" y="1758111"/>
                  </a:lnTo>
                  <a:lnTo>
                    <a:pt x="1100086" y="1759902"/>
                  </a:lnTo>
                  <a:lnTo>
                    <a:pt x="1109202" y="1759526"/>
                  </a:lnTo>
                  <a:lnTo>
                    <a:pt x="1119219" y="1758324"/>
                  </a:lnTo>
                  <a:lnTo>
                    <a:pt x="1130369" y="1756184"/>
                  </a:lnTo>
                  <a:lnTo>
                    <a:pt x="1142885" y="1752993"/>
                  </a:lnTo>
                  <a:lnTo>
                    <a:pt x="1165990" y="1755782"/>
                  </a:lnTo>
                  <a:lnTo>
                    <a:pt x="1187450" y="1757719"/>
                  </a:lnTo>
                  <a:lnTo>
                    <a:pt x="1207775" y="1758849"/>
                  </a:lnTo>
                  <a:lnTo>
                    <a:pt x="1227480" y="1759216"/>
                  </a:lnTo>
                  <a:lnTo>
                    <a:pt x="1241733" y="1759028"/>
                  </a:lnTo>
                  <a:lnTo>
                    <a:pt x="1256126" y="1758476"/>
                  </a:lnTo>
                  <a:lnTo>
                    <a:pt x="1270855" y="1757577"/>
                  </a:lnTo>
                  <a:lnTo>
                    <a:pt x="1286116" y="1756346"/>
                  </a:lnTo>
                  <a:lnTo>
                    <a:pt x="1295305" y="1763074"/>
                  </a:lnTo>
                  <a:lnTo>
                    <a:pt x="1305444" y="1768935"/>
                  </a:lnTo>
                  <a:lnTo>
                    <a:pt x="1316246" y="1773077"/>
                  </a:lnTo>
                  <a:lnTo>
                    <a:pt x="1327429" y="1774647"/>
                  </a:lnTo>
                  <a:lnTo>
                    <a:pt x="1334198" y="1774647"/>
                  </a:lnTo>
                  <a:lnTo>
                    <a:pt x="1341018" y="1772805"/>
                  </a:lnTo>
                  <a:lnTo>
                    <a:pt x="1347622" y="1768284"/>
                  </a:lnTo>
                  <a:lnTo>
                    <a:pt x="1373860" y="1777452"/>
                  </a:lnTo>
                  <a:lnTo>
                    <a:pt x="1408692" y="1797239"/>
                  </a:lnTo>
                  <a:lnTo>
                    <a:pt x="1424851" y="1800999"/>
                  </a:lnTo>
                  <a:lnTo>
                    <a:pt x="1430045" y="1800999"/>
                  </a:lnTo>
                  <a:lnTo>
                    <a:pt x="1435798" y="1799856"/>
                  </a:lnTo>
                  <a:lnTo>
                    <a:pt x="1442542" y="1797202"/>
                  </a:lnTo>
                  <a:lnTo>
                    <a:pt x="1464147" y="1802291"/>
                  </a:lnTo>
                  <a:lnTo>
                    <a:pt x="1507728" y="1822294"/>
                  </a:lnTo>
                  <a:lnTo>
                    <a:pt x="1526476" y="1826755"/>
                  </a:lnTo>
                  <a:lnTo>
                    <a:pt x="1528775" y="1826640"/>
                  </a:lnTo>
                  <a:lnTo>
                    <a:pt x="1535404" y="1827377"/>
                  </a:lnTo>
                  <a:lnTo>
                    <a:pt x="1542707" y="1827618"/>
                  </a:lnTo>
                  <a:lnTo>
                    <a:pt x="1557502" y="1827618"/>
                  </a:lnTo>
                  <a:lnTo>
                    <a:pt x="1587601" y="1826806"/>
                  </a:lnTo>
                  <a:lnTo>
                    <a:pt x="1606206" y="1826986"/>
                  </a:lnTo>
                  <a:lnTo>
                    <a:pt x="1616943" y="1827633"/>
                  </a:lnTo>
                  <a:lnTo>
                    <a:pt x="1627096" y="1828901"/>
                  </a:lnTo>
                  <a:lnTo>
                    <a:pt x="1636483" y="1830946"/>
                  </a:lnTo>
                  <a:lnTo>
                    <a:pt x="1651766" y="1820166"/>
                  </a:lnTo>
                  <a:lnTo>
                    <a:pt x="1663625" y="1814021"/>
                  </a:lnTo>
                  <a:lnTo>
                    <a:pt x="1673658" y="1811256"/>
                  </a:lnTo>
                  <a:lnTo>
                    <a:pt x="1683461" y="1810613"/>
                  </a:lnTo>
                  <a:lnTo>
                    <a:pt x="1703476" y="1810893"/>
                  </a:lnTo>
                  <a:lnTo>
                    <a:pt x="1713064" y="1810410"/>
                  </a:lnTo>
                  <a:lnTo>
                    <a:pt x="1721675" y="1810258"/>
                  </a:lnTo>
                  <a:lnTo>
                    <a:pt x="1769068" y="1812901"/>
                  </a:lnTo>
                  <a:lnTo>
                    <a:pt x="1824670" y="1819125"/>
                  </a:lnTo>
                  <a:lnTo>
                    <a:pt x="1881004" y="1826374"/>
                  </a:lnTo>
                  <a:lnTo>
                    <a:pt x="1966925" y="1836355"/>
                  </a:lnTo>
                  <a:lnTo>
                    <a:pt x="1999594" y="1841036"/>
                  </a:lnTo>
                  <a:lnTo>
                    <a:pt x="2029908" y="1844812"/>
                  </a:lnTo>
                  <a:lnTo>
                    <a:pt x="2059178" y="1846364"/>
                  </a:lnTo>
                  <a:lnTo>
                    <a:pt x="2066747" y="1846364"/>
                  </a:lnTo>
                  <a:lnTo>
                    <a:pt x="2074354" y="1846008"/>
                  </a:lnTo>
                  <a:lnTo>
                    <a:pt x="2082088" y="1845195"/>
                  </a:lnTo>
                  <a:lnTo>
                    <a:pt x="2222385" y="1841004"/>
                  </a:lnTo>
                  <a:lnTo>
                    <a:pt x="2247746" y="1842107"/>
                  </a:lnTo>
                  <a:lnTo>
                    <a:pt x="2289979" y="1846308"/>
                  </a:lnTo>
                  <a:lnTo>
                    <a:pt x="2307196" y="1847240"/>
                  </a:lnTo>
                  <a:lnTo>
                    <a:pt x="2317434" y="1846680"/>
                  </a:lnTo>
                  <a:lnTo>
                    <a:pt x="2326655" y="1844782"/>
                  </a:lnTo>
                  <a:lnTo>
                    <a:pt x="2334910" y="1841218"/>
                  </a:lnTo>
                  <a:lnTo>
                    <a:pt x="2342248" y="1835658"/>
                  </a:lnTo>
                  <a:lnTo>
                    <a:pt x="2361860" y="1839497"/>
                  </a:lnTo>
                  <a:lnTo>
                    <a:pt x="2371532" y="1840460"/>
                  </a:lnTo>
                  <a:lnTo>
                    <a:pt x="2377668" y="1840853"/>
                  </a:lnTo>
                  <a:lnTo>
                    <a:pt x="2418524" y="1850529"/>
                  </a:lnTo>
                  <a:lnTo>
                    <a:pt x="2445969" y="1857349"/>
                  </a:lnTo>
                  <a:lnTo>
                    <a:pt x="2450668" y="1847341"/>
                  </a:lnTo>
                  <a:lnTo>
                    <a:pt x="2454744" y="1844078"/>
                  </a:lnTo>
                  <a:lnTo>
                    <a:pt x="2463304" y="1844078"/>
                  </a:lnTo>
                  <a:lnTo>
                    <a:pt x="2467737" y="1846922"/>
                  </a:lnTo>
                  <a:lnTo>
                    <a:pt x="2478760" y="1852637"/>
                  </a:lnTo>
                  <a:lnTo>
                    <a:pt x="2485364" y="1855495"/>
                  </a:lnTo>
                  <a:lnTo>
                    <a:pt x="2495702" y="1855495"/>
                  </a:lnTo>
                  <a:lnTo>
                    <a:pt x="2499728" y="1855038"/>
                  </a:lnTo>
                  <a:lnTo>
                    <a:pt x="2555036" y="1839633"/>
                  </a:lnTo>
                  <a:lnTo>
                    <a:pt x="2560015" y="1837334"/>
                  </a:lnTo>
                  <a:lnTo>
                    <a:pt x="2565654" y="1836724"/>
                  </a:lnTo>
                  <a:lnTo>
                    <a:pt x="2575318" y="1836724"/>
                  </a:lnTo>
                  <a:lnTo>
                    <a:pt x="2590558" y="1837512"/>
                  </a:lnTo>
                  <a:lnTo>
                    <a:pt x="2601315" y="1837307"/>
                  </a:lnTo>
                  <a:lnTo>
                    <a:pt x="2608175" y="1836566"/>
                  </a:lnTo>
                  <a:lnTo>
                    <a:pt x="2615180" y="1835101"/>
                  </a:lnTo>
                  <a:lnTo>
                    <a:pt x="2622308" y="1832724"/>
                  </a:lnTo>
                  <a:lnTo>
                    <a:pt x="2630766" y="1837728"/>
                  </a:lnTo>
                  <a:lnTo>
                    <a:pt x="2637053" y="1839709"/>
                  </a:lnTo>
                  <a:lnTo>
                    <a:pt x="2642031" y="1839709"/>
                  </a:lnTo>
                  <a:lnTo>
                    <a:pt x="2653336" y="1835317"/>
                  </a:lnTo>
                  <a:lnTo>
                    <a:pt x="2662145" y="1825555"/>
                  </a:lnTo>
                  <a:lnTo>
                    <a:pt x="2672835" y="1815545"/>
                  </a:lnTo>
                  <a:lnTo>
                    <a:pt x="2689783" y="1810410"/>
                  </a:lnTo>
                  <a:lnTo>
                    <a:pt x="2696921" y="1812721"/>
                  </a:lnTo>
                  <a:lnTo>
                    <a:pt x="2702979" y="1814042"/>
                  </a:lnTo>
                  <a:lnTo>
                    <a:pt x="2708173" y="1814042"/>
                  </a:lnTo>
                  <a:lnTo>
                    <a:pt x="2715122" y="1813076"/>
                  </a:lnTo>
                  <a:lnTo>
                    <a:pt x="2720973" y="1810027"/>
                  </a:lnTo>
                  <a:lnTo>
                    <a:pt x="2725859" y="1804671"/>
                  </a:lnTo>
                  <a:lnTo>
                    <a:pt x="2729915" y="1796783"/>
                  </a:lnTo>
                  <a:lnTo>
                    <a:pt x="2753131" y="1804498"/>
                  </a:lnTo>
                  <a:lnTo>
                    <a:pt x="2771133" y="1809511"/>
                  </a:lnTo>
                  <a:lnTo>
                    <a:pt x="2784926" y="1812224"/>
                  </a:lnTo>
                  <a:lnTo>
                    <a:pt x="2795511" y="1813039"/>
                  </a:lnTo>
                  <a:lnTo>
                    <a:pt x="2809846" y="1810956"/>
                  </a:lnTo>
                  <a:lnTo>
                    <a:pt x="2822917" y="1806349"/>
                  </a:lnTo>
                  <a:lnTo>
                    <a:pt x="2840827" y="1801680"/>
                  </a:lnTo>
                  <a:lnTo>
                    <a:pt x="2869679" y="1799412"/>
                  </a:lnTo>
                  <a:lnTo>
                    <a:pt x="2923038" y="1800984"/>
                  </a:lnTo>
                  <a:lnTo>
                    <a:pt x="2979158" y="1801937"/>
                  </a:lnTo>
                  <a:lnTo>
                    <a:pt x="3071901" y="1802968"/>
                  </a:lnTo>
                  <a:lnTo>
                    <a:pt x="3091283" y="1803423"/>
                  </a:lnTo>
                  <a:lnTo>
                    <a:pt x="3117855" y="1804557"/>
                  </a:lnTo>
                  <a:lnTo>
                    <a:pt x="3130245" y="1804784"/>
                  </a:lnTo>
                  <a:lnTo>
                    <a:pt x="3132442" y="1804403"/>
                  </a:lnTo>
                  <a:lnTo>
                    <a:pt x="3132988" y="1803285"/>
                  </a:lnTo>
                  <a:lnTo>
                    <a:pt x="3144094" y="1808599"/>
                  </a:lnTo>
                  <a:lnTo>
                    <a:pt x="3154562" y="1812016"/>
                  </a:lnTo>
                  <a:lnTo>
                    <a:pt x="3164435" y="1813844"/>
                  </a:lnTo>
                  <a:lnTo>
                    <a:pt x="3173755" y="1814385"/>
                  </a:lnTo>
                  <a:lnTo>
                    <a:pt x="3180945" y="1814088"/>
                  </a:lnTo>
                  <a:lnTo>
                    <a:pt x="3187825" y="1813305"/>
                  </a:lnTo>
                  <a:lnTo>
                    <a:pt x="3194416" y="1812199"/>
                  </a:lnTo>
                  <a:lnTo>
                    <a:pt x="3216630" y="1807464"/>
                  </a:lnTo>
                  <a:lnTo>
                    <a:pt x="3231184" y="1807464"/>
                  </a:lnTo>
                  <a:lnTo>
                    <a:pt x="3238106" y="1809241"/>
                  </a:lnTo>
                  <a:lnTo>
                    <a:pt x="3244875" y="1814601"/>
                  </a:lnTo>
                  <a:lnTo>
                    <a:pt x="3280901" y="1808734"/>
                  </a:lnTo>
                  <a:lnTo>
                    <a:pt x="3323374" y="1798529"/>
                  </a:lnTo>
                  <a:lnTo>
                    <a:pt x="3340569" y="1796770"/>
                  </a:lnTo>
                  <a:lnTo>
                    <a:pt x="3342004" y="1796783"/>
                  </a:lnTo>
                  <a:lnTo>
                    <a:pt x="3358466" y="1787004"/>
                  </a:lnTo>
                  <a:lnTo>
                    <a:pt x="3374923" y="1774245"/>
                  </a:lnTo>
                  <a:lnTo>
                    <a:pt x="3391846" y="1763170"/>
                  </a:lnTo>
                  <a:lnTo>
                    <a:pt x="3409708" y="1758441"/>
                  </a:lnTo>
                  <a:lnTo>
                    <a:pt x="3415258" y="1758441"/>
                  </a:lnTo>
                  <a:lnTo>
                    <a:pt x="3420999" y="1759927"/>
                  </a:lnTo>
                  <a:lnTo>
                    <a:pt x="3426980" y="1763471"/>
                  </a:lnTo>
                  <a:lnTo>
                    <a:pt x="3424796" y="1756092"/>
                  </a:lnTo>
                  <a:lnTo>
                    <a:pt x="3428199" y="1754111"/>
                  </a:lnTo>
                  <a:lnTo>
                    <a:pt x="3437534" y="1754111"/>
                  </a:lnTo>
                  <a:lnTo>
                    <a:pt x="3455555" y="1756752"/>
                  </a:lnTo>
                  <a:lnTo>
                    <a:pt x="3466922" y="1756752"/>
                  </a:lnTo>
                  <a:lnTo>
                    <a:pt x="3473018" y="1755101"/>
                  </a:lnTo>
                  <a:lnTo>
                    <a:pt x="3475913" y="1749221"/>
                  </a:lnTo>
                  <a:lnTo>
                    <a:pt x="3481898" y="1740508"/>
                  </a:lnTo>
                  <a:lnTo>
                    <a:pt x="3490317" y="1736893"/>
                  </a:lnTo>
                  <a:lnTo>
                    <a:pt x="3500072" y="1735616"/>
                  </a:lnTo>
                  <a:lnTo>
                    <a:pt x="3510064" y="1733918"/>
                  </a:lnTo>
                  <a:lnTo>
                    <a:pt x="3520581" y="1727893"/>
                  </a:lnTo>
                  <a:lnTo>
                    <a:pt x="3539255" y="1723802"/>
                  </a:lnTo>
                  <a:lnTo>
                    <a:pt x="3562795" y="1721473"/>
                  </a:lnTo>
                  <a:lnTo>
                    <a:pt x="3587915" y="1720735"/>
                  </a:lnTo>
                  <a:lnTo>
                    <a:pt x="3603511" y="1721027"/>
                  </a:lnTo>
                  <a:lnTo>
                    <a:pt x="3617485" y="1721870"/>
                  </a:lnTo>
                  <a:lnTo>
                    <a:pt x="3628932" y="1723216"/>
                  </a:lnTo>
                  <a:lnTo>
                    <a:pt x="3636949" y="1725015"/>
                  </a:lnTo>
                  <a:lnTo>
                    <a:pt x="3661818" y="1719310"/>
                  </a:lnTo>
                  <a:lnTo>
                    <a:pt x="3679478" y="1712579"/>
                  </a:lnTo>
                  <a:lnTo>
                    <a:pt x="3693353" y="1706966"/>
                  </a:lnTo>
                  <a:lnTo>
                    <a:pt x="3706863" y="1704619"/>
                  </a:lnTo>
                  <a:lnTo>
                    <a:pt x="3712987" y="1705083"/>
                  </a:lnTo>
                  <a:lnTo>
                    <a:pt x="3719833" y="1706570"/>
                  </a:lnTo>
                  <a:lnTo>
                    <a:pt x="3727626" y="1709221"/>
                  </a:lnTo>
                  <a:lnTo>
                    <a:pt x="3736594" y="1713179"/>
                  </a:lnTo>
                  <a:lnTo>
                    <a:pt x="3824185" y="1679333"/>
                  </a:lnTo>
                  <a:lnTo>
                    <a:pt x="3876573" y="1676184"/>
                  </a:lnTo>
                  <a:lnTo>
                    <a:pt x="3891963" y="1674796"/>
                  </a:lnTo>
                  <a:lnTo>
                    <a:pt x="3934727" y="1668281"/>
                  </a:lnTo>
                  <a:lnTo>
                    <a:pt x="3956304" y="1665300"/>
                  </a:lnTo>
                  <a:lnTo>
                    <a:pt x="3969061" y="1667422"/>
                  </a:lnTo>
                  <a:lnTo>
                    <a:pt x="3982381" y="1668883"/>
                  </a:lnTo>
                  <a:lnTo>
                    <a:pt x="3996214" y="1669727"/>
                  </a:lnTo>
                  <a:lnTo>
                    <a:pt x="4010507" y="1669999"/>
                  </a:lnTo>
                  <a:lnTo>
                    <a:pt x="4066574" y="1666694"/>
                  </a:lnTo>
                  <a:lnTo>
                    <a:pt x="4125334" y="1658208"/>
                  </a:lnTo>
                  <a:lnTo>
                    <a:pt x="4183961" y="1646685"/>
                  </a:lnTo>
                  <a:lnTo>
                    <a:pt x="4289502" y="1623094"/>
                  </a:lnTo>
                  <a:lnTo>
                    <a:pt x="4330763" y="1615312"/>
                  </a:lnTo>
                  <a:lnTo>
                    <a:pt x="4346662" y="1614563"/>
                  </a:lnTo>
                  <a:lnTo>
                    <a:pt x="4362435" y="1612352"/>
                  </a:lnTo>
                  <a:lnTo>
                    <a:pt x="4420153" y="1602044"/>
                  </a:lnTo>
                  <a:lnTo>
                    <a:pt x="4440200" y="1598912"/>
                  </a:lnTo>
                  <a:lnTo>
                    <a:pt x="4459326" y="1596696"/>
                  </a:lnTo>
                  <a:lnTo>
                    <a:pt x="4476737" y="1595856"/>
                  </a:lnTo>
                  <a:lnTo>
                    <a:pt x="4485908" y="1596193"/>
                  </a:lnTo>
                  <a:lnTo>
                    <a:pt x="4494033" y="1597267"/>
                  </a:lnTo>
                  <a:lnTo>
                    <a:pt x="4500945" y="1599173"/>
                  </a:lnTo>
                  <a:lnTo>
                    <a:pt x="4506480" y="1602003"/>
                  </a:lnTo>
                  <a:lnTo>
                    <a:pt x="4540973" y="1605461"/>
                  </a:lnTo>
                  <a:lnTo>
                    <a:pt x="4564232" y="1609548"/>
                  </a:lnTo>
                  <a:lnTo>
                    <a:pt x="4589575" y="1616153"/>
                  </a:lnTo>
                  <a:lnTo>
                    <a:pt x="4630318" y="1627162"/>
                  </a:lnTo>
                  <a:lnTo>
                    <a:pt x="4644067" y="1624794"/>
                  </a:lnTo>
                  <a:lnTo>
                    <a:pt x="4657786" y="1623231"/>
                  </a:lnTo>
                  <a:lnTo>
                    <a:pt x="4671446" y="1622297"/>
                  </a:lnTo>
                  <a:lnTo>
                    <a:pt x="4685017" y="1621815"/>
                  </a:lnTo>
                  <a:lnTo>
                    <a:pt x="4729861" y="1621497"/>
                  </a:lnTo>
                  <a:lnTo>
                    <a:pt x="4741494" y="1625485"/>
                  </a:lnTo>
                  <a:lnTo>
                    <a:pt x="4754168" y="1631035"/>
                  </a:lnTo>
                  <a:lnTo>
                    <a:pt x="4790630" y="1629143"/>
                  </a:lnTo>
                  <a:lnTo>
                    <a:pt x="4799215" y="1622018"/>
                  </a:lnTo>
                  <a:lnTo>
                    <a:pt x="4810633" y="1623910"/>
                  </a:lnTo>
                  <a:lnTo>
                    <a:pt x="4822116" y="1622097"/>
                  </a:lnTo>
                  <a:lnTo>
                    <a:pt x="4863655" y="1614373"/>
                  </a:lnTo>
                  <a:lnTo>
                    <a:pt x="4868684" y="1615008"/>
                  </a:lnTo>
                  <a:lnTo>
                    <a:pt x="4873193" y="1612595"/>
                  </a:lnTo>
                  <a:lnTo>
                    <a:pt x="4879263" y="1614474"/>
                  </a:lnTo>
                  <a:lnTo>
                    <a:pt x="4881778" y="1612480"/>
                  </a:lnTo>
                  <a:lnTo>
                    <a:pt x="4912474" y="1617205"/>
                  </a:lnTo>
                  <a:lnTo>
                    <a:pt x="4929657" y="1618462"/>
                  </a:lnTo>
                  <a:lnTo>
                    <a:pt x="4963922" y="1625688"/>
                  </a:lnTo>
                  <a:lnTo>
                    <a:pt x="4970005" y="1622551"/>
                  </a:lnTo>
                  <a:lnTo>
                    <a:pt x="5021237" y="1626527"/>
                  </a:lnTo>
                  <a:lnTo>
                    <a:pt x="5021757" y="1624533"/>
                  </a:lnTo>
                  <a:lnTo>
                    <a:pt x="5035588" y="1616468"/>
                  </a:lnTo>
                  <a:lnTo>
                    <a:pt x="5076228" y="1607845"/>
                  </a:lnTo>
                  <a:lnTo>
                    <a:pt x="5078895" y="1604937"/>
                  </a:lnTo>
                  <a:lnTo>
                    <a:pt x="5087581" y="1604937"/>
                  </a:lnTo>
                  <a:lnTo>
                    <a:pt x="5093230" y="1605271"/>
                  </a:lnTo>
                  <a:lnTo>
                    <a:pt x="5100520" y="1606353"/>
                  </a:lnTo>
                  <a:lnTo>
                    <a:pt x="5109795" y="1608301"/>
                  </a:lnTo>
                  <a:lnTo>
                    <a:pt x="5121402" y="1611236"/>
                  </a:lnTo>
                  <a:lnTo>
                    <a:pt x="5126253" y="1605635"/>
                  </a:lnTo>
                  <a:lnTo>
                    <a:pt x="5131409" y="1603324"/>
                  </a:lnTo>
                  <a:lnTo>
                    <a:pt x="5141760" y="1603324"/>
                  </a:lnTo>
                  <a:lnTo>
                    <a:pt x="5145824" y="1603984"/>
                  </a:lnTo>
                  <a:lnTo>
                    <a:pt x="5150535" y="1605152"/>
                  </a:lnTo>
                  <a:lnTo>
                    <a:pt x="5162667" y="1602894"/>
                  </a:lnTo>
                  <a:lnTo>
                    <a:pt x="5171197" y="1598334"/>
                  </a:lnTo>
                  <a:lnTo>
                    <a:pt x="5178419" y="1593853"/>
                  </a:lnTo>
                  <a:lnTo>
                    <a:pt x="5186629" y="1591830"/>
                  </a:lnTo>
                  <a:lnTo>
                    <a:pt x="5190058" y="1591830"/>
                  </a:lnTo>
                  <a:lnTo>
                    <a:pt x="5194134" y="1592783"/>
                  </a:lnTo>
                  <a:lnTo>
                    <a:pt x="5199354" y="1595196"/>
                  </a:lnTo>
                  <a:lnTo>
                    <a:pt x="5205059" y="1589351"/>
                  </a:lnTo>
                  <a:lnTo>
                    <a:pt x="5220479" y="1586382"/>
                  </a:lnTo>
                  <a:lnTo>
                    <a:pt x="5234582" y="1583394"/>
                  </a:lnTo>
                  <a:lnTo>
                    <a:pt x="5236337" y="1577492"/>
                  </a:lnTo>
                  <a:lnTo>
                    <a:pt x="5240972" y="1574482"/>
                  </a:lnTo>
                  <a:lnTo>
                    <a:pt x="5244858" y="1573529"/>
                  </a:lnTo>
                  <a:lnTo>
                    <a:pt x="5251513" y="1573529"/>
                  </a:lnTo>
                  <a:lnTo>
                    <a:pt x="5262905" y="1576476"/>
                  </a:lnTo>
                  <a:lnTo>
                    <a:pt x="5269293" y="1576476"/>
                  </a:lnTo>
                  <a:lnTo>
                    <a:pt x="5272836" y="1575688"/>
                  </a:lnTo>
                  <a:lnTo>
                    <a:pt x="5276989" y="1573301"/>
                  </a:lnTo>
                  <a:lnTo>
                    <a:pt x="5278589" y="1573047"/>
                  </a:lnTo>
                  <a:lnTo>
                    <a:pt x="5285625" y="1572933"/>
                  </a:lnTo>
                  <a:lnTo>
                    <a:pt x="5282349" y="1576108"/>
                  </a:lnTo>
                  <a:lnTo>
                    <a:pt x="5277853" y="1582483"/>
                  </a:lnTo>
                  <a:lnTo>
                    <a:pt x="5276646" y="1585671"/>
                  </a:lnTo>
                  <a:lnTo>
                    <a:pt x="5295468" y="1585493"/>
                  </a:lnTo>
                  <a:lnTo>
                    <a:pt x="5299671" y="1586877"/>
                  </a:lnTo>
                  <a:lnTo>
                    <a:pt x="5306568" y="1589658"/>
                  </a:lnTo>
                  <a:lnTo>
                    <a:pt x="5309260" y="1591043"/>
                  </a:lnTo>
                  <a:lnTo>
                    <a:pt x="5313807" y="1591043"/>
                  </a:lnTo>
                  <a:lnTo>
                    <a:pt x="5315546" y="1590560"/>
                  </a:lnTo>
                  <a:lnTo>
                    <a:pt x="5320677" y="1587449"/>
                  </a:lnTo>
                  <a:lnTo>
                    <a:pt x="5324348" y="1583575"/>
                  </a:lnTo>
                  <a:lnTo>
                    <a:pt x="5329491" y="1576870"/>
                  </a:lnTo>
                  <a:lnTo>
                    <a:pt x="5333555" y="1577657"/>
                  </a:lnTo>
                  <a:lnTo>
                    <a:pt x="5337124" y="1578013"/>
                  </a:lnTo>
                  <a:lnTo>
                    <a:pt x="5340388" y="1578013"/>
                  </a:lnTo>
                  <a:lnTo>
                    <a:pt x="5352046" y="1576423"/>
                  </a:lnTo>
                  <a:lnTo>
                    <a:pt x="5363360" y="1572437"/>
                  </a:lnTo>
                  <a:lnTo>
                    <a:pt x="5377044" y="1567233"/>
                  </a:lnTo>
                  <a:lnTo>
                    <a:pt x="5395810" y="1561985"/>
                  </a:lnTo>
                  <a:lnTo>
                    <a:pt x="5400573" y="1563916"/>
                  </a:lnTo>
                  <a:lnTo>
                    <a:pt x="5405107" y="1564754"/>
                  </a:lnTo>
                  <a:lnTo>
                    <a:pt x="5409450" y="1564754"/>
                  </a:lnTo>
                  <a:lnTo>
                    <a:pt x="5415819" y="1564166"/>
                  </a:lnTo>
                  <a:lnTo>
                    <a:pt x="5421990" y="1562528"/>
                  </a:lnTo>
                  <a:lnTo>
                    <a:pt x="5428015" y="1560028"/>
                  </a:lnTo>
                  <a:lnTo>
                    <a:pt x="5433949" y="1556854"/>
                  </a:lnTo>
                  <a:lnTo>
                    <a:pt x="5446595" y="1556230"/>
                  </a:lnTo>
                  <a:lnTo>
                    <a:pt x="5459145" y="1554792"/>
                  </a:lnTo>
                  <a:lnTo>
                    <a:pt x="5471696" y="1552709"/>
                  </a:lnTo>
                  <a:lnTo>
                    <a:pt x="5506339" y="1545640"/>
                  </a:lnTo>
                  <a:lnTo>
                    <a:pt x="5521845" y="1548371"/>
                  </a:lnTo>
                  <a:lnTo>
                    <a:pt x="5526366" y="1547990"/>
                  </a:lnTo>
                  <a:lnTo>
                    <a:pt x="5539257" y="1547939"/>
                  </a:lnTo>
                  <a:lnTo>
                    <a:pt x="5553075" y="1546161"/>
                  </a:lnTo>
                  <a:lnTo>
                    <a:pt x="5561241" y="1538935"/>
                  </a:lnTo>
                  <a:lnTo>
                    <a:pt x="5572874" y="1540090"/>
                  </a:lnTo>
                  <a:lnTo>
                    <a:pt x="5586285" y="1534007"/>
                  </a:lnTo>
                  <a:lnTo>
                    <a:pt x="5588482" y="1537157"/>
                  </a:lnTo>
                  <a:lnTo>
                    <a:pt x="5598972" y="1541449"/>
                  </a:lnTo>
                  <a:lnTo>
                    <a:pt x="5647588" y="1518818"/>
                  </a:lnTo>
                  <a:lnTo>
                    <a:pt x="5656707" y="1515562"/>
                  </a:lnTo>
                  <a:lnTo>
                    <a:pt x="5675972" y="1510233"/>
                  </a:lnTo>
                  <a:lnTo>
                    <a:pt x="5677446" y="1508340"/>
                  </a:lnTo>
                  <a:lnTo>
                    <a:pt x="5707202" y="1502054"/>
                  </a:lnTo>
                  <a:lnTo>
                    <a:pt x="5715787" y="1494713"/>
                  </a:lnTo>
                  <a:lnTo>
                    <a:pt x="5731714" y="1489774"/>
                  </a:lnTo>
                  <a:lnTo>
                    <a:pt x="5747829" y="1486701"/>
                  </a:lnTo>
                  <a:lnTo>
                    <a:pt x="5762411" y="1482135"/>
                  </a:lnTo>
                  <a:lnTo>
                    <a:pt x="5773737" y="1472717"/>
                  </a:lnTo>
                  <a:lnTo>
                    <a:pt x="5779401" y="1468945"/>
                  </a:lnTo>
                  <a:lnTo>
                    <a:pt x="5784850" y="1467053"/>
                  </a:lnTo>
                  <a:lnTo>
                    <a:pt x="5789980" y="1466329"/>
                  </a:lnTo>
                  <a:lnTo>
                    <a:pt x="5804547" y="1466951"/>
                  </a:lnTo>
                  <a:lnTo>
                    <a:pt x="5808319" y="1472399"/>
                  </a:lnTo>
                  <a:lnTo>
                    <a:pt x="5817323" y="1469885"/>
                  </a:lnTo>
                  <a:lnTo>
                    <a:pt x="5829376" y="1472615"/>
                  </a:lnTo>
                  <a:lnTo>
                    <a:pt x="5834087" y="1472717"/>
                  </a:lnTo>
                  <a:lnTo>
                    <a:pt x="5838197" y="1459391"/>
                  </a:lnTo>
                  <a:lnTo>
                    <a:pt x="5850740" y="1456770"/>
                  </a:lnTo>
                  <a:lnTo>
                    <a:pt x="5861927" y="1455367"/>
                  </a:lnTo>
                  <a:lnTo>
                    <a:pt x="5861964" y="1445691"/>
                  </a:lnTo>
                  <a:lnTo>
                    <a:pt x="5871790" y="1441999"/>
                  </a:lnTo>
                  <a:lnTo>
                    <a:pt x="5876542" y="1437195"/>
                  </a:lnTo>
                  <a:lnTo>
                    <a:pt x="5879168" y="1433029"/>
                  </a:lnTo>
                  <a:lnTo>
                    <a:pt x="5882614" y="1431251"/>
                  </a:lnTo>
                  <a:lnTo>
                    <a:pt x="5885307" y="1431251"/>
                  </a:lnTo>
                  <a:lnTo>
                    <a:pt x="5889777" y="1433194"/>
                  </a:lnTo>
                  <a:lnTo>
                    <a:pt x="5898324" y="1438452"/>
                  </a:lnTo>
                  <a:lnTo>
                    <a:pt x="5932882" y="1415932"/>
                  </a:lnTo>
                  <a:lnTo>
                    <a:pt x="5971732" y="1391634"/>
                  </a:lnTo>
                  <a:lnTo>
                    <a:pt x="6009107" y="1365154"/>
                  </a:lnTo>
                  <a:lnTo>
                    <a:pt x="6039243" y="1336090"/>
                  </a:lnTo>
                  <a:lnTo>
                    <a:pt x="6060988" y="1330074"/>
                  </a:lnTo>
                  <a:lnTo>
                    <a:pt x="6076083" y="1327405"/>
                  </a:lnTo>
                  <a:lnTo>
                    <a:pt x="6089467" y="1324519"/>
                  </a:lnTo>
                  <a:lnTo>
                    <a:pt x="6106083" y="1317853"/>
                  </a:lnTo>
                  <a:lnTo>
                    <a:pt x="6107010" y="1305344"/>
                  </a:lnTo>
                  <a:lnTo>
                    <a:pt x="6114796" y="1302359"/>
                  </a:lnTo>
                  <a:lnTo>
                    <a:pt x="6130493" y="1302359"/>
                  </a:lnTo>
                  <a:lnTo>
                    <a:pt x="6153721" y="1304836"/>
                  </a:lnTo>
                  <a:lnTo>
                    <a:pt x="6159703" y="1304836"/>
                  </a:lnTo>
                  <a:lnTo>
                    <a:pt x="6168518" y="1304296"/>
                  </a:lnTo>
                  <a:lnTo>
                    <a:pt x="6176916" y="1302370"/>
                  </a:lnTo>
                  <a:lnTo>
                    <a:pt x="6184625" y="1298594"/>
                  </a:lnTo>
                  <a:lnTo>
                    <a:pt x="6191377" y="1292504"/>
                  </a:lnTo>
                  <a:lnTo>
                    <a:pt x="6250051" y="1276222"/>
                  </a:lnTo>
                  <a:lnTo>
                    <a:pt x="6250051" y="489089"/>
                  </a:lnTo>
                  <a:lnTo>
                    <a:pt x="8361781" y="489089"/>
                  </a:lnTo>
                  <a:lnTo>
                    <a:pt x="8366506" y="488670"/>
                  </a:lnTo>
                  <a:lnTo>
                    <a:pt x="8383494" y="464474"/>
                  </a:lnTo>
                  <a:lnTo>
                    <a:pt x="8403893" y="456358"/>
                  </a:lnTo>
                  <a:lnTo>
                    <a:pt x="8426633" y="453762"/>
                  </a:lnTo>
                  <a:lnTo>
                    <a:pt x="8450643" y="446125"/>
                  </a:lnTo>
                  <a:lnTo>
                    <a:pt x="8464055" y="442699"/>
                  </a:lnTo>
                  <a:lnTo>
                    <a:pt x="8476129" y="441110"/>
                  </a:lnTo>
                  <a:lnTo>
                    <a:pt x="8486826" y="440248"/>
                  </a:lnTo>
                  <a:lnTo>
                    <a:pt x="8496109" y="439000"/>
                  </a:lnTo>
                  <a:lnTo>
                    <a:pt x="8519261" y="431876"/>
                  </a:lnTo>
                  <a:lnTo>
                    <a:pt x="8531631" y="416483"/>
                  </a:lnTo>
                  <a:lnTo>
                    <a:pt x="8564321" y="389661"/>
                  </a:lnTo>
                  <a:lnTo>
                    <a:pt x="8568740" y="380355"/>
                  </a:lnTo>
                  <a:lnTo>
                    <a:pt x="8572828" y="363791"/>
                  </a:lnTo>
                  <a:lnTo>
                    <a:pt x="8577428" y="347799"/>
                  </a:lnTo>
                  <a:lnTo>
                    <a:pt x="8583383" y="340207"/>
                  </a:lnTo>
                  <a:lnTo>
                    <a:pt x="8585390" y="340829"/>
                  </a:lnTo>
                  <a:lnTo>
                    <a:pt x="8587282" y="341121"/>
                  </a:lnTo>
                  <a:lnTo>
                    <a:pt x="8589073" y="341121"/>
                  </a:lnTo>
                  <a:lnTo>
                    <a:pt x="8607535" y="328090"/>
                  </a:lnTo>
                  <a:lnTo>
                    <a:pt x="8622009" y="299064"/>
                  </a:lnTo>
                  <a:lnTo>
                    <a:pt x="8638710" y="269150"/>
                  </a:lnTo>
                  <a:lnTo>
                    <a:pt x="8663851" y="253453"/>
                  </a:lnTo>
                  <a:lnTo>
                    <a:pt x="8680630" y="218062"/>
                  </a:lnTo>
                  <a:lnTo>
                    <a:pt x="8702662" y="205360"/>
                  </a:lnTo>
                  <a:lnTo>
                    <a:pt x="8722865" y="202795"/>
                  </a:lnTo>
                  <a:lnTo>
                    <a:pt x="8734158" y="197815"/>
                  </a:lnTo>
                  <a:lnTo>
                    <a:pt x="8756165" y="188575"/>
                  </a:lnTo>
                  <a:lnTo>
                    <a:pt x="8767346" y="181706"/>
                  </a:lnTo>
                  <a:lnTo>
                    <a:pt x="8772829" y="172669"/>
                  </a:lnTo>
                  <a:lnTo>
                    <a:pt x="8789146" y="162293"/>
                  </a:lnTo>
                  <a:lnTo>
                    <a:pt x="8820629" y="154749"/>
                  </a:lnTo>
                  <a:lnTo>
                    <a:pt x="8849792" y="147205"/>
                  </a:lnTo>
                  <a:lnTo>
                    <a:pt x="8859151" y="136829"/>
                  </a:lnTo>
                  <a:lnTo>
                    <a:pt x="8860980" y="137579"/>
                  </a:lnTo>
                  <a:lnTo>
                    <a:pt x="8863037" y="137921"/>
                  </a:lnTo>
                  <a:lnTo>
                    <a:pt x="8865285" y="137921"/>
                  </a:lnTo>
                  <a:lnTo>
                    <a:pt x="8906249" y="119426"/>
                  </a:lnTo>
                  <a:lnTo>
                    <a:pt x="8938679" y="90728"/>
                  </a:lnTo>
                  <a:lnTo>
                    <a:pt x="8978493" y="41274"/>
                  </a:lnTo>
                  <a:lnTo>
                    <a:pt x="9005011" y="0"/>
                  </a:lnTo>
                  <a:close/>
                </a:path>
              </a:pathLst>
            </a:custGeom>
            <a:solidFill>
              <a:srgbClr val="ECEB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06193" y="1546364"/>
              <a:ext cx="1296428" cy="44528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50025" y="2328964"/>
              <a:ext cx="1219695" cy="39115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50025" y="1546364"/>
              <a:ext cx="2111743" cy="78713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266370" y="1560906"/>
              <a:ext cx="3309620" cy="4650740"/>
            </a:xfrm>
            <a:custGeom>
              <a:avLst/>
              <a:gdLst/>
              <a:ahLst/>
              <a:cxnLst/>
              <a:rect l="l" t="t" r="r" b="b"/>
              <a:pathLst>
                <a:path w="3309620" h="4650740">
                  <a:moveTo>
                    <a:pt x="3309010" y="4650562"/>
                  </a:moveTo>
                  <a:lnTo>
                    <a:pt x="3309010" y="0"/>
                  </a:lnTo>
                  <a:lnTo>
                    <a:pt x="0" y="0"/>
                  </a:lnTo>
                  <a:lnTo>
                    <a:pt x="0" y="4650562"/>
                  </a:lnTo>
                  <a:lnTo>
                    <a:pt x="3309010" y="4650562"/>
                  </a:lnTo>
                  <a:close/>
                </a:path>
              </a:pathLst>
            </a:custGeom>
            <a:solidFill>
              <a:srgbClr val="F1F1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25706" y="5842533"/>
              <a:ext cx="4733290" cy="873125"/>
            </a:xfrm>
            <a:custGeom>
              <a:avLst/>
              <a:gdLst/>
              <a:ahLst/>
              <a:cxnLst/>
              <a:rect l="l" t="t" r="r" b="b"/>
              <a:pathLst>
                <a:path w="4733290" h="873125">
                  <a:moveTo>
                    <a:pt x="4732693" y="872604"/>
                  </a:moveTo>
                  <a:lnTo>
                    <a:pt x="4732693" y="0"/>
                  </a:lnTo>
                  <a:lnTo>
                    <a:pt x="4686071" y="23825"/>
                  </a:lnTo>
                  <a:lnTo>
                    <a:pt x="4671095" y="29429"/>
                  </a:lnTo>
                  <a:lnTo>
                    <a:pt x="4656258" y="33837"/>
                  </a:lnTo>
                  <a:lnTo>
                    <a:pt x="4641658" y="36842"/>
                  </a:lnTo>
                  <a:lnTo>
                    <a:pt x="4627397" y="38239"/>
                  </a:lnTo>
                  <a:lnTo>
                    <a:pt x="4622355" y="36283"/>
                  </a:lnTo>
                  <a:lnTo>
                    <a:pt x="4618177" y="35115"/>
                  </a:lnTo>
                  <a:lnTo>
                    <a:pt x="4609134" y="35115"/>
                  </a:lnTo>
                  <a:lnTo>
                    <a:pt x="4605261" y="38036"/>
                  </a:lnTo>
                  <a:lnTo>
                    <a:pt x="4602251" y="45478"/>
                  </a:lnTo>
                  <a:lnTo>
                    <a:pt x="4583358" y="49672"/>
                  </a:lnTo>
                  <a:lnTo>
                    <a:pt x="4547678" y="64270"/>
                  </a:lnTo>
                  <a:lnTo>
                    <a:pt x="4532007" y="67449"/>
                  </a:lnTo>
                  <a:lnTo>
                    <a:pt x="4527334" y="67449"/>
                  </a:lnTo>
                  <a:lnTo>
                    <a:pt x="4522978" y="66294"/>
                  </a:lnTo>
                  <a:lnTo>
                    <a:pt x="4519053" y="63461"/>
                  </a:lnTo>
                  <a:lnTo>
                    <a:pt x="4484171" y="75127"/>
                  </a:lnTo>
                  <a:lnTo>
                    <a:pt x="4457511" y="81621"/>
                  </a:lnTo>
                  <a:lnTo>
                    <a:pt x="4439120" y="88713"/>
                  </a:lnTo>
                  <a:lnTo>
                    <a:pt x="4429048" y="102171"/>
                  </a:lnTo>
                  <a:lnTo>
                    <a:pt x="4398022" y="100926"/>
                  </a:lnTo>
                  <a:lnTo>
                    <a:pt x="4386802" y="101510"/>
                  </a:lnTo>
                  <a:lnTo>
                    <a:pt x="4375929" y="103651"/>
                  </a:lnTo>
                  <a:lnTo>
                    <a:pt x="4364005" y="107934"/>
                  </a:lnTo>
                  <a:lnTo>
                    <a:pt x="4349635" y="114947"/>
                  </a:lnTo>
                  <a:lnTo>
                    <a:pt x="4331848" y="120576"/>
                  </a:lnTo>
                  <a:lnTo>
                    <a:pt x="4319416" y="125125"/>
                  </a:lnTo>
                  <a:lnTo>
                    <a:pt x="4306298" y="128433"/>
                  </a:lnTo>
                  <a:lnTo>
                    <a:pt x="4286453" y="130340"/>
                  </a:lnTo>
                  <a:lnTo>
                    <a:pt x="4283532" y="135115"/>
                  </a:lnTo>
                  <a:lnTo>
                    <a:pt x="4280357" y="139115"/>
                  </a:lnTo>
                  <a:lnTo>
                    <a:pt x="4276915" y="142468"/>
                  </a:lnTo>
                  <a:lnTo>
                    <a:pt x="4276915" y="397979"/>
                  </a:lnTo>
                  <a:lnTo>
                    <a:pt x="3157931" y="397979"/>
                  </a:lnTo>
                  <a:lnTo>
                    <a:pt x="3157931" y="571474"/>
                  </a:lnTo>
                  <a:lnTo>
                    <a:pt x="2166543" y="571474"/>
                  </a:lnTo>
                  <a:lnTo>
                    <a:pt x="2166543" y="397979"/>
                  </a:lnTo>
                  <a:lnTo>
                    <a:pt x="2093760" y="397979"/>
                  </a:lnTo>
                  <a:lnTo>
                    <a:pt x="2089835" y="398868"/>
                  </a:lnTo>
                  <a:lnTo>
                    <a:pt x="2082495" y="398056"/>
                  </a:lnTo>
                  <a:lnTo>
                    <a:pt x="2079383" y="398056"/>
                  </a:lnTo>
                  <a:lnTo>
                    <a:pt x="2071540" y="398859"/>
                  </a:lnTo>
                  <a:lnTo>
                    <a:pt x="2065404" y="401464"/>
                  </a:lnTo>
                  <a:lnTo>
                    <a:pt x="2060806" y="406162"/>
                  </a:lnTo>
                  <a:lnTo>
                    <a:pt x="2057577" y="413245"/>
                  </a:lnTo>
                  <a:lnTo>
                    <a:pt x="2046168" y="411617"/>
                  </a:lnTo>
                  <a:lnTo>
                    <a:pt x="2036479" y="410500"/>
                  </a:lnTo>
                  <a:lnTo>
                    <a:pt x="2028349" y="409857"/>
                  </a:lnTo>
                  <a:lnTo>
                    <a:pt x="2021611" y="409651"/>
                  </a:lnTo>
                  <a:lnTo>
                    <a:pt x="2004695" y="412768"/>
                  </a:lnTo>
                  <a:lnTo>
                    <a:pt x="1997321" y="420181"/>
                  </a:lnTo>
                  <a:lnTo>
                    <a:pt x="1986876" y="428976"/>
                  </a:lnTo>
                  <a:lnTo>
                    <a:pt x="1960753" y="436245"/>
                  </a:lnTo>
                  <a:lnTo>
                    <a:pt x="1934015" y="439060"/>
                  </a:lnTo>
                  <a:lnTo>
                    <a:pt x="1906770" y="442196"/>
                  </a:lnTo>
                  <a:lnTo>
                    <a:pt x="1878683" y="444744"/>
                  </a:lnTo>
                  <a:lnTo>
                    <a:pt x="1849424" y="445795"/>
                  </a:lnTo>
                  <a:lnTo>
                    <a:pt x="1831317" y="445337"/>
                  </a:lnTo>
                  <a:lnTo>
                    <a:pt x="1812609" y="443836"/>
                  </a:lnTo>
                  <a:lnTo>
                    <a:pt x="1793226" y="441101"/>
                  </a:lnTo>
                  <a:lnTo>
                    <a:pt x="1773097" y="436943"/>
                  </a:lnTo>
                  <a:lnTo>
                    <a:pt x="1768043" y="434797"/>
                  </a:lnTo>
                  <a:lnTo>
                    <a:pt x="1762417" y="433781"/>
                  </a:lnTo>
                  <a:lnTo>
                    <a:pt x="1756778" y="433781"/>
                  </a:lnTo>
                  <a:lnTo>
                    <a:pt x="1747210" y="434739"/>
                  </a:lnTo>
                  <a:lnTo>
                    <a:pt x="1719046" y="455383"/>
                  </a:lnTo>
                  <a:lnTo>
                    <a:pt x="1709604" y="452765"/>
                  </a:lnTo>
                  <a:lnTo>
                    <a:pt x="1701253" y="451080"/>
                  </a:lnTo>
                  <a:lnTo>
                    <a:pt x="1693864" y="450177"/>
                  </a:lnTo>
                  <a:lnTo>
                    <a:pt x="1687309" y="449910"/>
                  </a:lnTo>
                  <a:lnTo>
                    <a:pt x="1680591" y="449910"/>
                  </a:lnTo>
                  <a:lnTo>
                    <a:pt x="1660817" y="453351"/>
                  </a:lnTo>
                  <a:lnTo>
                    <a:pt x="1651025" y="453351"/>
                  </a:lnTo>
                  <a:lnTo>
                    <a:pt x="1645627" y="452310"/>
                  </a:lnTo>
                  <a:lnTo>
                    <a:pt x="1638985" y="449059"/>
                  </a:lnTo>
                  <a:lnTo>
                    <a:pt x="1610735" y="459323"/>
                  </a:lnTo>
                  <a:lnTo>
                    <a:pt x="1588327" y="471652"/>
                  </a:lnTo>
                  <a:lnTo>
                    <a:pt x="1570007" y="482009"/>
                  </a:lnTo>
                  <a:lnTo>
                    <a:pt x="1554022" y="486359"/>
                  </a:lnTo>
                  <a:lnTo>
                    <a:pt x="1550822" y="486359"/>
                  </a:lnTo>
                  <a:lnTo>
                    <a:pt x="1547672" y="485711"/>
                  </a:lnTo>
                  <a:lnTo>
                    <a:pt x="1544497" y="484251"/>
                  </a:lnTo>
                  <a:lnTo>
                    <a:pt x="1516703" y="496435"/>
                  </a:lnTo>
                  <a:lnTo>
                    <a:pt x="1486688" y="510276"/>
                  </a:lnTo>
                  <a:lnTo>
                    <a:pt x="1437309" y="533768"/>
                  </a:lnTo>
                  <a:lnTo>
                    <a:pt x="1433222" y="540711"/>
                  </a:lnTo>
                  <a:lnTo>
                    <a:pt x="1426527" y="544277"/>
                  </a:lnTo>
                  <a:lnTo>
                    <a:pt x="1418461" y="546319"/>
                  </a:lnTo>
                  <a:lnTo>
                    <a:pt x="1410258" y="548690"/>
                  </a:lnTo>
                  <a:lnTo>
                    <a:pt x="1399081" y="556489"/>
                  </a:lnTo>
                  <a:lnTo>
                    <a:pt x="1379978" y="562837"/>
                  </a:lnTo>
                  <a:lnTo>
                    <a:pt x="1358195" y="567105"/>
                  </a:lnTo>
                  <a:lnTo>
                    <a:pt x="1338973" y="568667"/>
                  </a:lnTo>
                  <a:lnTo>
                    <a:pt x="1336395" y="568667"/>
                  </a:lnTo>
                  <a:lnTo>
                    <a:pt x="1332204" y="568274"/>
                  </a:lnTo>
                  <a:lnTo>
                    <a:pt x="1325270" y="566242"/>
                  </a:lnTo>
                  <a:lnTo>
                    <a:pt x="1319085" y="565391"/>
                  </a:lnTo>
                  <a:lnTo>
                    <a:pt x="1313484" y="565391"/>
                  </a:lnTo>
                  <a:lnTo>
                    <a:pt x="1302847" y="566465"/>
                  </a:lnTo>
                  <a:lnTo>
                    <a:pt x="1293434" y="569298"/>
                  </a:lnTo>
                  <a:lnTo>
                    <a:pt x="1284902" y="573304"/>
                  </a:lnTo>
                  <a:lnTo>
                    <a:pt x="1269120" y="582498"/>
                  </a:lnTo>
                  <a:lnTo>
                    <a:pt x="1261186" y="586509"/>
                  </a:lnTo>
                  <a:lnTo>
                    <a:pt x="1252766" y="589346"/>
                  </a:lnTo>
                  <a:lnTo>
                    <a:pt x="1243520" y="590423"/>
                  </a:lnTo>
                  <a:lnTo>
                    <a:pt x="1239951" y="590423"/>
                  </a:lnTo>
                  <a:lnTo>
                    <a:pt x="1236154" y="589953"/>
                  </a:lnTo>
                  <a:lnTo>
                    <a:pt x="1232039" y="588899"/>
                  </a:lnTo>
                  <a:lnTo>
                    <a:pt x="1164145" y="612736"/>
                  </a:lnTo>
                  <a:lnTo>
                    <a:pt x="1121295" y="617435"/>
                  </a:lnTo>
                  <a:lnTo>
                    <a:pt x="1086091" y="647217"/>
                  </a:lnTo>
                  <a:lnTo>
                    <a:pt x="1054023" y="649935"/>
                  </a:lnTo>
                  <a:lnTo>
                    <a:pt x="1045780" y="653140"/>
                  </a:lnTo>
                  <a:lnTo>
                    <a:pt x="1019583" y="657436"/>
                  </a:lnTo>
                  <a:lnTo>
                    <a:pt x="990622" y="666012"/>
                  </a:lnTo>
                  <a:lnTo>
                    <a:pt x="975602" y="671339"/>
                  </a:lnTo>
                  <a:lnTo>
                    <a:pt x="957757" y="676559"/>
                  </a:lnTo>
                  <a:lnTo>
                    <a:pt x="929030" y="682294"/>
                  </a:lnTo>
                  <a:lnTo>
                    <a:pt x="893476" y="691979"/>
                  </a:lnTo>
                  <a:lnTo>
                    <a:pt x="865139" y="702771"/>
                  </a:lnTo>
                  <a:lnTo>
                    <a:pt x="841037" y="711543"/>
                  </a:lnTo>
                  <a:lnTo>
                    <a:pt x="818184" y="715162"/>
                  </a:lnTo>
                  <a:lnTo>
                    <a:pt x="809831" y="714620"/>
                  </a:lnTo>
                  <a:lnTo>
                    <a:pt x="801125" y="712900"/>
                  </a:lnTo>
                  <a:lnTo>
                    <a:pt x="791938" y="709863"/>
                  </a:lnTo>
                  <a:lnTo>
                    <a:pt x="782142" y="705370"/>
                  </a:lnTo>
                  <a:lnTo>
                    <a:pt x="739695" y="720371"/>
                  </a:lnTo>
                  <a:lnTo>
                    <a:pt x="671471" y="744034"/>
                  </a:lnTo>
                  <a:lnTo>
                    <a:pt x="588609" y="754472"/>
                  </a:lnTo>
                  <a:lnTo>
                    <a:pt x="548609" y="755750"/>
                  </a:lnTo>
                  <a:lnTo>
                    <a:pt x="510908" y="755929"/>
                  </a:lnTo>
                  <a:lnTo>
                    <a:pt x="470014" y="757796"/>
                  </a:lnTo>
                  <a:lnTo>
                    <a:pt x="407801" y="789200"/>
                  </a:lnTo>
                  <a:lnTo>
                    <a:pt x="399233" y="793447"/>
                  </a:lnTo>
                  <a:lnTo>
                    <a:pt x="394144" y="795058"/>
                  </a:lnTo>
                  <a:lnTo>
                    <a:pt x="316623" y="792861"/>
                  </a:lnTo>
                  <a:lnTo>
                    <a:pt x="273240" y="794588"/>
                  </a:lnTo>
                  <a:lnTo>
                    <a:pt x="267119" y="797648"/>
                  </a:lnTo>
                  <a:lnTo>
                    <a:pt x="262242" y="798817"/>
                  </a:lnTo>
                  <a:lnTo>
                    <a:pt x="256082" y="798817"/>
                  </a:lnTo>
                  <a:lnTo>
                    <a:pt x="252501" y="798004"/>
                  </a:lnTo>
                  <a:lnTo>
                    <a:pt x="203047" y="794664"/>
                  </a:lnTo>
                  <a:lnTo>
                    <a:pt x="198221" y="797585"/>
                  </a:lnTo>
                  <a:lnTo>
                    <a:pt x="154952" y="800684"/>
                  </a:lnTo>
                  <a:lnTo>
                    <a:pt x="154635" y="802233"/>
                  </a:lnTo>
                  <a:lnTo>
                    <a:pt x="153073" y="805751"/>
                  </a:lnTo>
                  <a:lnTo>
                    <a:pt x="150025" y="808494"/>
                  </a:lnTo>
                  <a:lnTo>
                    <a:pt x="143852" y="809650"/>
                  </a:lnTo>
                  <a:lnTo>
                    <a:pt x="150914" y="819658"/>
                  </a:lnTo>
                  <a:lnTo>
                    <a:pt x="150482" y="821982"/>
                  </a:lnTo>
                  <a:lnTo>
                    <a:pt x="143891" y="821982"/>
                  </a:lnTo>
                  <a:lnTo>
                    <a:pt x="130733" y="820242"/>
                  </a:lnTo>
                  <a:lnTo>
                    <a:pt x="122478" y="820407"/>
                  </a:lnTo>
                  <a:lnTo>
                    <a:pt x="116649" y="823417"/>
                  </a:lnTo>
                  <a:lnTo>
                    <a:pt x="108864" y="824268"/>
                  </a:lnTo>
                  <a:lnTo>
                    <a:pt x="94881" y="824268"/>
                  </a:lnTo>
                  <a:lnTo>
                    <a:pt x="71996" y="822833"/>
                  </a:lnTo>
                  <a:lnTo>
                    <a:pt x="59690" y="822833"/>
                  </a:lnTo>
                  <a:lnTo>
                    <a:pt x="53403" y="823493"/>
                  </a:lnTo>
                  <a:lnTo>
                    <a:pt x="48818" y="825728"/>
                  </a:lnTo>
                  <a:lnTo>
                    <a:pt x="23152" y="869048"/>
                  </a:lnTo>
                  <a:lnTo>
                    <a:pt x="21361" y="870089"/>
                  </a:lnTo>
                  <a:lnTo>
                    <a:pt x="18542" y="870864"/>
                  </a:lnTo>
                  <a:lnTo>
                    <a:pt x="13931" y="871308"/>
                  </a:lnTo>
                  <a:lnTo>
                    <a:pt x="7010" y="871423"/>
                  </a:lnTo>
                  <a:lnTo>
                    <a:pt x="0" y="872604"/>
                  </a:lnTo>
                  <a:lnTo>
                    <a:pt x="4732693" y="872604"/>
                  </a:lnTo>
                  <a:close/>
                </a:path>
              </a:pathLst>
            </a:custGeom>
            <a:solidFill>
              <a:srgbClr val="ECEB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83638" y="5985002"/>
              <a:ext cx="1118984" cy="25551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19466" y="6211468"/>
              <a:ext cx="72783" cy="2904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469441" y="5999188"/>
              <a:ext cx="2106295" cy="212725"/>
            </a:xfrm>
            <a:custGeom>
              <a:avLst/>
              <a:gdLst/>
              <a:ahLst/>
              <a:cxnLst/>
              <a:rect l="l" t="t" r="r" b="b"/>
              <a:pathLst>
                <a:path w="2106295" h="212725">
                  <a:moveTo>
                    <a:pt x="832294" y="66344"/>
                  </a:moveTo>
                  <a:lnTo>
                    <a:pt x="824547" y="73190"/>
                  </a:lnTo>
                  <a:lnTo>
                    <a:pt x="818781" y="75552"/>
                  </a:lnTo>
                  <a:lnTo>
                    <a:pt x="808253" y="75552"/>
                  </a:lnTo>
                  <a:lnTo>
                    <a:pt x="803706" y="72542"/>
                  </a:lnTo>
                  <a:lnTo>
                    <a:pt x="793381" y="66522"/>
                  </a:lnTo>
                  <a:lnTo>
                    <a:pt x="787590" y="63512"/>
                  </a:lnTo>
                  <a:lnTo>
                    <a:pt x="777252" y="63512"/>
                  </a:lnTo>
                  <a:lnTo>
                    <a:pt x="774814" y="63741"/>
                  </a:lnTo>
                  <a:lnTo>
                    <a:pt x="772160" y="64274"/>
                  </a:lnTo>
                  <a:lnTo>
                    <a:pt x="764387" y="68681"/>
                  </a:lnTo>
                  <a:lnTo>
                    <a:pt x="758024" y="71145"/>
                  </a:lnTo>
                  <a:lnTo>
                    <a:pt x="746518" y="71145"/>
                  </a:lnTo>
                  <a:lnTo>
                    <a:pt x="741413" y="68567"/>
                  </a:lnTo>
                  <a:lnTo>
                    <a:pt x="736219" y="62814"/>
                  </a:lnTo>
                  <a:lnTo>
                    <a:pt x="719295" y="72374"/>
                  </a:lnTo>
                  <a:lnTo>
                    <a:pt x="706593" y="78462"/>
                  </a:lnTo>
                  <a:lnTo>
                    <a:pt x="697267" y="81675"/>
                  </a:lnTo>
                  <a:lnTo>
                    <a:pt x="690473" y="82613"/>
                  </a:lnTo>
                  <a:lnTo>
                    <a:pt x="685038" y="82613"/>
                  </a:lnTo>
                  <a:lnTo>
                    <a:pt x="681799" y="80416"/>
                  </a:lnTo>
                  <a:lnTo>
                    <a:pt x="673519" y="76034"/>
                  </a:lnTo>
                  <a:lnTo>
                    <a:pt x="668489" y="73837"/>
                  </a:lnTo>
                  <a:lnTo>
                    <a:pt x="653821" y="73837"/>
                  </a:lnTo>
                  <a:lnTo>
                    <a:pt x="646658" y="74688"/>
                  </a:lnTo>
                  <a:lnTo>
                    <a:pt x="637209" y="76898"/>
                  </a:lnTo>
                  <a:lnTo>
                    <a:pt x="599783" y="82962"/>
                  </a:lnTo>
                  <a:lnTo>
                    <a:pt x="565619" y="83969"/>
                  </a:lnTo>
                  <a:lnTo>
                    <a:pt x="530475" y="90000"/>
                  </a:lnTo>
                  <a:lnTo>
                    <a:pt x="490105" y="111137"/>
                  </a:lnTo>
                  <a:lnTo>
                    <a:pt x="489216" y="112052"/>
                  </a:lnTo>
                  <a:lnTo>
                    <a:pt x="488340" y="112902"/>
                  </a:lnTo>
                  <a:lnTo>
                    <a:pt x="487451" y="113703"/>
                  </a:lnTo>
                  <a:lnTo>
                    <a:pt x="831176" y="113703"/>
                  </a:lnTo>
                  <a:lnTo>
                    <a:pt x="831176" y="73291"/>
                  </a:lnTo>
                  <a:lnTo>
                    <a:pt x="832294" y="66344"/>
                  </a:lnTo>
                  <a:close/>
                </a:path>
                <a:path w="2106295" h="212725">
                  <a:moveTo>
                    <a:pt x="883958" y="75564"/>
                  </a:moveTo>
                  <a:lnTo>
                    <a:pt x="876490" y="74155"/>
                  </a:lnTo>
                  <a:lnTo>
                    <a:pt x="860755" y="74244"/>
                  </a:lnTo>
                  <a:lnTo>
                    <a:pt x="857910" y="74333"/>
                  </a:lnTo>
                  <a:lnTo>
                    <a:pt x="855052" y="74434"/>
                  </a:lnTo>
                  <a:lnTo>
                    <a:pt x="839431" y="74523"/>
                  </a:lnTo>
                  <a:lnTo>
                    <a:pt x="831176" y="73291"/>
                  </a:lnTo>
                  <a:lnTo>
                    <a:pt x="831176" y="113703"/>
                  </a:lnTo>
                  <a:lnTo>
                    <a:pt x="879348" y="113703"/>
                  </a:lnTo>
                  <a:lnTo>
                    <a:pt x="879348" y="83832"/>
                  </a:lnTo>
                  <a:lnTo>
                    <a:pt x="883958" y="75564"/>
                  </a:lnTo>
                  <a:close/>
                </a:path>
                <a:path w="2106295" h="212725">
                  <a:moveTo>
                    <a:pt x="936379" y="113703"/>
                  </a:moveTo>
                  <a:lnTo>
                    <a:pt x="936379" y="76406"/>
                  </a:lnTo>
                  <a:lnTo>
                    <a:pt x="928903" y="79235"/>
                  </a:lnTo>
                  <a:lnTo>
                    <a:pt x="925322" y="77508"/>
                  </a:lnTo>
                  <a:lnTo>
                    <a:pt x="922172" y="76822"/>
                  </a:lnTo>
                  <a:lnTo>
                    <a:pt x="913765" y="76822"/>
                  </a:lnTo>
                  <a:lnTo>
                    <a:pt x="909281" y="79400"/>
                  </a:lnTo>
                  <a:lnTo>
                    <a:pt x="895934" y="87147"/>
                  </a:lnTo>
                  <a:lnTo>
                    <a:pt x="887196" y="87147"/>
                  </a:lnTo>
                  <a:lnTo>
                    <a:pt x="883958" y="86332"/>
                  </a:lnTo>
                  <a:lnTo>
                    <a:pt x="883564" y="86232"/>
                  </a:lnTo>
                  <a:lnTo>
                    <a:pt x="879348" y="83832"/>
                  </a:lnTo>
                  <a:lnTo>
                    <a:pt x="879348" y="113703"/>
                  </a:lnTo>
                  <a:lnTo>
                    <a:pt x="936379" y="113703"/>
                  </a:lnTo>
                  <a:close/>
                </a:path>
                <a:path w="2106295" h="212725">
                  <a:moveTo>
                    <a:pt x="1580210" y="91389"/>
                  </a:moveTo>
                  <a:lnTo>
                    <a:pt x="1574863" y="88938"/>
                  </a:lnTo>
                  <a:lnTo>
                    <a:pt x="1566608" y="88938"/>
                  </a:lnTo>
                  <a:lnTo>
                    <a:pt x="1563662" y="89712"/>
                  </a:lnTo>
                  <a:lnTo>
                    <a:pt x="1561744" y="91465"/>
                  </a:lnTo>
                  <a:lnTo>
                    <a:pt x="1538756" y="95988"/>
                  </a:lnTo>
                  <a:lnTo>
                    <a:pt x="1521018" y="98944"/>
                  </a:lnTo>
                  <a:lnTo>
                    <a:pt x="1507734" y="100554"/>
                  </a:lnTo>
                  <a:lnTo>
                    <a:pt x="1498104" y="101041"/>
                  </a:lnTo>
                  <a:lnTo>
                    <a:pt x="1487258" y="101041"/>
                  </a:lnTo>
                  <a:lnTo>
                    <a:pt x="1484160" y="98602"/>
                  </a:lnTo>
                  <a:lnTo>
                    <a:pt x="1476057" y="93738"/>
                  </a:lnTo>
                  <a:lnTo>
                    <a:pt x="1471041" y="91300"/>
                  </a:lnTo>
                  <a:lnTo>
                    <a:pt x="1456232" y="91300"/>
                  </a:lnTo>
                  <a:lnTo>
                    <a:pt x="1454111" y="91668"/>
                  </a:lnTo>
                  <a:lnTo>
                    <a:pt x="1452118" y="91833"/>
                  </a:lnTo>
                  <a:lnTo>
                    <a:pt x="1450238" y="91833"/>
                  </a:lnTo>
                  <a:lnTo>
                    <a:pt x="1440943" y="90253"/>
                  </a:lnTo>
                  <a:lnTo>
                    <a:pt x="1433468" y="86088"/>
                  </a:lnTo>
                  <a:lnTo>
                    <a:pt x="1427306" y="80201"/>
                  </a:lnTo>
                  <a:lnTo>
                    <a:pt x="1421955" y="73456"/>
                  </a:lnTo>
                  <a:lnTo>
                    <a:pt x="1416915" y="66706"/>
                  </a:lnTo>
                  <a:lnTo>
                    <a:pt x="1411671" y="60820"/>
                  </a:lnTo>
                  <a:lnTo>
                    <a:pt x="1405717" y="56658"/>
                  </a:lnTo>
                  <a:lnTo>
                    <a:pt x="1398549" y="55079"/>
                  </a:lnTo>
                  <a:lnTo>
                    <a:pt x="1392885" y="55079"/>
                  </a:lnTo>
                  <a:lnTo>
                    <a:pt x="1385912" y="57708"/>
                  </a:lnTo>
                  <a:lnTo>
                    <a:pt x="1376819" y="64363"/>
                  </a:lnTo>
                  <a:lnTo>
                    <a:pt x="1372819" y="64414"/>
                  </a:lnTo>
                  <a:lnTo>
                    <a:pt x="1327391" y="58927"/>
                  </a:lnTo>
                  <a:lnTo>
                    <a:pt x="1317091" y="56913"/>
                  </a:lnTo>
                  <a:lnTo>
                    <a:pt x="1306910" y="55156"/>
                  </a:lnTo>
                  <a:lnTo>
                    <a:pt x="1296699" y="53913"/>
                  </a:lnTo>
                  <a:lnTo>
                    <a:pt x="1286306" y="53441"/>
                  </a:lnTo>
                  <a:lnTo>
                    <a:pt x="1277315" y="53831"/>
                  </a:lnTo>
                  <a:lnTo>
                    <a:pt x="1267998" y="55103"/>
                  </a:lnTo>
                  <a:lnTo>
                    <a:pt x="1258269" y="57411"/>
                  </a:lnTo>
                  <a:lnTo>
                    <a:pt x="1247978" y="60909"/>
                  </a:lnTo>
                  <a:lnTo>
                    <a:pt x="1228320" y="61055"/>
                  </a:lnTo>
                  <a:lnTo>
                    <a:pt x="1206868" y="61441"/>
                  </a:lnTo>
                  <a:lnTo>
                    <a:pt x="1184196" y="61986"/>
                  </a:lnTo>
                  <a:lnTo>
                    <a:pt x="1138091" y="63235"/>
                  </a:lnTo>
                  <a:lnTo>
                    <a:pt x="1116117" y="63780"/>
                  </a:lnTo>
                  <a:lnTo>
                    <a:pt x="1095843" y="64166"/>
                  </a:lnTo>
                  <a:lnTo>
                    <a:pt x="1078001" y="64312"/>
                  </a:lnTo>
                  <a:lnTo>
                    <a:pt x="1073492" y="64300"/>
                  </a:lnTo>
                  <a:lnTo>
                    <a:pt x="1053321" y="61856"/>
                  </a:lnTo>
                  <a:lnTo>
                    <a:pt x="1037863" y="58202"/>
                  </a:lnTo>
                  <a:lnTo>
                    <a:pt x="1025261" y="54879"/>
                  </a:lnTo>
                  <a:lnTo>
                    <a:pt x="1014196" y="53495"/>
                  </a:lnTo>
                  <a:lnTo>
                    <a:pt x="1007160" y="53428"/>
                  </a:lnTo>
                  <a:lnTo>
                    <a:pt x="1000264" y="55003"/>
                  </a:lnTo>
                  <a:lnTo>
                    <a:pt x="991565" y="59347"/>
                  </a:lnTo>
                  <a:lnTo>
                    <a:pt x="984559" y="50999"/>
                  </a:lnTo>
                  <a:lnTo>
                    <a:pt x="978889" y="45561"/>
                  </a:lnTo>
                  <a:lnTo>
                    <a:pt x="974254" y="42609"/>
                  </a:lnTo>
                  <a:lnTo>
                    <a:pt x="970356" y="41719"/>
                  </a:lnTo>
                  <a:lnTo>
                    <a:pt x="964311" y="43895"/>
                  </a:lnTo>
                  <a:lnTo>
                    <a:pt x="957964" y="48842"/>
                  </a:lnTo>
                  <a:lnTo>
                    <a:pt x="949650" y="54187"/>
                  </a:lnTo>
                  <a:lnTo>
                    <a:pt x="937704" y="57556"/>
                  </a:lnTo>
                  <a:lnTo>
                    <a:pt x="929285" y="63120"/>
                  </a:lnTo>
                  <a:lnTo>
                    <a:pt x="932675" y="70219"/>
                  </a:lnTo>
                  <a:lnTo>
                    <a:pt x="936379" y="76406"/>
                  </a:lnTo>
                  <a:lnTo>
                    <a:pt x="936379" y="113703"/>
                  </a:lnTo>
                  <a:lnTo>
                    <a:pt x="1014196" y="113703"/>
                  </a:lnTo>
                  <a:lnTo>
                    <a:pt x="1014196" y="212280"/>
                  </a:lnTo>
                  <a:lnTo>
                    <a:pt x="1579867" y="212280"/>
                  </a:lnTo>
                  <a:lnTo>
                    <a:pt x="1579867" y="95135"/>
                  </a:lnTo>
                  <a:lnTo>
                    <a:pt x="1580210" y="91389"/>
                  </a:lnTo>
                  <a:close/>
                </a:path>
                <a:path w="2106295" h="212725">
                  <a:moveTo>
                    <a:pt x="2105939" y="212280"/>
                  </a:moveTo>
                  <a:lnTo>
                    <a:pt x="2105939" y="0"/>
                  </a:lnTo>
                  <a:lnTo>
                    <a:pt x="2099818" y="1109"/>
                  </a:lnTo>
                  <a:lnTo>
                    <a:pt x="2093442" y="1830"/>
                  </a:lnTo>
                  <a:lnTo>
                    <a:pt x="2086819" y="2219"/>
                  </a:lnTo>
                  <a:lnTo>
                    <a:pt x="2069091" y="2129"/>
                  </a:lnTo>
                  <a:lnTo>
                    <a:pt x="2057719" y="1650"/>
                  </a:lnTo>
                  <a:lnTo>
                    <a:pt x="2045863" y="1115"/>
                  </a:lnTo>
                  <a:lnTo>
                    <a:pt x="2033549" y="736"/>
                  </a:lnTo>
                  <a:lnTo>
                    <a:pt x="2015400" y="6493"/>
                  </a:lnTo>
                  <a:lnTo>
                    <a:pt x="1994390" y="17213"/>
                  </a:lnTo>
                  <a:lnTo>
                    <a:pt x="1972125" y="27559"/>
                  </a:lnTo>
                  <a:lnTo>
                    <a:pt x="1950212" y="32194"/>
                  </a:lnTo>
                  <a:lnTo>
                    <a:pt x="1943712" y="31629"/>
                  </a:lnTo>
                  <a:lnTo>
                    <a:pt x="1937450" y="29829"/>
                  </a:lnTo>
                  <a:lnTo>
                    <a:pt x="1931475" y="26633"/>
                  </a:lnTo>
                  <a:lnTo>
                    <a:pt x="1925840" y="21882"/>
                  </a:lnTo>
                  <a:lnTo>
                    <a:pt x="1923211" y="23558"/>
                  </a:lnTo>
                  <a:lnTo>
                    <a:pt x="1920214" y="24193"/>
                  </a:lnTo>
                  <a:lnTo>
                    <a:pt x="1912429" y="24193"/>
                  </a:lnTo>
                  <a:lnTo>
                    <a:pt x="1907400" y="22910"/>
                  </a:lnTo>
                  <a:lnTo>
                    <a:pt x="1892084" y="19088"/>
                  </a:lnTo>
                  <a:lnTo>
                    <a:pt x="1879625" y="19088"/>
                  </a:lnTo>
                  <a:lnTo>
                    <a:pt x="1872843" y="22326"/>
                  </a:lnTo>
                  <a:lnTo>
                    <a:pt x="1868525" y="33959"/>
                  </a:lnTo>
                  <a:lnTo>
                    <a:pt x="1860169" y="32689"/>
                  </a:lnTo>
                  <a:lnTo>
                    <a:pt x="1852955" y="32232"/>
                  </a:lnTo>
                  <a:lnTo>
                    <a:pt x="1837817" y="32232"/>
                  </a:lnTo>
                  <a:lnTo>
                    <a:pt x="1830476" y="33058"/>
                  </a:lnTo>
                  <a:lnTo>
                    <a:pt x="1816595" y="34709"/>
                  </a:lnTo>
                  <a:lnTo>
                    <a:pt x="1810054" y="35534"/>
                  </a:lnTo>
                  <a:lnTo>
                    <a:pt x="1802955" y="35534"/>
                  </a:lnTo>
                  <a:lnTo>
                    <a:pt x="1796109" y="35266"/>
                  </a:lnTo>
                  <a:lnTo>
                    <a:pt x="1788769" y="34361"/>
                  </a:lnTo>
                  <a:lnTo>
                    <a:pt x="1780763" y="32668"/>
                  </a:lnTo>
                  <a:lnTo>
                    <a:pt x="1771916" y="30035"/>
                  </a:lnTo>
                  <a:lnTo>
                    <a:pt x="1751027" y="35600"/>
                  </a:lnTo>
                  <a:lnTo>
                    <a:pt x="1743546" y="46777"/>
                  </a:lnTo>
                  <a:lnTo>
                    <a:pt x="1735896" y="57749"/>
                  </a:lnTo>
                  <a:lnTo>
                    <a:pt x="1714500" y="62699"/>
                  </a:lnTo>
                  <a:lnTo>
                    <a:pt x="1709991" y="62699"/>
                  </a:lnTo>
                  <a:lnTo>
                    <a:pt x="1704695" y="62369"/>
                  </a:lnTo>
                  <a:lnTo>
                    <a:pt x="1698472" y="61633"/>
                  </a:lnTo>
                  <a:lnTo>
                    <a:pt x="1676304" y="71687"/>
                  </a:lnTo>
                  <a:lnTo>
                    <a:pt x="1652898" y="79600"/>
                  </a:lnTo>
                  <a:lnTo>
                    <a:pt x="1628549" y="85289"/>
                  </a:lnTo>
                  <a:lnTo>
                    <a:pt x="1603552" y="88671"/>
                  </a:lnTo>
                  <a:lnTo>
                    <a:pt x="1602867" y="86423"/>
                  </a:lnTo>
                  <a:lnTo>
                    <a:pt x="1601431" y="85559"/>
                  </a:lnTo>
                  <a:lnTo>
                    <a:pt x="1594002" y="85559"/>
                  </a:lnTo>
                  <a:lnTo>
                    <a:pt x="1584655" y="93217"/>
                  </a:lnTo>
                  <a:lnTo>
                    <a:pt x="1579867" y="95135"/>
                  </a:lnTo>
                  <a:lnTo>
                    <a:pt x="1579867" y="212280"/>
                  </a:lnTo>
                  <a:lnTo>
                    <a:pt x="2105939" y="212280"/>
                  </a:lnTo>
                  <a:close/>
                </a:path>
                <a:path w="2106295" h="212725">
                  <a:moveTo>
                    <a:pt x="22809" y="212280"/>
                  </a:moveTo>
                  <a:lnTo>
                    <a:pt x="22809" y="200939"/>
                  </a:lnTo>
                  <a:lnTo>
                    <a:pt x="15762" y="203475"/>
                  </a:lnTo>
                  <a:lnTo>
                    <a:pt x="9090" y="206133"/>
                  </a:lnTo>
                  <a:lnTo>
                    <a:pt x="3574" y="209029"/>
                  </a:lnTo>
                  <a:lnTo>
                    <a:pt x="0" y="212280"/>
                  </a:lnTo>
                  <a:lnTo>
                    <a:pt x="22809" y="212280"/>
                  </a:lnTo>
                  <a:close/>
                </a:path>
              </a:pathLst>
            </a:custGeom>
            <a:solidFill>
              <a:srgbClr val="E1E0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92250" y="6112890"/>
              <a:ext cx="991387" cy="30111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92250" y="6112890"/>
              <a:ext cx="991387" cy="9857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99134" y="2834576"/>
              <a:ext cx="1643392" cy="2103145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607381" y="3265493"/>
            <a:ext cx="4905375" cy="25146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03200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E.T.</a:t>
            </a:r>
            <a:r>
              <a:rPr sz="1450" b="1" spc="4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4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4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blockbuster</a:t>
            </a:r>
            <a:r>
              <a:rPr sz="1450" b="1" spc="40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movie</a:t>
            </a:r>
            <a:r>
              <a:rPr sz="1450" b="1" spc="40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4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1982.</a:t>
            </a:r>
            <a:r>
              <a:rPr sz="1450" b="1" spc="4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Produced</a:t>
            </a:r>
            <a:r>
              <a:rPr sz="1450" b="1" spc="4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and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directed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Steven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Spielberg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written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Melissa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Mathison,</a:t>
            </a:r>
            <a:r>
              <a:rPr sz="1450" b="1" spc="4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4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4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about</a:t>
            </a:r>
            <a:r>
              <a:rPr sz="1450" b="1" spc="45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4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lonely</a:t>
            </a:r>
            <a:r>
              <a:rPr sz="1450" b="1" spc="4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boy</a:t>
            </a:r>
            <a:r>
              <a:rPr sz="1450" b="1" spc="4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who</a:t>
            </a:r>
            <a:r>
              <a:rPr sz="1450" b="1" spc="4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befriended</a:t>
            </a:r>
            <a:r>
              <a:rPr sz="1450" b="1" spc="4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extraterrestrial</a:t>
            </a:r>
            <a:r>
              <a:rPr sz="1450" b="1" spc="4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called</a:t>
            </a:r>
            <a:r>
              <a:rPr sz="1450" b="1" spc="4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E.T.</a:t>
            </a:r>
            <a:r>
              <a:rPr sz="1450" b="1" spc="4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Box</a:t>
            </a:r>
            <a:r>
              <a:rPr sz="1450" b="1" spc="4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office</a:t>
            </a:r>
            <a:r>
              <a:rPr sz="1450" b="1" spc="4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sales</a:t>
            </a:r>
            <a:r>
              <a:rPr sz="1450" b="1" spc="45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skyrocketed,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and,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3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period,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E.T.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most</a:t>
            </a:r>
            <a:r>
              <a:rPr sz="1450" b="1" spc="3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financially</a:t>
            </a:r>
            <a:r>
              <a:rPr sz="1450" b="1" spc="3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successful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motion</a:t>
            </a:r>
            <a:r>
              <a:rPr sz="1450" b="1" spc="4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picture</a:t>
            </a:r>
            <a:r>
              <a:rPr sz="1450" b="1" spc="4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4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its</a:t>
            </a:r>
            <a:r>
              <a:rPr sz="1450" b="1" spc="43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time.</a:t>
            </a:r>
            <a:r>
              <a:rPr sz="1450" b="1" spc="4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While</a:t>
            </a:r>
            <a:r>
              <a:rPr sz="1450" b="1" spc="4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4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E.T.</a:t>
            </a:r>
            <a:r>
              <a:rPr sz="1450" b="1" spc="4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character</a:t>
            </a:r>
            <a:r>
              <a:rPr sz="1450" b="1" spc="43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was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heavily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merchandised,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is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perhaps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best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known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creating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4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concept</a:t>
            </a:r>
            <a:r>
              <a:rPr sz="1450" b="1" spc="45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called</a:t>
            </a:r>
            <a:r>
              <a:rPr sz="1450" b="1" spc="4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product</a:t>
            </a:r>
            <a:r>
              <a:rPr sz="1450" b="1" spc="4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placement,</a:t>
            </a:r>
            <a:r>
              <a:rPr sz="1450" b="1" spc="4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where</a:t>
            </a:r>
            <a:r>
              <a:rPr sz="1450" b="1" spc="4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4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product</a:t>
            </a:r>
            <a:r>
              <a:rPr sz="1450" b="1" spc="4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is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featured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movie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express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purpose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promoting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it.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E.T.’s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case,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product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Hershey’s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Reese’s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Pieces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which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portrayed</a:t>
            </a:r>
            <a:r>
              <a:rPr sz="1450" b="1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E.T.’s</a:t>
            </a:r>
            <a:r>
              <a:rPr sz="1450" b="1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favorite</a:t>
            </a:r>
            <a:r>
              <a:rPr sz="1450" b="1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candy.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312107" y="1652057"/>
            <a:ext cx="1678939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01980" marR="5080" indent="-589915">
              <a:lnSpc>
                <a:spcPct val="101499"/>
              </a:lnSpc>
              <a:spcBef>
                <a:spcPts val="95"/>
              </a:spcBef>
            </a:pPr>
            <a:r>
              <a:rPr dirty="0"/>
              <a:t>E.T.</a:t>
            </a:r>
            <a:r>
              <a:rPr spc="-30" dirty="0"/>
              <a:t> </a:t>
            </a:r>
            <a:r>
              <a:rPr dirty="0"/>
              <a:t>THE</a:t>
            </a:r>
            <a:r>
              <a:rPr spc="-25" dirty="0"/>
              <a:t> </a:t>
            </a:r>
            <a:r>
              <a:rPr spc="-10" dirty="0"/>
              <a:t>MOVIE </a:t>
            </a:r>
            <a:r>
              <a:rPr spc="-20" dirty="0"/>
              <a:t>1982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" y="1057275"/>
            <a:ext cx="5046345" cy="5658485"/>
          </a:xfrm>
          <a:custGeom>
            <a:avLst/>
            <a:gdLst/>
            <a:ahLst/>
            <a:cxnLst/>
            <a:rect l="l" t="t" r="r" b="b"/>
            <a:pathLst>
              <a:path w="5046345" h="5658484">
                <a:moveTo>
                  <a:pt x="5046095" y="1427697"/>
                </a:moveTo>
                <a:lnTo>
                  <a:pt x="5007353" y="1401676"/>
                </a:lnTo>
                <a:lnTo>
                  <a:pt x="4967458" y="1387433"/>
                </a:lnTo>
                <a:lnTo>
                  <a:pt x="4919067" y="1373466"/>
                </a:lnTo>
                <a:lnTo>
                  <a:pt x="4866070" y="1360595"/>
                </a:lnTo>
                <a:lnTo>
                  <a:pt x="4812355" y="1349645"/>
                </a:lnTo>
                <a:lnTo>
                  <a:pt x="4761814" y="1341437"/>
                </a:lnTo>
                <a:lnTo>
                  <a:pt x="4718253" y="1338605"/>
                </a:lnTo>
                <a:lnTo>
                  <a:pt x="4691211" y="1339395"/>
                </a:lnTo>
                <a:lnTo>
                  <a:pt x="4663393" y="1341480"/>
                </a:lnTo>
                <a:lnTo>
                  <a:pt x="4634983" y="1344429"/>
                </a:lnTo>
                <a:lnTo>
                  <a:pt x="4577118" y="1351198"/>
                </a:lnTo>
                <a:lnTo>
                  <a:pt x="4548035" y="1354151"/>
                </a:lnTo>
                <a:lnTo>
                  <a:pt x="4519094" y="1356240"/>
                </a:lnTo>
                <a:lnTo>
                  <a:pt x="4490478" y="1357033"/>
                </a:lnTo>
                <a:lnTo>
                  <a:pt x="4454207" y="1355426"/>
                </a:lnTo>
                <a:lnTo>
                  <a:pt x="4419195" y="1349983"/>
                </a:lnTo>
                <a:lnTo>
                  <a:pt x="4385842" y="1339764"/>
                </a:lnTo>
                <a:lnTo>
                  <a:pt x="4354550" y="1323835"/>
                </a:lnTo>
                <a:lnTo>
                  <a:pt x="4364394" y="1317996"/>
                </a:lnTo>
                <a:lnTo>
                  <a:pt x="4360195" y="1312203"/>
                </a:lnTo>
                <a:lnTo>
                  <a:pt x="4316264" y="1300947"/>
                </a:lnTo>
                <a:lnTo>
                  <a:pt x="4235946" y="1290442"/>
                </a:lnTo>
                <a:lnTo>
                  <a:pt x="4186264" y="1285589"/>
                </a:lnTo>
                <a:lnTo>
                  <a:pt x="4132432" y="1281064"/>
                </a:lnTo>
                <a:lnTo>
                  <a:pt x="4076097" y="1276914"/>
                </a:lnTo>
                <a:lnTo>
                  <a:pt x="4018909" y="1273187"/>
                </a:lnTo>
                <a:lnTo>
                  <a:pt x="3962516" y="1269930"/>
                </a:lnTo>
                <a:lnTo>
                  <a:pt x="3908567" y="1267188"/>
                </a:lnTo>
                <a:lnTo>
                  <a:pt x="3858710" y="1265010"/>
                </a:lnTo>
                <a:lnTo>
                  <a:pt x="3814594" y="1263443"/>
                </a:lnTo>
                <a:lnTo>
                  <a:pt x="3777868" y="1262532"/>
                </a:lnTo>
                <a:lnTo>
                  <a:pt x="3786165" y="1257356"/>
                </a:lnTo>
                <a:lnTo>
                  <a:pt x="3793155" y="1249716"/>
                </a:lnTo>
                <a:lnTo>
                  <a:pt x="3798394" y="1238245"/>
                </a:lnTo>
                <a:lnTo>
                  <a:pt x="3801440" y="1221574"/>
                </a:lnTo>
                <a:lnTo>
                  <a:pt x="3794903" y="1200637"/>
                </a:lnTo>
                <a:lnTo>
                  <a:pt x="3777570" y="1194211"/>
                </a:lnTo>
                <a:lnTo>
                  <a:pt x="3758056" y="1188315"/>
                </a:lnTo>
                <a:lnTo>
                  <a:pt x="3744976" y="1168971"/>
                </a:lnTo>
                <a:lnTo>
                  <a:pt x="3781252" y="1143779"/>
                </a:lnTo>
                <a:lnTo>
                  <a:pt x="3819018" y="1135141"/>
                </a:lnTo>
                <a:lnTo>
                  <a:pt x="3857473" y="1132960"/>
                </a:lnTo>
                <a:lnTo>
                  <a:pt x="3895818" y="1127139"/>
                </a:lnTo>
                <a:lnTo>
                  <a:pt x="3933253" y="1107579"/>
                </a:lnTo>
                <a:lnTo>
                  <a:pt x="3941876" y="1071963"/>
                </a:lnTo>
                <a:lnTo>
                  <a:pt x="3929995" y="1046232"/>
                </a:lnTo>
                <a:lnTo>
                  <a:pt x="3915029" y="1020500"/>
                </a:lnTo>
                <a:lnTo>
                  <a:pt x="3914393" y="984884"/>
                </a:lnTo>
                <a:lnTo>
                  <a:pt x="3967312" y="965458"/>
                </a:lnTo>
                <a:lnTo>
                  <a:pt x="4012869" y="944175"/>
                </a:lnTo>
                <a:lnTo>
                  <a:pt x="4052886" y="921282"/>
                </a:lnTo>
                <a:lnTo>
                  <a:pt x="4089186" y="897022"/>
                </a:lnTo>
                <a:lnTo>
                  <a:pt x="4123591" y="871640"/>
                </a:lnTo>
                <a:lnTo>
                  <a:pt x="4157924" y="845381"/>
                </a:lnTo>
                <a:lnTo>
                  <a:pt x="4194007" y="818489"/>
                </a:lnTo>
                <a:lnTo>
                  <a:pt x="4233662" y="791208"/>
                </a:lnTo>
                <a:lnTo>
                  <a:pt x="4278712" y="763784"/>
                </a:lnTo>
                <a:lnTo>
                  <a:pt x="4330979" y="736460"/>
                </a:lnTo>
                <a:lnTo>
                  <a:pt x="4339149" y="729741"/>
                </a:lnTo>
                <a:lnTo>
                  <a:pt x="4344874" y="717827"/>
                </a:lnTo>
                <a:lnTo>
                  <a:pt x="4346611" y="699882"/>
                </a:lnTo>
                <a:lnTo>
                  <a:pt x="4342815" y="675068"/>
                </a:lnTo>
                <a:lnTo>
                  <a:pt x="4333960" y="673958"/>
                </a:lnTo>
                <a:lnTo>
                  <a:pt x="4325016" y="673187"/>
                </a:lnTo>
                <a:lnTo>
                  <a:pt x="4315987" y="672737"/>
                </a:lnTo>
                <a:lnTo>
                  <a:pt x="4306874" y="672591"/>
                </a:lnTo>
                <a:lnTo>
                  <a:pt x="4263509" y="675427"/>
                </a:lnTo>
                <a:lnTo>
                  <a:pt x="4218869" y="682837"/>
                </a:lnTo>
                <a:lnTo>
                  <a:pt x="4173376" y="693174"/>
                </a:lnTo>
                <a:lnTo>
                  <a:pt x="4127451" y="704790"/>
                </a:lnTo>
                <a:lnTo>
                  <a:pt x="4081513" y="716038"/>
                </a:lnTo>
                <a:lnTo>
                  <a:pt x="4045369" y="724364"/>
                </a:lnTo>
                <a:lnTo>
                  <a:pt x="4015563" y="730745"/>
                </a:lnTo>
                <a:lnTo>
                  <a:pt x="3990703" y="734830"/>
                </a:lnTo>
                <a:lnTo>
                  <a:pt x="3969397" y="736269"/>
                </a:lnTo>
                <a:lnTo>
                  <a:pt x="3938897" y="732095"/>
                </a:lnTo>
                <a:lnTo>
                  <a:pt x="3908186" y="718578"/>
                </a:lnTo>
                <a:lnTo>
                  <a:pt x="3871385" y="694232"/>
                </a:lnTo>
                <a:lnTo>
                  <a:pt x="3822611" y="657567"/>
                </a:lnTo>
                <a:lnTo>
                  <a:pt x="3813980" y="652163"/>
                </a:lnTo>
                <a:lnTo>
                  <a:pt x="3804361" y="648085"/>
                </a:lnTo>
                <a:lnTo>
                  <a:pt x="3794046" y="645511"/>
                </a:lnTo>
                <a:lnTo>
                  <a:pt x="3783329" y="644613"/>
                </a:lnTo>
                <a:lnTo>
                  <a:pt x="3770371" y="645998"/>
                </a:lnTo>
                <a:lnTo>
                  <a:pt x="3757753" y="650354"/>
                </a:lnTo>
                <a:lnTo>
                  <a:pt x="3745977" y="657986"/>
                </a:lnTo>
                <a:lnTo>
                  <a:pt x="3735539" y="669201"/>
                </a:lnTo>
                <a:lnTo>
                  <a:pt x="3716678" y="692040"/>
                </a:lnTo>
                <a:lnTo>
                  <a:pt x="3698871" y="707728"/>
                </a:lnTo>
                <a:lnTo>
                  <a:pt x="3681822" y="716769"/>
                </a:lnTo>
                <a:lnTo>
                  <a:pt x="3665232" y="719670"/>
                </a:lnTo>
                <a:lnTo>
                  <a:pt x="3651849" y="717847"/>
                </a:lnTo>
                <a:lnTo>
                  <a:pt x="3638415" y="712557"/>
                </a:lnTo>
                <a:lnTo>
                  <a:pt x="3624768" y="704074"/>
                </a:lnTo>
                <a:lnTo>
                  <a:pt x="3610749" y="692670"/>
                </a:lnTo>
                <a:lnTo>
                  <a:pt x="3599315" y="685041"/>
                </a:lnTo>
                <a:lnTo>
                  <a:pt x="3587053" y="680404"/>
                </a:lnTo>
                <a:lnTo>
                  <a:pt x="3574079" y="678102"/>
                </a:lnTo>
                <a:lnTo>
                  <a:pt x="3560508" y="677481"/>
                </a:lnTo>
                <a:lnTo>
                  <a:pt x="3553256" y="677481"/>
                </a:lnTo>
                <a:lnTo>
                  <a:pt x="3522967" y="679170"/>
                </a:lnTo>
                <a:lnTo>
                  <a:pt x="3515220" y="679170"/>
                </a:lnTo>
                <a:lnTo>
                  <a:pt x="3496419" y="678121"/>
                </a:lnTo>
                <a:lnTo>
                  <a:pt x="3477663" y="674084"/>
                </a:lnTo>
                <a:lnTo>
                  <a:pt x="3459188" y="665722"/>
                </a:lnTo>
                <a:lnTo>
                  <a:pt x="3441230" y="651700"/>
                </a:lnTo>
                <a:lnTo>
                  <a:pt x="3488018" y="632980"/>
                </a:lnTo>
                <a:lnTo>
                  <a:pt x="3533903" y="618908"/>
                </a:lnTo>
                <a:lnTo>
                  <a:pt x="3579418" y="608768"/>
                </a:lnTo>
                <a:lnTo>
                  <a:pt x="3625097" y="601846"/>
                </a:lnTo>
                <a:lnTo>
                  <a:pt x="3671472" y="597428"/>
                </a:lnTo>
                <a:lnTo>
                  <a:pt x="3719077" y="594798"/>
                </a:lnTo>
                <a:lnTo>
                  <a:pt x="3768445" y="593242"/>
                </a:lnTo>
                <a:lnTo>
                  <a:pt x="3739638" y="548037"/>
                </a:lnTo>
                <a:lnTo>
                  <a:pt x="3707523" y="525300"/>
                </a:lnTo>
                <a:lnTo>
                  <a:pt x="3641343" y="514337"/>
                </a:lnTo>
                <a:lnTo>
                  <a:pt x="3591213" y="512882"/>
                </a:lnTo>
                <a:lnTo>
                  <a:pt x="3440958" y="509931"/>
                </a:lnTo>
                <a:lnTo>
                  <a:pt x="3390965" y="508482"/>
                </a:lnTo>
                <a:lnTo>
                  <a:pt x="3341040" y="506332"/>
                </a:lnTo>
                <a:lnTo>
                  <a:pt x="3291198" y="503200"/>
                </a:lnTo>
                <a:lnTo>
                  <a:pt x="3241453" y="498805"/>
                </a:lnTo>
                <a:lnTo>
                  <a:pt x="3191819" y="492866"/>
                </a:lnTo>
                <a:lnTo>
                  <a:pt x="3142310" y="485101"/>
                </a:lnTo>
                <a:lnTo>
                  <a:pt x="3079392" y="473429"/>
                </a:lnTo>
                <a:lnTo>
                  <a:pt x="3019933" y="452945"/>
                </a:lnTo>
                <a:lnTo>
                  <a:pt x="2980419" y="431439"/>
                </a:lnTo>
                <a:lnTo>
                  <a:pt x="2946796" y="410461"/>
                </a:lnTo>
                <a:lnTo>
                  <a:pt x="2895564" y="370082"/>
                </a:lnTo>
                <a:lnTo>
                  <a:pt x="2862922" y="331798"/>
                </a:lnTo>
                <a:lnTo>
                  <a:pt x="2845555" y="295601"/>
                </a:lnTo>
                <a:lnTo>
                  <a:pt x="2840148" y="261482"/>
                </a:lnTo>
                <a:lnTo>
                  <a:pt x="2840893" y="245198"/>
                </a:lnTo>
                <a:lnTo>
                  <a:pt x="2851954" y="199436"/>
                </a:lnTo>
                <a:lnTo>
                  <a:pt x="2867549" y="158286"/>
                </a:lnTo>
                <a:lnTo>
                  <a:pt x="2871821" y="145589"/>
                </a:lnTo>
                <a:lnTo>
                  <a:pt x="2874940" y="133399"/>
                </a:lnTo>
                <a:lnTo>
                  <a:pt x="2876490" y="121716"/>
                </a:lnTo>
                <a:lnTo>
                  <a:pt x="2876058" y="110538"/>
                </a:lnTo>
                <a:lnTo>
                  <a:pt x="2846219" y="70857"/>
                </a:lnTo>
                <a:lnTo>
                  <a:pt x="2808632" y="54019"/>
                </a:lnTo>
                <a:lnTo>
                  <a:pt x="2751512" y="39170"/>
                </a:lnTo>
                <a:lnTo>
                  <a:pt x="2671546" y="26301"/>
                </a:lnTo>
                <a:lnTo>
                  <a:pt x="2621887" y="19905"/>
                </a:lnTo>
                <a:lnTo>
                  <a:pt x="2571880" y="14508"/>
                </a:lnTo>
                <a:lnTo>
                  <a:pt x="2471745" y="4988"/>
                </a:lnTo>
                <a:lnTo>
                  <a:pt x="2422080" y="0"/>
                </a:lnTo>
                <a:lnTo>
                  <a:pt x="0" y="0"/>
                </a:lnTo>
                <a:lnTo>
                  <a:pt x="0" y="5657862"/>
                </a:lnTo>
                <a:lnTo>
                  <a:pt x="3043504" y="5657862"/>
                </a:lnTo>
                <a:lnTo>
                  <a:pt x="3049652" y="5648544"/>
                </a:lnTo>
                <a:lnTo>
                  <a:pt x="3053810" y="5638133"/>
                </a:lnTo>
                <a:lnTo>
                  <a:pt x="3055748" y="5626626"/>
                </a:lnTo>
                <a:lnTo>
                  <a:pt x="3055239" y="5614022"/>
                </a:lnTo>
                <a:lnTo>
                  <a:pt x="3037657" y="5561710"/>
                </a:lnTo>
                <a:lnTo>
                  <a:pt x="3000692" y="5541479"/>
                </a:lnTo>
                <a:lnTo>
                  <a:pt x="2987027" y="5543892"/>
                </a:lnTo>
                <a:lnTo>
                  <a:pt x="2969508" y="5549378"/>
                </a:lnTo>
                <a:lnTo>
                  <a:pt x="2952230" y="5553038"/>
                </a:lnTo>
                <a:lnTo>
                  <a:pt x="2935165" y="5555081"/>
                </a:lnTo>
                <a:lnTo>
                  <a:pt x="2918282" y="5555716"/>
                </a:lnTo>
                <a:lnTo>
                  <a:pt x="2894247" y="5554577"/>
                </a:lnTo>
                <a:lnTo>
                  <a:pt x="2870430" y="5551574"/>
                </a:lnTo>
                <a:lnTo>
                  <a:pt x="2846739" y="5547331"/>
                </a:lnTo>
                <a:lnTo>
                  <a:pt x="2799361" y="5537602"/>
                </a:lnTo>
                <a:lnTo>
                  <a:pt x="2775494" y="5533355"/>
                </a:lnTo>
                <a:lnTo>
                  <a:pt x="2751386" y="5530351"/>
                </a:lnTo>
                <a:lnTo>
                  <a:pt x="2726944" y="5529211"/>
                </a:lnTo>
                <a:lnTo>
                  <a:pt x="2717911" y="5529383"/>
                </a:lnTo>
                <a:lnTo>
                  <a:pt x="2708813" y="5529918"/>
                </a:lnTo>
                <a:lnTo>
                  <a:pt x="2699645" y="5530845"/>
                </a:lnTo>
                <a:lnTo>
                  <a:pt x="2690406" y="5532196"/>
                </a:lnTo>
                <a:lnTo>
                  <a:pt x="2736302" y="5513414"/>
                </a:lnTo>
                <a:lnTo>
                  <a:pt x="2919871" y="5439923"/>
                </a:lnTo>
                <a:lnTo>
                  <a:pt x="2965767" y="5421147"/>
                </a:lnTo>
                <a:lnTo>
                  <a:pt x="2951967" y="5419583"/>
                </a:lnTo>
                <a:lnTo>
                  <a:pt x="2938168" y="5418496"/>
                </a:lnTo>
                <a:lnTo>
                  <a:pt x="2924367" y="5417861"/>
                </a:lnTo>
                <a:lnTo>
                  <a:pt x="2910560" y="5417654"/>
                </a:lnTo>
                <a:lnTo>
                  <a:pt x="2860960" y="5420115"/>
                </a:lnTo>
                <a:lnTo>
                  <a:pt x="2811352" y="5426819"/>
                </a:lnTo>
                <a:lnTo>
                  <a:pt x="2761740" y="5436748"/>
                </a:lnTo>
                <a:lnTo>
                  <a:pt x="2712127" y="5448884"/>
                </a:lnTo>
                <a:lnTo>
                  <a:pt x="2612912" y="5475705"/>
                </a:lnTo>
                <a:lnTo>
                  <a:pt x="2563317" y="5488355"/>
                </a:lnTo>
                <a:lnTo>
                  <a:pt x="2542226" y="5496761"/>
                </a:lnTo>
                <a:lnTo>
                  <a:pt x="2519300" y="5508232"/>
                </a:lnTo>
                <a:lnTo>
                  <a:pt x="2496396" y="5518354"/>
                </a:lnTo>
                <a:lnTo>
                  <a:pt x="2475369" y="5522709"/>
                </a:lnTo>
                <a:lnTo>
                  <a:pt x="2464028" y="5520549"/>
                </a:lnTo>
                <a:lnTo>
                  <a:pt x="2454595" y="5513358"/>
                </a:lnTo>
                <a:lnTo>
                  <a:pt x="2447519" y="5500067"/>
                </a:lnTo>
                <a:lnTo>
                  <a:pt x="2443251" y="5479605"/>
                </a:lnTo>
                <a:lnTo>
                  <a:pt x="2452186" y="5445853"/>
                </a:lnTo>
                <a:lnTo>
                  <a:pt x="2479438" y="5424431"/>
                </a:lnTo>
                <a:lnTo>
                  <a:pt x="2515080" y="5410137"/>
                </a:lnTo>
                <a:lnTo>
                  <a:pt x="2549182" y="5397766"/>
                </a:lnTo>
                <a:lnTo>
                  <a:pt x="2598616" y="5376945"/>
                </a:lnTo>
                <a:lnTo>
                  <a:pt x="2648062" y="5357414"/>
                </a:lnTo>
                <a:lnTo>
                  <a:pt x="2697528" y="5339017"/>
                </a:lnTo>
                <a:lnTo>
                  <a:pt x="2747025" y="5321594"/>
                </a:lnTo>
                <a:lnTo>
                  <a:pt x="2796564" y="5304987"/>
                </a:lnTo>
                <a:lnTo>
                  <a:pt x="2846155" y="5289039"/>
                </a:lnTo>
                <a:lnTo>
                  <a:pt x="2895808" y="5273592"/>
                </a:lnTo>
                <a:lnTo>
                  <a:pt x="2945535" y="5258486"/>
                </a:lnTo>
                <a:lnTo>
                  <a:pt x="3095256" y="5213642"/>
                </a:lnTo>
                <a:lnTo>
                  <a:pt x="3122910" y="5208165"/>
                </a:lnTo>
                <a:lnTo>
                  <a:pt x="3136297" y="5204194"/>
                </a:lnTo>
                <a:lnTo>
                  <a:pt x="3147021" y="5196116"/>
                </a:lnTo>
                <a:lnTo>
                  <a:pt x="3184185" y="5157538"/>
                </a:lnTo>
                <a:lnTo>
                  <a:pt x="3223230" y="5124199"/>
                </a:lnTo>
                <a:lnTo>
                  <a:pt x="3264044" y="5094765"/>
                </a:lnTo>
                <a:lnTo>
                  <a:pt x="3306513" y="5067900"/>
                </a:lnTo>
                <a:lnTo>
                  <a:pt x="3350524" y="5042266"/>
                </a:lnTo>
                <a:lnTo>
                  <a:pt x="3395965" y="5016529"/>
                </a:lnTo>
                <a:lnTo>
                  <a:pt x="3442722" y="4989352"/>
                </a:lnTo>
                <a:lnTo>
                  <a:pt x="3490683" y="4959400"/>
                </a:lnTo>
                <a:lnTo>
                  <a:pt x="3480487" y="4955855"/>
                </a:lnTo>
                <a:lnTo>
                  <a:pt x="3470536" y="4953442"/>
                </a:lnTo>
                <a:lnTo>
                  <a:pt x="3460817" y="4952065"/>
                </a:lnTo>
                <a:lnTo>
                  <a:pt x="3451313" y="4951628"/>
                </a:lnTo>
                <a:lnTo>
                  <a:pt x="3431463" y="4953422"/>
                </a:lnTo>
                <a:lnTo>
                  <a:pt x="3412382" y="4958151"/>
                </a:lnTo>
                <a:lnTo>
                  <a:pt x="3393910" y="4964835"/>
                </a:lnTo>
                <a:lnTo>
                  <a:pt x="3358150" y="4980160"/>
                </a:lnTo>
                <a:lnTo>
                  <a:pt x="3340549" y="4986848"/>
                </a:lnTo>
                <a:lnTo>
                  <a:pt x="3322926" y="4991579"/>
                </a:lnTo>
                <a:lnTo>
                  <a:pt x="3305124" y="4993373"/>
                </a:lnTo>
                <a:lnTo>
                  <a:pt x="3299561" y="4993373"/>
                </a:lnTo>
                <a:lnTo>
                  <a:pt x="3293948" y="4992801"/>
                </a:lnTo>
                <a:lnTo>
                  <a:pt x="3288258" y="4991544"/>
                </a:lnTo>
                <a:lnTo>
                  <a:pt x="3331607" y="4947966"/>
                </a:lnTo>
                <a:lnTo>
                  <a:pt x="3376315" y="4915749"/>
                </a:lnTo>
                <a:lnTo>
                  <a:pt x="3421477" y="4890124"/>
                </a:lnTo>
                <a:lnTo>
                  <a:pt x="3466188" y="4866323"/>
                </a:lnTo>
                <a:lnTo>
                  <a:pt x="3509543" y="4839576"/>
                </a:lnTo>
                <a:lnTo>
                  <a:pt x="3544626" y="4816860"/>
                </a:lnTo>
                <a:lnTo>
                  <a:pt x="3651645" y="4752266"/>
                </a:lnTo>
                <a:lnTo>
                  <a:pt x="3706722" y="4718345"/>
                </a:lnTo>
                <a:lnTo>
                  <a:pt x="3751606" y="4688646"/>
                </a:lnTo>
                <a:lnTo>
                  <a:pt x="3777869" y="4667148"/>
                </a:lnTo>
                <a:lnTo>
                  <a:pt x="3811501" y="4635008"/>
                </a:lnTo>
                <a:lnTo>
                  <a:pt x="3846598" y="4605601"/>
                </a:lnTo>
                <a:lnTo>
                  <a:pt x="3918205" y="4549516"/>
                </a:lnTo>
                <a:lnTo>
                  <a:pt x="3953225" y="4520104"/>
                </a:lnTo>
                <a:lnTo>
                  <a:pt x="3986729" y="4487956"/>
                </a:lnTo>
                <a:lnTo>
                  <a:pt x="4017971" y="4451706"/>
                </a:lnTo>
                <a:lnTo>
                  <a:pt x="4046207" y="4409986"/>
                </a:lnTo>
                <a:lnTo>
                  <a:pt x="4080508" y="4369352"/>
                </a:lnTo>
                <a:lnTo>
                  <a:pt x="4119569" y="4343735"/>
                </a:lnTo>
                <a:lnTo>
                  <a:pt x="4160777" y="4324994"/>
                </a:lnTo>
                <a:lnTo>
                  <a:pt x="4201524" y="4304986"/>
                </a:lnTo>
                <a:lnTo>
                  <a:pt x="4239196" y="4275569"/>
                </a:lnTo>
                <a:lnTo>
                  <a:pt x="4245331" y="4241171"/>
                </a:lnTo>
                <a:lnTo>
                  <a:pt x="4237139" y="4217452"/>
                </a:lnTo>
                <a:lnTo>
                  <a:pt x="4222326" y="4198665"/>
                </a:lnTo>
                <a:lnTo>
                  <a:pt x="4208602" y="4179061"/>
                </a:lnTo>
                <a:lnTo>
                  <a:pt x="4204381" y="4152755"/>
                </a:lnTo>
                <a:lnTo>
                  <a:pt x="4211837" y="4128342"/>
                </a:lnTo>
                <a:lnTo>
                  <a:pt x="4224147" y="4102261"/>
                </a:lnTo>
                <a:lnTo>
                  <a:pt x="4234484" y="4070946"/>
                </a:lnTo>
                <a:lnTo>
                  <a:pt x="4187420" y="4094766"/>
                </a:lnTo>
                <a:lnTo>
                  <a:pt x="4140730" y="4116186"/>
                </a:lnTo>
                <a:lnTo>
                  <a:pt x="4093920" y="4135307"/>
                </a:lnTo>
                <a:lnTo>
                  <a:pt x="4046492" y="4152229"/>
                </a:lnTo>
                <a:lnTo>
                  <a:pt x="3997950" y="4167053"/>
                </a:lnTo>
                <a:lnTo>
                  <a:pt x="3947796" y="4179879"/>
                </a:lnTo>
                <a:lnTo>
                  <a:pt x="3895534" y="4190809"/>
                </a:lnTo>
                <a:lnTo>
                  <a:pt x="3928291" y="4149762"/>
                </a:lnTo>
                <a:lnTo>
                  <a:pt x="3961463" y="4134197"/>
                </a:lnTo>
                <a:lnTo>
                  <a:pt x="3992868" y="4127946"/>
                </a:lnTo>
                <a:lnTo>
                  <a:pt x="4020324" y="4114838"/>
                </a:lnTo>
                <a:lnTo>
                  <a:pt x="4055906" y="4087033"/>
                </a:lnTo>
                <a:lnTo>
                  <a:pt x="4068959" y="4068766"/>
                </a:lnTo>
                <a:lnTo>
                  <a:pt x="4072077" y="4041711"/>
                </a:lnTo>
                <a:lnTo>
                  <a:pt x="4068293" y="4028175"/>
                </a:lnTo>
                <a:lnTo>
                  <a:pt x="4061839" y="4019645"/>
                </a:lnTo>
                <a:lnTo>
                  <a:pt x="4053458" y="4015201"/>
                </a:lnTo>
                <a:lnTo>
                  <a:pt x="4043895" y="4013923"/>
                </a:lnTo>
                <a:lnTo>
                  <a:pt x="4035882" y="4013923"/>
                </a:lnTo>
                <a:lnTo>
                  <a:pt x="4027436" y="4016133"/>
                </a:lnTo>
                <a:lnTo>
                  <a:pt x="4020324" y="4018343"/>
                </a:lnTo>
                <a:lnTo>
                  <a:pt x="3998348" y="4022911"/>
                </a:lnTo>
                <a:lnTo>
                  <a:pt x="3976604" y="4026646"/>
                </a:lnTo>
                <a:lnTo>
                  <a:pt x="3955080" y="4029166"/>
                </a:lnTo>
                <a:lnTo>
                  <a:pt x="3933761" y="4030091"/>
                </a:lnTo>
                <a:lnTo>
                  <a:pt x="3897596" y="4026851"/>
                </a:lnTo>
                <a:lnTo>
                  <a:pt x="3861950" y="4015846"/>
                </a:lnTo>
                <a:lnTo>
                  <a:pt x="3826774" y="3995141"/>
                </a:lnTo>
                <a:lnTo>
                  <a:pt x="3792016" y="3962806"/>
                </a:lnTo>
                <a:lnTo>
                  <a:pt x="3834205" y="3936539"/>
                </a:lnTo>
                <a:lnTo>
                  <a:pt x="3876973" y="3914752"/>
                </a:lnTo>
                <a:lnTo>
                  <a:pt x="3920177" y="3896557"/>
                </a:lnTo>
                <a:lnTo>
                  <a:pt x="3963673" y="3881066"/>
                </a:lnTo>
                <a:lnTo>
                  <a:pt x="4007315" y="3867391"/>
                </a:lnTo>
                <a:lnTo>
                  <a:pt x="4094460" y="3841930"/>
                </a:lnTo>
                <a:lnTo>
                  <a:pt x="4137675" y="3828369"/>
                </a:lnTo>
                <a:lnTo>
                  <a:pt x="4180459" y="3813069"/>
                </a:lnTo>
                <a:lnTo>
                  <a:pt x="4222666" y="3795142"/>
                </a:lnTo>
                <a:lnTo>
                  <a:pt x="4264153" y="3773699"/>
                </a:lnTo>
                <a:lnTo>
                  <a:pt x="4304775" y="3747853"/>
                </a:lnTo>
                <a:lnTo>
                  <a:pt x="4344387" y="3716713"/>
                </a:lnTo>
                <a:lnTo>
                  <a:pt x="4382846" y="3679393"/>
                </a:lnTo>
                <a:lnTo>
                  <a:pt x="4374563" y="3664723"/>
                </a:lnTo>
                <a:lnTo>
                  <a:pt x="4365601" y="3655296"/>
                </a:lnTo>
                <a:lnTo>
                  <a:pt x="4356155" y="3650262"/>
                </a:lnTo>
                <a:lnTo>
                  <a:pt x="4346422" y="3648773"/>
                </a:lnTo>
                <a:lnTo>
                  <a:pt x="4334192" y="3650589"/>
                </a:lnTo>
                <a:lnTo>
                  <a:pt x="4322194" y="3654944"/>
                </a:lnTo>
                <a:lnTo>
                  <a:pt x="4310800" y="3660201"/>
                </a:lnTo>
                <a:lnTo>
                  <a:pt x="4300385" y="3664724"/>
                </a:lnTo>
                <a:lnTo>
                  <a:pt x="4225230" y="3680422"/>
                </a:lnTo>
                <a:lnTo>
                  <a:pt x="4177232" y="3685728"/>
                </a:lnTo>
                <a:lnTo>
                  <a:pt x="4123804" y="3689681"/>
                </a:lnTo>
                <a:lnTo>
                  <a:pt x="4066085" y="3692540"/>
                </a:lnTo>
                <a:lnTo>
                  <a:pt x="4005212" y="3694559"/>
                </a:lnTo>
                <a:lnTo>
                  <a:pt x="3942325" y="3695998"/>
                </a:lnTo>
                <a:lnTo>
                  <a:pt x="3752959" y="3699393"/>
                </a:lnTo>
                <a:lnTo>
                  <a:pt x="3693395" y="3701075"/>
                </a:lnTo>
                <a:lnTo>
                  <a:pt x="3637509" y="3703460"/>
                </a:lnTo>
                <a:lnTo>
                  <a:pt x="3586437" y="3706806"/>
                </a:lnTo>
                <a:lnTo>
                  <a:pt x="3541319" y="3711368"/>
                </a:lnTo>
                <a:lnTo>
                  <a:pt x="3503292" y="3717405"/>
                </a:lnTo>
                <a:lnTo>
                  <a:pt x="3453066" y="3734930"/>
                </a:lnTo>
                <a:lnTo>
                  <a:pt x="3422979" y="3753692"/>
                </a:lnTo>
                <a:lnTo>
                  <a:pt x="3392512" y="3767778"/>
                </a:lnTo>
                <a:lnTo>
                  <a:pt x="3361751" y="3776635"/>
                </a:lnTo>
                <a:lnTo>
                  <a:pt x="3330778" y="3779710"/>
                </a:lnTo>
                <a:lnTo>
                  <a:pt x="3319587" y="3779294"/>
                </a:lnTo>
                <a:lnTo>
                  <a:pt x="3308381" y="3778029"/>
                </a:lnTo>
                <a:lnTo>
                  <a:pt x="3297166" y="3775890"/>
                </a:lnTo>
                <a:lnTo>
                  <a:pt x="3285947" y="3772852"/>
                </a:lnTo>
                <a:lnTo>
                  <a:pt x="3278228" y="3767056"/>
                </a:lnTo>
                <a:lnTo>
                  <a:pt x="3285173" y="3759119"/>
                </a:lnTo>
                <a:lnTo>
                  <a:pt x="3304648" y="3749082"/>
                </a:lnTo>
                <a:lnTo>
                  <a:pt x="3334518" y="3736986"/>
                </a:lnTo>
                <a:lnTo>
                  <a:pt x="3416907" y="3706773"/>
                </a:lnTo>
                <a:lnTo>
                  <a:pt x="3465157" y="3688737"/>
                </a:lnTo>
                <a:lnTo>
                  <a:pt x="3515266" y="3668802"/>
                </a:lnTo>
                <a:lnTo>
                  <a:pt x="3565099" y="3647008"/>
                </a:lnTo>
                <a:lnTo>
                  <a:pt x="3612522" y="3623395"/>
                </a:lnTo>
                <a:lnTo>
                  <a:pt x="3655402" y="3598002"/>
                </a:lnTo>
                <a:lnTo>
                  <a:pt x="3691603" y="3570872"/>
                </a:lnTo>
                <a:lnTo>
                  <a:pt x="3718991" y="3542042"/>
                </a:lnTo>
                <a:lnTo>
                  <a:pt x="3732041" y="3527632"/>
                </a:lnTo>
                <a:lnTo>
                  <a:pt x="3752924" y="3507893"/>
                </a:lnTo>
                <a:lnTo>
                  <a:pt x="3814656" y="3455221"/>
                </a:lnTo>
                <a:lnTo>
                  <a:pt x="3853740" y="3423682"/>
                </a:lnTo>
                <a:lnTo>
                  <a:pt x="3897127" y="3389605"/>
                </a:lnTo>
                <a:lnTo>
                  <a:pt x="3943932" y="3353688"/>
                </a:lnTo>
                <a:lnTo>
                  <a:pt x="3993275" y="3316627"/>
                </a:lnTo>
                <a:lnTo>
                  <a:pt x="4044271" y="3279120"/>
                </a:lnTo>
                <a:lnTo>
                  <a:pt x="4096039" y="3241866"/>
                </a:lnTo>
                <a:lnTo>
                  <a:pt x="4147695" y="3205561"/>
                </a:lnTo>
                <a:lnTo>
                  <a:pt x="4198357" y="3170903"/>
                </a:lnTo>
                <a:lnTo>
                  <a:pt x="4247142" y="3138590"/>
                </a:lnTo>
                <a:lnTo>
                  <a:pt x="4293167" y="3109319"/>
                </a:lnTo>
                <a:lnTo>
                  <a:pt x="4335551" y="3083787"/>
                </a:lnTo>
                <a:lnTo>
                  <a:pt x="4373410" y="3062693"/>
                </a:lnTo>
                <a:lnTo>
                  <a:pt x="4349669" y="3038093"/>
                </a:lnTo>
                <a:lnTo>
                  <a:pt x="4321302" y="3025822"/>
                </a:lnTo>
                <a:lnTo>
                  <a:pt x="4299554" y="3006422"/>
                </a:lnTo>
                <a:lnTo>
                  <a:pt x="4295673" y="2960433"/>
                </a:lnTo>
                <a:lnTo>
                  <a:pt x="4339880" y="2940401"/>
                </a:lnTo>
                <a:lnTo>
                  <a:pt x="4385614" y="2923997"/>
                </a:lnTo>
                <a:lnTo>
                  <a:pt x="4480844" y="2893692"/>
                </a:lnTo>
                <a:lnTo>
                  <a:pt x="4529927" y="2875601"/>
                </a:lnTo>
                <a:lnTo>
                  <a:pt x="4579715" y="2852759"/>
                </a:lnTo>
                <a:lnTo>
                  <a:pt x="4630000" y="2823070"/>
                </a:lnTo>
                <a:lnTo>
                  <a:pt x="4612378" y="2809014"/>
                </a:lnTo>
                <a:lnTo>
                  <a:pt x="4594009" y="2800527"/>
                </a:lnTo>
                <a:lnTo>
                  <a:pt x="4575086" y="2796356"/>
                </a:lnTo>
                <a:lnTo>
                  <a:pt x="4555807" y="2795244"/>
                </a:lnTo>
                <a:lnTo>
                  <a:pt x="4548817" y="2795351"/>
                </a:lnTo>
                <a:lnTo>
                  <a:pt x="4513881" y="2797355"/>
                </a:lnTo>
                <a:lnTo>
                  <a:pt x="4500079" y="2797746"/>
                </a:lnTo>
                <a:lnTo>
                  <a:pt x="4491777" y="2797555"/>
                </a:lnTo>
                <a:lnTo>
                  <a:pt x="4483568" y="2796909"/>
                </a:lnTo>
                <a:lnTo>
                  <a:pt x="4475471" y="2795705"/>
                </a:lnTo>
                <a:lnTo>
                  <a:pt x="4467504" y="2793834"/>
                </a:lnTo>
                <a:lnTo>
                  <a:pt x="4493955" y="2754413"/>
                </a:lnTo>
                <a:lnTo>
                  <a:pt x="4525494" y="2734705"/>
                </a:lnTo>
                <a:lnTo>
                  <a:pt x="4592294" y="2714942"/>
                </a:lnTo>
                <a:lnTo>
                  <a:pt x="4626161" y="2688363"/>
                </a:lnTo>
                <a:lnTo>
                  <a:pt x="4663894" y="2643759"/>
                </a:lnTo>
                <a:lnTo>
                  <a:pt x="4692553" y="2601821"/>
                </a:lnTo>
                <a:lnTo>
                  <a:pt x="4699203" y="2583243"/>
                </a:lnTo>
                <a:lnTo>
                  <a:pt x="4650119" y="2599984"/>
                </a:lnTo>
                <a:lnTo>
                  <a:pt x="4601916" y="2613293"/>
                </a:lnTo>
                <a:lnTo>
                  <a:pt x="4553632" y="2624179"/>
                </a:lnTo>
                <a:lnTo>
                  <a:pt x="4505294" y="2633451"/>
                </a:lnTo>
                <a:lnTo>
                  <a:pt x="4408571" y="2650379"/>
                </a:lnTo>
                <a:lnTo>
                  <a:pt x="4360243" y="2659650"/>
                </a:lnTo>
                <a:lnTo>
                  <a:pt x="4311974" y="2670535"/>
                </a:lnTo>
                <a:lnTo>
                  <a:pt x="4263792" y="2683841"/>
                </a:lnTo>
                <a:lnTo>
                  <a:pt x="4215726" y="2700375"/>
                </a:lnTo>
                <a:lnTo>
                  <a:pt x="4196279" y="2708028"/>
                </a:lnTo>
                <a:lnTo>
                  <a:pt x="4176839" y="2715391"/>
                </a:lnTo>
                <a:lnTo>
                  <a:pt x="4157808" y="2720933"/>
                </a:lnTo>
                <a:lnTo>
                  <a:pt x="4139590" y="2723121"/>
                </a:lnTo>
                <a:lnTo>
                  <a:pt x="4120914" y="2719801"/>
                </a:lnTo>
                <a:lnTo>
                  <a:pt x="4104262" y="2708471"/>
                </a:lnTo>
                <a:lnTo>
                  <a:pt x="4090177" y="2687073"/>
                </a:lnTo>
                <a:lnTo>
                  <a:pt x="4079201" y="2653550"/>
                </a:lnTo>
                <a:lnTo>
                  <a:pt x="4076937" y="2643174"/>
                </a:lnTo>
                <a:lnTo>
                  <a:pt x="4074844" y="2635096"/>
                </a:lnTo>
                <a:lnTo>
                  <a:pt x="4071652" y="2629853"/>
                </a:lnTo>
                <a:lnTo>
                  <a:pt x="4066095" y="2627985"/>
                </a:lnTo>
                <a:lnTo>
                  <a:pt x="4057738" y="2629735"/>
                </a:lnTo>
                <a:lnTo>
                  <a:pt x="4045253" y="2635272"/>
                </a:lnTo>
                <a:lnTo>
                  <a:pt x="4027631" y="2645023"/>
                </a:lnTo>
                <a:lnTo>
                  <a:pt x="4003865" y="2659418"/>
                </a:lnTo>
                <a:lnTo>
                  <a:pt x="3990060" y="2667114"/>
                </a:lnTo>
                <a:lnTo>
                  <a:pt x="3975657" y="2674027"/>
                </a:lnTo>
                <a:lnTo>
                  <a:pt x="3960965" y="2679015"/>
                </a:lnTo>
                <a:lnTo>
                  <a:pt x="3946296" y="2680931"/>
                </a:lnTo>
                <a:lnTo>
                  <a:pt x="3936028" y="2679793"/>
                </a:lnTo>
                <a:lnTo>
                  <a:pt x="3926043" y="2676104"/>
                </a:lnTo>
                <a:lnTo>
                  <a:pt x="3916453" y="2669450"/>
                </a:lnTo>
                <a:lnTo>
                  <a:pt x="3907370" y="2659418"/>
                </a:lnTo>
                <a:lnTo>
                  <a:pt x="3924173" y="2632307"/>
                </a:lnTo>
                <a:lnTo>
                  <a:pt x="3944974" y="2619990"/>
                </a:lnTo>
                <a:lnTo>
                  <a:pt x="3967562" y="2614237"/>
                </a:lnTo>
                <a:lnTo>
                  <a:pt x="3989730" y="2606814"/>
                </a:lnTo>
                <a:lnTo>
                  <a:pt x="4021765" y="2586959"/>
                </a:lnTo>
                <a:lnTo>
                  <a:pt x="4062872" y="2559666"/>
                </a:lnTo>
                <a:lnTo>
                  <a:pt x="4109991" y="2527370"/>
                </a:lnTo>
                <a:lnTo>
                  <a:pt x="4256824" y="2424790"/>
                </a:lnTo>
                <a:lnTo>
                  <a:pt x="4297395" y="2396810"/>
                </a:lnTo>
                <a:lnTo>
                  <a:pt x="4373904" y="2349479"/>
                </a:lnTo>
                <a:lnTo>
                  <a:pt x="4416047" y="2329124"/>
                </a:lnTo>
                <a:lnTo>
                  <a:pt x="4456040" y="2313075"/>
                </a:lnTo>
                <a:lnTo>
                  <a:pt x="4494811" y="2299482"/>
                </a:lnTo>
                <a:lnTo>
                  <a:pt x="4533293" y="2286492"/>
                </a:lnTo>
                <a:lnTo>
                  <a:pt x="4572415" y="2272254"/>
                </a:lnTo>
                <a:lnTo>
                  <a:pt x="4613107" y="2254917"/>
                </a:lnTo>
                <a:lnTo>
                  <a:pt x="4656300" y="2232629"/>
                </a:lnTo>
                <a:lnTo>
                  <a:pt x="4702924" y="2203538"/>
                </a:lnTo>
                <a:lnTo>
                  <a:pt x="4698796" y="2204021"/>
                </a:lnTo>
                <a:lnTo>
                  <a:pt x="4691837" y="2204250"/>
                </a:lnTo>
                <a:lnTo>
                  <a:pt x="4671919" y="2200029"/>
                </a:lnTo>
                <a:lnTo>
                  <a:pt x="4660009" y="2190743"/>
                </a:lnTo>
                <a:lnTo>
                  <a:pt x="4646772" y="2181457"/>
                </a:lnTo>
                <a:lnTo>
                  <a:pt x="4622876" y="2177237"/>
                </a:lnTo>
                <a:lnTo>
                  <a:pt x="4606998" y="2175771"/>
                </a:lnTo>
                <a:lnTo>
                  <a:pt x="4592877" y="2169914"/>
                </a:lnTo>
                <a:lnTo>
                  <a:pt x="4583173" y="2157472"/>
                </a:lnTo>
                <a:lnTo>
                  <a:pt x="4580547" y="2136254"/>
                </a:lnTo>
                <a:lnTo>
                  <a:pt x="4591702" y="2116010"/>
                </a:lnTo>
                <a:lnTo>
                  <a:pt x="4620810" y="2084283"/>
                </a:lnTo>
                <a:lnTo>
                  <a:pt x="4661334" y="2045220"/>
                </a:lnTo>
                <a:lnTo>
                  <a:pt x="4706740" y="2002969"/>
                </a:lnTo>
                <a:lnTo>
                  <a:pt x="4750491" y="1961675"/>
                </a:lnTo>
                <a:lnTo>
                  <a:pt x="4786051" y="1925486"/>
                </a:lnTo>
                <a:lnTo>
                  <a:pt x="4806884" y="1898549"/>
                </a:lnTo>
                <a:lnTo>
                  <a:pt x="4806454" y="1885010"/>
                </a:lnTo>
                <a:lnTo>
                  <a:pt x="4797223" y="1881565"/>
                </a:lnTo>
                <a:lnTo>
                  <a:pt x="4787187" y="1879201"/>
                </a:lnTo>
                <a:lnTo>
                  <a:pt x="4776424" y="1877839"/>
                </a:lnTo>
                <a:lnTo>
                  <a:pt x="4765014" y="1877402"/>
                </a:lnTo>
                <a:lnTo>
                  <a:pt x="4729791" y="1880555"/>
                </a:lnTo>
                <a:lnTo>
                  <a:pt x="4691868" y="1888866"/>
                </a:lnTo>
                <a:lnTo>
                  <a:pt x="4653107" y="1900618"/>
                </a:lnTo>
                <a:lnTo>
                  <a:pt x="4615370" y="1914093"/>
                </a:lnTo>
                <a:lnTo>
                  <a:pt x="4550381" y="1939315"/>
                </a:lnTo>
                <a:lnTo>
                  <a:pt x="4526852" y="1947629"/>
                </a:lnTo>
                <a:lnTo>
                  <a:pt x="4511776" y="1950783"/>
                </a:lnTo>
                <a:lnTo>
                  <a:pt x="4507801" y="1949728"/>
                </a:lnTo>
                <a:lnTo>
                  <a:pt x="4507142" y="1946382"/>
                </a:lnTo>
                <a:lnTo>
                  <a:pt x="4564960" y="1876397"/>
                </a:lnTo>
                <a:lnTo>
                  <a:pt x="4600303" y="1837612"/>
                </a:lnTo>
                <a:lnTo>
                  <a:pt x="4629540" y="1811586"/>
                </a:lnTo>
                <a:lnTo>
                  <a:pt x="4695913" y="1782635"/>
                </a:lnTo>
                <a:lnTo>
                  <a:pt x="4718685" y="1769441"/>
                </a:lnTo>
                <a:lnTo>
                  <a:pt x="4749026" y="1742584"/>
                </a:lnTo>
                <a:lnTo>
                  <a:pt x="4785043" y="1705414"/>
                </a:lnTo>
                <a:lnTo>
                  <a:pt x="4824844" y="1661280"/>
                </a:lnTo>
                <a:lnTo>
                  <a:pt x="4908232" y="1565522"/>
                </a:lnTo>
                <a:lnTo>
                  <a:pt x="4948033" y="1520596"/>
                </a:lnTo>
                <a:lnTo>
                  <a:pt x="4984050" y="1482106"/>
                </a:lnTo>
                <a:lnTo>
                  <a:pt x="5014391" y="1453401"/>
                </a:lnTo>
                <a:lnTo>
                  <a:pt x="5037162" y="1437830"/>
                </a:lnTo>
                <a:lnTo>
                  <a:pt x="5046095" y="1427697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656686" y="2983121"/>
            <a:ext cx="4921250" cy="1382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45110" algn="just">
              <a:lnSpc>
                <a:spcPct val="102299"/>
              </a:lnSpc>
              <a:spcBef>
                <a:spcPts val="95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GIRL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SCOUTS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(originally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named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Girls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Guides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of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America)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organization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founded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1912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soon,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thereafter,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began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its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name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line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“Official”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GIRL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SCOUTS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products.</a:t>
            </a:r>
            <a:r>
              <a:rPr sz="1450" b="1" spc="4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is</a:t>
            </a:r>
            <a:r>
              <a:rPr sz="1450" b="1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believed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450" b="1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over</a:t>
            </a:r>
            <a:r>
              <a:rPr sz="145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years,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mark</a:t>
            </a:r>
            <a:r>
              <a:rPr sz="1450" b="1" spc="2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has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appeared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450" b="1" spc="2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450" b="1" spc="2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1800</a:t>
            </a:r>
            <a:r>
              <a:rPr sz="1450" b="1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different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products,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including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famous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GIRL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SCOUTS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cookies</a:t>
            </a:r>
            <a:endParaRPr sz="1450">
              <a:latin typeface="Candara"/>
              <a:cs typeface="Candar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1502" y="2876270"/>
            <a:ext cx="2136889" cy="154113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72598" y="1876911"/>
            <a:ext cx="234823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75994" marR="5080" indent="-963930">
              <a:lnSpc>
                <a:spcPct val="101499"/>
              </a:lnSpc>
              <a:spcBef>
                <a:spcPts val="95"/>
              </a:spcBef>
            </a:pPr>
            <a:r>
              <a:rPr dirty="0"/>
              <a:t>GIRL</a:t>
            </a:r>
            <a:r>
              <a:rPr spc="35" dirty="0"/>
              <a:t> </a:t>
            </a:r>
            <a:r>
              <a:rPr dirty="0"/>
              <a:t>SCOUT</a:t>
            </a:r>
            <a:r>
              <a:rPr spc="35" dirty="0"/>
              <a:t> </a:t>
            </a:r>
            <a:r>
              <a:rPr spc="-10" dirty="0"/>
              <a:t>COOKIES </a:t>
            </a:r>
            <a:r>
              <a:rPr spc="-20" dirty="0"/>
              <a:t>1912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06786" y="1652079"/>
            <a:ext cx="5740400" cy="4575175"/>
          </a:xfrm>
          <a:custGeom>
            <a:avLst/>
            <a:gdLst/>
            <a:ahLst/>
            <a:cxnLst/>
            <a:rect l="l" t="t" r="r" b="b"/>
            <a:pathLst>
              <a:path w="5740400" h="4575175">
                <a:moveTo>
                  <a:pt x="1104899" y="1001862"/>
                </a:moveTo>
                <a:lnTo>
                  <a:pt x="1104899" y="183266"/>
                </a:lnTo>
                <a:lnTo>
                  <a:pt x="1092199" y="188067"/>
                </a:lnTo>
                <a:lnTo>
                  <a:pt x="1092199" y="191046"/>
                </a:lnTo>
                <a:lnTo>
                  <a:pt x="1079499" y="191046"/>
                </a:lnTo>
                <a:lnTo>
                  <a:pt x="1079499" y="329526"/>
                </a:lnTo>
                <a:lnTo>
                  <a:pt x="1066799" y="324176"/>
                </a:lnTo>
                <a:lnTo>
                  <a:pt x="1041399" y="320776"/>
                </a:lnTo>
                <a:lnTo>
                  <a:pt x="1028699" y="318986"/>
                </a:lnTo>
                <a:lnTo>
                  <a:pt x="1015999" y="318465"/>
                </a:lnTo>
                <a:lnTo>
                  <a:pt x="1003299" y="318663"/>
                </a:lnTo>
                <a:lnTo>
                  <a:pt x="990599" y="319187"/>
                </a:lnTo>
                <a:lnTo>
                  <a:pt x="977899" y="319927"/>
                </a:lnTo>
                <a:lnTo>
                  <a:pt x="965199" y="321623"/>
                </a:lnTo>
                <a:lnTo>
                  <a:pt x="952499" y="322359"/>
                </a:lnTo>
                <a:lnTo>
                  <a:pt x="939799" y="322878"/>
                </a:lnTo>
                <a:lnTo>
                  <a:pt x="927099" y="323075"/>
                </a:lnTo>
                <a:lnTo>
                  <a:pt x="914399" y="322772"/>
                </a:lnTo>
                <a:lnTo>
                  <a:pt x="901699" y="321756"/>
                </a:lnTo>
                <a:lnTo>
                  <a:pt x="901699" y="319865"/>
                </a:lnTo>
                <a:lnTo>
                  <a:pt x="888999" y="316941"/>
                </a:lnTo>
                <a:lnTo>
                  <a:pt x="876299" y="316014"/>
                </a:lnTo>
                <a:lnTo>
                  <a:pt x="876299" y="433247"/>
                </a:lnTo>
                <a:lnTo>
                  <a:pt x="863599" y="439330"/>
                </a:lnTo>
                <a:lnTo>
                  <a:pt x="850899" y="443525"/>
                </a:lnTo>
                <a:lnTo>
                  <a:pt x="825499" y="445952"/>
                </a:lnTo>
                <a:lnTo>
                  <a:pt x="812799" y="446735"/>
                </a:lnTo>
                <a:lnTo>
                  <a:pt x="800099" y="445804"/>
                </a:lnTo>
                <a:lnTo>
                  <a:pt x="787399" y="443129"/>
                </a:lnTo>
                <a:lnTo>
                  <a:pt x="761999" y="438886"/>
                </a:lnTo>
                <a:lnTo>
                  <a:pt x="723899" y="422832"/>
                </a:lnTo>
                <a:lnTo>
                  <a:pt x="673099" y="406349"/>
                </a:lnTo>
                <a:lnTo>
                  <a:pt x="647699" y="403656"/>
                </a:lnTo>
                <a:lnTo>
                  <a:pt x="634999" y="404143"/>
                </a:lnTo>
                <a:lnTo>
                  <a:pt x="622299" y="405674"/>
                </a:lnTo>
                <a:lnTo>
                  <a:pt x="609599" y="408355"/>
                </a:lnTo>
                <a:lnTo>
                  <a:pt x="609599" y="412292"/>
                </a:lnTo>
                <a:lnTo>
                  <a:pt x="584199" y="420795"/>
                </a:lnTo>
                <a:lnTo>
                  <a:pt x="571499" y="426289"/>
                </a:lnTo>
                <a:lnTo>
                  <a:pt x="558799" y="429243"/>
                </a:lnTo>
                <a:lnTo>
                  <a:pt x="533399" y="430123"/>
                </a:lnTo>
                <a:lnTo>
                  <a:pt x="520699" y="428796"/>
                </a:lnTo>
                <a:lnTo>
                  <a:pt x="495299" y="425640"/>
                </a:lnTo>
                <a:lnTo>
                  <a:pt x="469899" y="421893"/>
                </a:lnTo>
                <a:lnTo>
                  <a:pt x="457199" y="418795"/>
                </a:lnTo>
                <a:lnTo>
                  <a:pt x="393699" y="412734"/>
                </a:lnTo>
                <a:lnTo>
                  <a:pt x="342899" y="405883"/>
                </a:lnTo>
                <a:lnTo>
                  <a:pt x="292099" y="398724"/>
                </a:lnTo>
                <a:lnTo>
                  <a:pt x="241299" y="391740"/>
                </a:lnTo>
                <a:lnTo>
                  <a:pt x="190499" y="385413"/>
                </a:lnTo>
                <a:lnTo>
                  <a:pt x="139699" y="380225"/>
                </a:lnTo>
                <a:lnTo>
                  <a:pt x="126999" y="377805"/>
                </a:lnTo>
                <a:lnTo>
                  <a:pt x="101599" y="374662"/>
                </a:lnTo>
                <a:lnTo>
                  <a:pt x="76199" y="371938"/>
                </a:lnTo>
                <a:lnTo>
                  <a:pt x="63499" y="370776"/>
                </a:lnTo>
                <a:lnTo>
                  <a:pt x="38099" y="371381"/>
                </a:lnTo>
                <a:lnTo>
                  <a:pt x="25399" y="373395"/>
                </a:lnTo>
                <a:lnTo>
                  <a:pt x="12699" y="377120"/>
                </a:lnTo>
                <a:lnTo>
                  <a:pt x="0" y="382854"/>
                </a:lnTo>
                <a:lnTo>
                  <a:pt x="38099" y="402689"/>
                </a:lnTo>
                <a:lnTo>
                  <a:pt x="88899" y="420233"/>
                </a:lnTo>
                <a:lnTo>
                  <a:pt x="139699" y="435830"/>
                </a:lnTo>
                <a:lnTo>
                  <a:pt x="190499" y="449826"/>
                </a:lnTo>
                <a:lnTo>
                  <a:pt x="241299" y="462564"/>
                </a:lnTo>
                <a:lnTo>
                  <a:pt x="292099" y="474390"/>
                </a:lnTo>
                <a:lnTo>
                  <a:pt x="342899" y="485649"/>
                </a:lnTo>
                <a:lnTo>
                  <a:pt x="393699" y="496685"/>
                </a:lnTo>
                <a:lnTo>
                  <a:pt x="444499" y="507844"/>
                </a:lnTo>
                <a:lnTo>
                  <a:pt x="495299" y="519469"/>
                </a:lnTo>
                <a:lnTo>
                  <a:pt x="533399" y="531907"/>
                </a:lnTo>
                <a:lnTo>
                  <a:pt x="584199" y="545502"/>
                </a:lnTo>
                <a:lnTo>
                  <a:pt x="634999" y="560598"/>
                </a:lnTo>
                <a:lnTo>
                  <a:pt x="685799" y="577542"/>
                </a:lnTo>
                <a:lnTo>
                  <a:pt x="723899" y="596676"/>
                </a:lnTo>
                <a:lnTo>
                  <a:pt x="774699" y="618347"/>
                </a:lnTo>
                <a:lnTo>
                  <a:pt x="812799" y="642899"/>
                </a:lnTo>
                <a:lnTo>
                  <a:pt x="812799" y="710206"/>
                </a:lnTo>
                <a:lnTo>
                  <a:pt x="863599" y="725520"/>
                </a:lnTo>
                <a:lnTo>
                  <a:pt x="901699" y="743743"/>
                </a:lnTo>
                <a:lnTo>
                  <a:pt x="939799" y="762457"/>
                </a:lnTo>
                <a:lnTo>
                  <a:pt x="965199" y="771302"/>
                </a:lnTo>
                <a:lnTo>
                  <a:pt x="977899" y="783261"/>
                </a:lnTo>
                <a:lnTo>
                  <a:pt x="990599" y="800270"/>
                </a:lnTo>
                <a:lnTo>
                  <a:pt x="990599" y="934829"/>
                </a:lnTo>
                <a:lnTo>
                  <a:pt x="1028699" y="958775"/>
                </a:lnTo>
                <a:lnTo>
                  <a:pt x="1066799" y="982912"/>
                </a:lnTo>
                <a:lnTo>
                  <a:pt x="1104899" y="1001862"/>
                </a:lnTo>
                <a:close/>
              </a:path>
              <a:path w="5740400" h="4575175">
                <a:moveTo>
                  <a:pt x="393700" y="2951393"/>
                </a:moveTo>
                <a:lnTo>
                  <a:pt x="393700" y="2798445"/>
                </a:lnTo>
                <a:lnTo>
                  <a:pt x="368300" y="2798508"/>
                </a:lnTo>
                <a:lnTo>
                  <a:pt x="330200" y="2797978"/>
                </a:lnTo>
                <a:lnTo>
                  <a:pt x="292100" y="2795666"/>
                </a:lnTo>
                <a:lnTo>
                  <a:pt x="254000" y="2790493"/>
                </a:lnTo>
                <a:lnTo>
                  <a:pt x="215900" y="2781376"/>
                </a:lnTo>
                <a:lnTo>
                  <a:pt x="215900" y="2778920"/>
                </a:lnTo>
                <a:lnTo>
                  <a:pt x="203200" y="2776762"/>
                </a:lnTo>
                <a:lnTo>
                  <a:pt x="190500" y="2775229"/>
                </a:lnTo>
                <a:lnTo>
                  <a:pt x="190500" y="2774645"/>
                </a:lnTo>
                <a:lnTo>
                  <a:pt x="177800" y="2775456"/>
                </a:lnTo>
                <a:lnTo>
                  <a:pt x="177800" y="2778163"/>
                </a:lnTo>
                <a:lnTo>
                  <a:pt x="165100" y="2783174"/>
                </a:lnTo>
                <a:lnTo>
                  <a:pt x="165100" y="2790901"/>
                </a:lnTo>
                <a:lnTo>
                  <a:pt x="152400" y="2809143"/>
                </a:lnTo>
                <a:lnTo>
                  <a:pt x="165100" y="2821876"/>
                </a:lnTo>
                <a:lnTo>
                  <a:pt x="177800" y="2830227"/>
                </a:lnTo>
                <a:lnTo>
                  <a:pt x="190500" y="2835325"/>
                </a:lnTo>
                <a:lnTo>
                  <a:pt x="228600" y="2849381"/>
                </a:lnTo>
                <a:lnTo>
                  <a:pt x="266700" y="2868296"/>
                </a:lnTo>
                <a:lnTo>
                  <a:pt x="292100" y="2889509"/>
                </a:lnTo>
                <a:lnTo>
                  <a:pt x="317500" y="2910459"/>
                </a:lnTo>
                <a:lnTo>
                  <a:pt x="368300" y="2935090"/>
                </a:lnTo>
                <a:lnTo>
                  <a:pt x="393700" y="2951393"/>
                </a:lnTo>
                <a:close/>
              </a:path>
              <a:path w="5740400" h="4575175">
                <a:moveTo>
                  <a:pt x="393700" y="2798445"/>
                </a:moveTo>
                <a:lnTo>
                  <a:pt x="393700" y="2670768"/>
                </a:lnTo>
                <a:lnTo>
                  <a:pt x="381000" y="2680434"/>
                </a:lnTo>
                <a:lnTo>
                  <a:pt x="355600" y="2683484"/>
                </a:lnTo>
                <a:lnTo>
                  <a:pt x="342900" y="2683129"/>
                </a:lnTo>
                <a:lnTo>
                  <a:pt x="342900" y="2682468"/>
                </a:lnTo>
                <a:lnTo>
                  <a:pt x="304800" y="2676652"/>
                </a:lnTo>
                <a:lnTo>
                  <a:pt x="279400" y="2668328"/>
                </a:lnTo>
                <a:lnTo>
                  <a:pt x="241300" y="2660864"/>
                </a:lnTo>
                <a:lnTo>
                  <a:pt x="215900" y="2657627"/>
                </a:lnTo>
                <a:lnTo>
                  <a:pt x="203200" y="2657847"/>
                </a:lnTo>
                <a:lnTo>
                  <a:pt x="190500" y="2658537"/>
                </a:lnTo>
                <a:lnTo>
                  <a:pt x="190500" y="2659743"/>
                </a:lnTo>
                <a:lnTo>
                  <a:pt x="177800" y="2661513"/>
                </a:lnTo>
                <a:lnTo>
                  <a:pt x="203200" y="2694744"/>
                </a:lnTo>
                <a:lnTo>
                  <a:pt x="241300" y="2716132"/>
                </a:lnTo>
                <a:lnTo>
                  <a:pt x="279400" y="2731436"/>
                </a:lnTo>
                <a:lnTo>
                  <a:pt x="317500" y="2746417"/>
                </a:lnTo>
                <a:lnTo>
                  <a:pt x="355600" y="2766833"/>
                </a:lnTo>
                <a:lnTo>
                  <a:pt x="393700" y="2798445"/>
                </a:lnTo>
                <a:close/>
              </a:path>
              <a:path w="5740400" h="4575175">
                <a:moveTo>
                  <a:pt x="368300" y="1897646"/>
                </a:moveTo>
                <a:lnTo>
                  <a:pt x="368300" y="1663411"/>
                </a:lnTo>
                <a:lnTo>
                  <a:pt x="342900" y="1686788"/>
                </a:lnTo>
                <a:lnTo>
                  <a:pt x="304800" y="1714333"/>
                </a:lnTo>
                <a:lnTo>
                  <a:pt x="279400" y="1735129"/>
                </a:lnTo>
                <a:lnTo>
                  <a:pt x="292100" y="1758970"/>
                </a:lnTo>
                <a:lnTo>
                  <a:pt x="342900" y="1795653"/>
                </a:lnTo>
                <a:lnTo>
                  <a:pt x="342900" y="1879215"/>
                </a:lnTo>
                <a:lnTo>
                  <a:pt x="355600" y="1889093"/>
                </a:lnTo>
                <a:lnTo>
                  <a:pt x="368300" y="1897646"/>
                </a:lnTo>
                <a:close/>
              </a:path>
              <a:path w="5740400" h="4575175">
                <a:moveTo>
                  <a:pt x="342900" y="1879215"/>
                </a:moveTo>
                <a:lnTo>
                  <a:pt x="342900" y="1815045"/>
                </a:lnTo>
                <a:lnTo>
                  <a:pt x="330200" y="1815680"/>
                </a:lnTo>
                <a:lnTo>
                  <a:pt x="317500" y="1814830"/>
                </a:lnTo>
                <a:lnTo>
                  <a:pt x="304800" y="1812277"/>
                </a:lnTo>
                <a:lnTo>
                  <a:pt x="292100" y="1812837"/>
                </a:lnTo>
                <a:lnTo>
                  <a:pt x="292100" y="1814803"/>
                </a:lnTo>
                <a:lnTo>
                  <a:pt x="279400" y="1818604"/>
                </a:lnTo>
                <a:lnTo>
                  <a:pt x="279400" y="1824672"/>
                </a:lnTo>
                <a:lnTo>
                  <a:pt x="317500" y="1859458"/>
                </a:lnTo>
                <a:lnTo>
                  <a:pt x="342900" y="1879215"/>
                </a:lnTo>
                <a:close/>
              </a:path>
              <a:path w="5740400" h="4575175">
                <a:moveTo>
                  <a:pt x="1168400" y="4031859"/>
                </a:moveTo>
                <a:lnTo>
                  <a:pt x="1168399" y="1581696"/>
                </a:lnTo>
                <a:lnTo>
                  <a:pt x="1155699" y="1592684"/>
                </a:lnTo>
                <a:lnTo>
                  <a:pt x="1142999" y="1599658"/>
                </a:lnTo>
                <a:lnTo>
                  <a:pt x="1142999" y="1603325"/>
                </a:lnTo>
                <a:lnTo>
                  <a:pt x="1130299" y="1604391"/>
                </a:lnTo>
                <a:lnTo>
                  <a:pt x="1117599" y="1603398"/>
                </a:lnTo>
                <a:lnTo>
                  <a:pt x="1104899" y="1601047"/>
                </a:lnTo>
                <a:lnTo>
                  <a:pt x="1092199" y="1598283"/>
                </a:lnTo>
                <a:lnTo>
                  <a:pt x="1079499" y="1596047"/>
                </a:lnTo>
                <a:lnTo>
                  <a:pt x="1054099" y="1592347"/>
                </a:lnTo>
                <a:lnTo>
                  <a:pt x="1028699" y="1588355"/>
                </a:lnTo>
                <a:lnTo>
                  <a:pt x="1003299" y="1585161"/>
                </a:lnTo>
                <a:lnTo>
                  <a:pt x="977899" y="1583855"/>
                </a:lnTo>
                <a:lnTo>
                  <a:pt x="977899" y="1584947"/>
                </a:lnTo>
                <a:lnTo>
                  <a:pt x="965199" y="1605979"/>
                </a:lnTo>
                <a:lnTo>
                  <a:pt x="952499" y="1619684"/>
                </a:lnTo>
                <a:lnTo>
                  <a:pt x="927099" y="1627127"/>
                </a:lnTo>
                <a:lnTo>
                  <a:pt x="914400" y="1629371"/>
                </a:lnTo>
                <a:lnTo>
                  <a:pt x="863599" y="1623759"/>
                </a:lnTo>
                <a:lnTo>
                  <a:pt x="812799" y="1611009"/>
                </a:lnTo>
                <a:lnTo>
                  <a:pt x="774699" y="1597251"/>
                </a:lnTo>
                <a:lnTo>
                  <a:pt x="749299" y="1588617"/>
                </a:lnTo>
                <a:lnTo>
                  <a:pt x="749299" y="1587182"/>
                </a:lnTo>
                <a:lnTo>
                  <a:pt x="736599" y="1586204"/>
                </a:lnTo>
                <a:lnTo>
                  <a:pt x="736599" y="1585645"/>
                </a:lnTo>
                <a:lnTo>
                  <a:pt x="723899" y="1585468"/>
                </a:lnTo>
                <a:lnTo>
                  <a:pt x="698499" y="1587505"/>
                </a:lnTo>
                <a:lnTo>
                  <a:pt x="673099" y="1592256"/>
                </a:lnTo>
                <a:lnTo>
                  <a:pt x="647699" y="1597673"/>
                </a:lnTo>
                <a:lnTo>
                  <a:pt x="622299" y="1601711"/>
                </a:lnTo>
                <a:lnTo>
                  <a:pt x="609599" y="1603329"/>
                </a:lnTo>
                <a:lnTo>
                  <a:pt x="584199" y="1605094"/>
                </a:lnTo>
                <a:lnTo>
                  <a:pt x="546099" y="1606513"/>
                </a:lnTo>
                <a:lnTo>
                  <a:pt x="507999" y="1607096"/>
                </a:lnTo>
                <a:lnTo>
                  <a:pt x="457199" y="1605859"/>
                </a:lnTo>
                <a:lnTo>
                  <a:pt x="406399" y="1601482"/>
                </a:lnTo>
                <a:lnTo>
                  <a:pt x="368299" y="1592962"/>
                </a:lnTo>
                <a:lnTo>
                  <a:pt x="342899" y="1579295"/>
                </a:lnTo>
                <a:lnTo>
                  <a:pt x="330199" y="1599300"/>
                </a:lnTo>
                <a:lnTo>
                  <a:pt x="342899" y="1614336"/>
                </a:lnTo>
                <a:lnTo>
                  <a:pt x="342899" y="1626232"/>
                </a:lnTo>
                <a:lnTo>
                  <a:pt x="355600" y="1636814"/>
                </a:lnTo>
                <a:lnTo>
                  <a:pt x="368300" y="1650884"/>
                </a:lnTo>
                <a:lnTo>
                  <a:pt x="368300" y="1897646"/>
                </a:lnTo>
                <a:lnTo>
                  <a:pt x="393700" y="1914751"/>
                </a:lnTo>
                <a:lnTo>
                  <a:pt x="431800" y="1937604"/>
                </a:lnTo>
                <a:lnTo>
                  <a:pt x="482600" y="1958827"/>
                </a:lnTo>
                <a:lnTo>
                  <a:pt x="520700" y="1979593"/>
                </a:lnTo>
                <a:lnTo>
                  <a:pt x="571500" y="2001076"/>
                </a:lnTo>
                <a:lnTo>
                  <a:pt x="622300" y="2024448"/>
                </a:lnTo>
                <a:lnTo>
                  <a:pt x="660400" y="2050884"/>
                </a:lnTo>
                <a:lnTo>
                  <a:pt x="660400" y="3299688"/>
                </a:lnTo>
                <a:lnTo>
                  <a:pt x="673100" y="3343628"/>
                </a:lnTo>
                <a:lnTo>
                  <a:pt x="685800" y="3383639"/>
                </a:lnTo>
                <a:lnTo>
                  <a:pt x="711200" y="3418937"/>
                </a:lnTo>
                <a:lnTo>
                  <a:pt x="749300" y="3448737"/>
                </a:lnTo>
                <a:lnTo>
                  <a:pt x="787400" y="3472573"/>
                </a:lnTo>
                <a:lnTo>
                  <a:pt x="787400" y="3593612"/>
                </a:lnTo>
                <a:lnTo>
                  <a:pt x="825500" y="3608882"/>
                </a:lnTo>
                <a:lnTo>
                  <a:pt x="863600" y="3622137"/>
                </a:lnTo>
                <a:lnTo>
                  <a:pt x="901700" y="3636509"/>
                </a:lnTo>
                <a:lnTo>
                  <a:pt x="939800" y="3655401"/>
                </a:lnTo>
                <a:lnTo>
                  <a:pt x="977900" y="3682218"/>
                </a:lnTo>
                <a:lnTo>
                  <a:pt x="1003300" y="3720363"/>
                </a:lnTo>
                <a:lnTo>
                  <a:pt x="1003300" y="3973026"/>
                </a:lnTo>
                <a:lnTo>
                  <a:pt x="1054100" y="3988803"/>
                </a:lnTo>
                <a:lnTo>
                  <a:pt x="1104900" y="4004677"/>
                </a:lnTo>
                <a:lnTo>
                  <a:pt x="1155700" y="4024427"/>
                </a:lnTo>
                <a:lnTo>
                  <a:pt x="1168400" y="4031859"/>
                </a:lnTo>
                <a:close/>
              </a:path>
              <a:path w="5740400" h="4575175">
                <a:moveTo>
                  <a:pt x="584200" y="3221191"/>
                </a:moveTo>
                <a:lnTo>
                  <a:pt x="584200" y="3114243"/>
                </a:lnTo>
                <a:lnTo>
                  <a:pt x="546100" y="3099577"/>
                </a:lnTo>
                <a:lnTo>
                  <a:pt x="495300" y="3081653"/>
                </a:lnTo>
                <a:lnTo>
                  <a:pt x="457200" y="3062641"/>
                </a:lnTo>
                <a:lnTo>
                  <a:pt x="419100" y="3044712"/>
                </a:lnTo>
                <a:lnTo>
                  <a:pt x="381000" y="3030036"/>
                </a:lnTo>
                <a:lnTo>
                  <a:pt x="330200" y="3020783"/>
                </a:lnTo>
                <a:lnTo>
                  <a:pt x="368300" y="3056675"/>
                </a:lnTo>
                <a:lnTo>
                  <a:pt x="406400" y="3089520"/>
                </a:lnTo>
                <a:lnTo>
                  <a:pt x="444500" y="3119952"/>
                </a:lnTo>
                <a:lnTo>
                  <a:pt x="482600" y="3148605"/>
                </a:lnTo>
                <a:lnTo>
                  <a:pt x="520700" y="3176113"/>
                </a:lnTo>
                <a:lnTo>
                  <a:pt x="584200" y="3221191"/>
                </a:lnTo>
                <a:close/>
              </a:path>
              <a:path w="5740400" h="4575175">
                <a:moveTo>
                  <a:pt x="419100" y="2118748"/>
                </a:moveTo>
                <a:lnTo>
                  <a:pt x="419100" y="2064002"/>
                </a:lnTo>
                <a:lnTo>
                  <a:pt x="406400" y="2078300"/>
                </a:lnTo>
                <a:lnTo>
                  <a:pt x="368300" y="2088286"/>
                </a:lnTo>
                <a:lnTo>
                  <a:pt x="406400" y="2108508"/>
                </a:lnTo>
                <a:lnTo>
                  <a:pt x="419100" y="2118748"/>
                </a:lnTo>
                <a:close/>
              </a:path>
              <a:path w="5740400" h="4575175">
                <a:moveTo>
                  <a:pt x="520700" y="3041869"/>
                </a:moveTo>
                <a:lnTo>
                  <a:pt x="520700" y="2531708"/>
                </a:lnTo>
                <a:lnTo>
                  <a:pt x="508000" y="2543023"/>
                </a:lnTo>
                <a:lnTo>
                  <a:pt x="495300" y="2547099"/>
                </a:lnTo>
                <a:lnTo>
                  <a:pt x="495300" y="2546753"/>
                </a:lnTo>
                <a:lnTo>
                  <a:pt x="482600" y="2545697"/>
                </a:lnTo>
                <a:lnTo>
                  <a:pt x="469900" y="2543900"/>
                </a:lnTo>
                <a:lnTo>
                  <a:pt x="457200" y="2541333"/>
                </a:lnTo>
                <a:lnTo>
                  <a:pt x="457200" y="2539076"/>
                </a:lnTo>
                <a:lnTo>
                  <a:pt x="444500" y="2537479"/>
                </a:lnTo>
                <a:lnTo>
                  <a:pt x="431800" y="2536529"/>
                </a:lnTo>
                <a:lnTo>
                  <a:pt x="431800" y="2536215"/>
                </a:lnTo>
                <a:lnTo>
                  <a:pt x="406400" y="2542516"/>
                </a:lnTo>
                <a:lnTo>
                  <a:pt x="393700" y="2560710"/>
                </a:lnTo>
                <a:lnTo>
                  <a:pt x="381000" y="2589729"/>
                </a:lnTo>
                <a:lnTo>
                  <a:pt x="393700" y="2628506"/>
                </a:lnTo>
                <a:lnTo>
                  <a:pt x="393700" y="2951393"/>
                </a:lnTo>
                <a:lnTo>
                  <a:pt x="406400" y="2959544"/>
                </a:lnTo>
                <a:lnTo>
                  <a:pt x="444500" y="2984824"/>
                </a:lnTo>
                <a:lnTo>
                  <a:pt x="482600" y="3011932"/>
                </a:lnTo>
                <a:lnTo>
                  <a:pt x="520700" y="3041869"/>
                </a:lnTo>
                <a:close/>
              </a:path>
              <a:path w="5740400" h="4575175">
                <a:moveTo>
                  <a:pt x="660400" y="3274782"/>
                </a:moveTo>
                <a:lnTo>
                  <a:pt x="660400" y="2050884"/>
                </a:lnTo>
                <a:lnTo>
                  <a:pt x="647700" y="2053182"/>
                </a:lnTo>
                <a:lnTo>
                  <a:pt x="647700" y="2054771"/>
                </a:lnTo>
                <a:lnTo>
                  <a:pt x="635000" y="2055692"/>
                </a:lnTo>
                <a:lnTo>
                  <a:pt x="596900" y="2053250"/>
                </a:lnTo>
                <a:lnTo>
                  <a:pt x="546100" y="2035818"/>
                </a:lnTo>
                <a:lnTo>
                  <a:pt x="495300" y="2012408"/>
                </a:lnTo>
                <a:lnTo>
                  <a:pt x="469900" y="2002197"/>
                </a:lnTo>
                <a:lnTo>
                  <a:pt x="444500" y="1994975"/>
                </a:lnTo>
                <a:lnTo>
                  <a:pt x="419100" y="1992236"/>
                </a:lnTo>
                <a:lnTo>
                  <a:pt x="406400" y="1992591"/>
                </a:lnTo>
                <a:lnTo>
                  <a:pt x="406400" y="1993366"/>
                </a:lnTo>
                <a:lnTo>
                  <a:pt x="393700" y="2010072"/>
                </a:lnTo>
                <a:lnTo>
                  <a:pt x="419100" y="2046874"/>
                </a:lnTo>
                <a:lnTo>
                  <a:pt x="419100" y="2118748"/>
                </a:lnTo>
                <a:lnTo>
                  <a:pt x="431800" y="2128988"/>
                </a:lnTo>
                <a:lnTo>
                  <a:pt x="469900" y="2150256"/>
                </a:lnTo>
                <a:lnTo>
                  <a:pt x="495300" y="2172843"/>
                </a:lnTo>
                <a:lnTo>
                  <a:pt x="533400" y="2211951"/>
                </a:lnTo>
                <a:lnTo>
                  <a:pt x="546100" y="2249262"/>
                </a:lnTo>
                <a:lnTo>
                  <a:pt x="546100" y="3064382"/>
                </a:lnTo>
                <a:lnTo>
                  <a:pt x="558800" y="3075639"/>
                </a:lnTo>
                <a:lnTo>
                  <a:pt x="584200" y="3114243"/>
                </a:lnTo>
                <a:lnTo>
                  <a:pt x="584200" y="3221191"/>
                </a:lnTo>
                <a:lnTo>
                  <a:pt x="596900" y="3230232"/>
                </a:lnTo>
                <a:lnTo>
                  <a:pt x="622300" y="3243115"/>
                </a:lnTo>
                <a:lnTo>
                  <a:pt x="635000" y="3256945"/>
                </a:lnTo>
                <a:lnTo>
                  <a:pt x="660400" y="3274782"/>
                </a:lnTo>
                <a:close/>
              </a:path>
              <a:path w="5740400" h="4575175">
                <a:moveTo>
                  <a:pt x="1270000" y="4081928"/>
                </a:moveTo>
                <a:lnTo>
                  <a:pt x="1269999" y="1400352"/>
                </a:lnTo>
                <a:lnTo>
                  <a:pt x="1244599" y="1400454"/>
                </a:lnTo>
                <a:lnTo>
                  <a:pt x="1193799" y="1398950"/>
                </a:lnTo>
                <a:lnTo>
                  <a:pt x="1142999" y="1394646"/>
                </a:lnTo>
                <a:lnTo>
                  <a:pt x="1092199" y="1387856"/>
                </a:lnTo>
                <a:lnTo>
                  <a:pt x="1054099" y="1378893"/>
                </a:lnTo>
                <a:lnTo>
                  <a:pt x="1003299" y="1368070"/>
                </a:lnTo>
                <a:lnTo>
                  <a:pt x="952499" y="1355700"/>
                </a:lnTo>
                <a:lnTo>
                  <a:pt x="901699" y="1342096"/>
                </a:lnTo>
                <a:lnTo>
                  <a:pt x="850899" y="1327572"/>
                </a:lnTo>
                <a:lnTo>
                  <a:pt x="800099" y="1312440"/>
                </a:lnTo>
                <a:lnTo>
                  <a:pt x="761999" y="1297013"/>
                </a:lnTo>
                <a:lnTo>
                  <a:pt x="711199" y="1281606"/>
                </a:lnTo>
                <a:lnTo>
                  <a:pt x="660399" y="1266530"/>
                </a:lnTo>
                <a:lnTo>
                  <a:pt x="609599" y="1252099"/>
                </a:lnTo>
                <a:lnTo>
                  <a:pt x="558799" y="1238627"/>
                </a:lnTo>
                <a:lnTo>
                  <a:pt x="520699" y="1226425"/>
                </a:lnTo>
                <a:lnTo>
                  <a:pt x="469899" y="1215809"/>
                </a:lnTo>
                <a:lnTo>
                  <a:pt x="469899" y="1237618"/>
                </a:lnTo>
                <a:lnTo>
                  <a:pt x="482599" y="1251273"/>
                </a:lnTo>
                <a:lnTo>
                  <a:pt x="495299" y="1259271"/>
                </a:lnTo>
                <a:lnTo>
                  <a:pt x="520699" y="1264107"/>
                </a:lnTo>
                <a:lnTo>
                  <a:pt x="571499" y="1279645"/>
                </a:lnTo>
                <a:lnTo>
                  <a:pt x="609599" y="1298693"/>
                </a:lnTo>
                <a:lnTo>
                  <a:pt x="660399" y="1320307"/>
                </a:lnTo>
                <a:lnTo>
                  <a:pt x="711199" y="1343546"/>
                </a:lnTo>
                <a:lnTo>
                  <a:pt x="749299" y="1367464"/>
                </a:lnTo>
                <a:lnTo>
                  <a:pt x="800099" y="1391119"/>
                </a:lnTo>
                <a:lnTo>
                  <a:pt x="825499" y="1405842"/>
                </a:lnTo>
                <a:lnTo>
                  <a:pt x="850899" y="1422650"/>
                </a:lnTo>
                <a:lnTo>
                  <a:pt x="863599" y="1443626"/>
                </a:lnTo>
                <a:lnTo>
                  <a:pt x="876299" y="1470850"/>
                </a:lnTo>
                <a:lnTo>
                  <a:pt x="888999" y="1490889"/>
                </a:lnTo>
                <a:lnTo>
                  <a:pt x="901699" y="1505691"/>
                </a:lnTo>
                <a:lnTo>
                  <a:pt x="914399" y="1514861"/>
                </a:lnTo>
                <a:lnTo>
                  <a:pt x="939799" y="1518005"/>
                </a:lnTo>
                <a:lnTo>
                  <a:pt x="952499" y="1516976"/>
                </a:lnTo>
                <a:lnTo>
                  <a:pt x="965199" y="1514856"/>
                </a:lnTo>
                <a:lnTo>
                  <a:pt x="977899" y="1512417"/>
                </a:lnTo>
                <a:lnTo>
                  <a:pt x="990599" y="1510817"/>
                </a:lnTo>
                <a:lnTo>
                  <a:pt x="1003299" y="1509941"/>
                </a:lnTo>
                <a:lnTo>
                  <a:pt x="1015999" y="1509674"/>
                </a:lnTo>
                <a:lnTo>
                  <a:pt x="1028699" y="1510074"/>
                </a:lnTo>
                <a:lnTo>
                  <a:pt x="1041399" y="1511095"/>
                </a:lnTo>
                <a:lnTo>
                  <a:pt x="1066799" y="1512465"/>
                </a:lnTo>
                <a:lnTo>
                  <a:pt x="1117599" y="1522970"/>
                </a:lnTo>
                <a:lnTo>
                  <a:pt x="1168399" y="1562382"/>
                </a:lnTo>
                <a:lnTo>
                  <a:pt x="1168400" y="4031859"/>
                </a:lnTo>
                <a:lnTo>
                  <a:pt x="1193800" y="4046722"/>
                </a:lnTo>
                <a:lnTo>
                  <a:pt x="1244600" y="4070232"/>
                </a:lnTo>
                <a:lnTo>
                  <a:pt x="1270000" y="4081928"/>
                </a:lnTo>
                <a:close/>
              </a:path>
              <a:path w="5740400" h="4575175">
                <a:moveTo>
                  <a:pt x="546100" y="3064382"/>
                </a:moveTo>
                <a:lnTo>
                  <a:pt x="546100" y="2290168"/>
                </a:lnTo>
                <a:lnTo>
                  <a:pt x="533400" y="2340063"/>
                </a:lnTo>
                <a:lnTo>
                  <a:pt x="508000" y="2412946"/>
                </a:lnTo>
                <a:lnTo>
                  <a:pt x="508000" y="2451199"/>
                </a:lnTo>
                <a:lnTo>
                  <a:pt x="520700" y="2492819"/>
                </a:lnTo>
                <a:lnTo>
                  <a:pt x="520700" y="3041869"/>
                </a:lnTo>
                <a:lnTo>
                  <a:pt x="546100" y="3064382"/>
                </a:lnTo>
                <a:close/>
              </a:path>
              <a:path w="5740400" h="4575175">
                <a:moveTo>
                  <a:pt x="1003300" y="3973026"/>
                </a:moveTo>
                <a:lnTo>
                  <a:pt x="1003300" y="3722817"/>
                </a:lnTo>
                <a:lnTo>
                  <a:pt x="990600" y="3724489"/>
                </a:lnTo>
                <a:lnTo>
                  <a:pt x="977900" y="3725444"/>
                </a:lnTo>
                <a:lnTo>
                  <a:pt x="965200" y="3725748"/>
                </a:lnTo>
                <a:lnTo>
                  <a:pt x="939800" y="3723613"/>
                </a:lnTo>
                <a:lnTo>
                  <a:pt x="914400" y="3718182"/>
                </a:lnTo>
                <a:lnTo>
                  <a:pt x="901700" y="3710917"/>
                </a:lnTo>
                <a:lnTo>
                  <a:pt x="825500" y="3687599"/>
                </a:lnTo>
                <a:lnTo>
                  <a:pt x="736600" y="3655166"/>
                </a:lnTo>
                <a:lnTo>
                  <a:pt x="685800" y="3639477"/>
                </a:lnTo>
                <a:lnTo>
                  <a:pt x="685800" y="3637338"/>
                </a:lnTo>
                <a:lnTo>
                  <a:pt x="673100" y="3635544"/>
                </a:lnTo>
                <a:lnTo>
                  <a:pt x="673100" y="3634310"/>
                </a:lnTo>
                <a:lnTo>
                  <a:pt x="660400" y="3633851"/>
                </a:lnTo>
                <a:lnTo>
                  <a:pt x="647700" y="3635262"/>
                </a:lnTo>
                <a:lnTo>
                  <a:pt x="647700" y="3640083"/>
                </a:lnTo>
                <a:lnTo>
                  <a:pt x="635000" y="3649195"/>
                </a:lnTo>
                <a:lnTo>
                  <a:pt x="622300" y="3663480"/>
                </a:lnTo>
                <a:lnTo>
                  <a:pt x="685800" y="3676556"/>
                </a:lnTo>
                <a:lnTo>
                  <a:pt x="723900" y="3701324"/>
                </a:lnTo>
                <a:lnTo>
                  <a:pt x="762000" y="3733519"/>
                </a:lnTo>
                <a:lnTo>
                  <a:pt x="800100" y="3768877"/>
                </a:lnTo>
                <a:lnTo>
                  <a:pt x="812800" y="3786538"/>
                </a:lnTo>
                <a:lnTo>
                  <a:pt x="838200" y="3803278"/>
                </a:lnTo>
                <a:lnTo>
                  <a:pt x="850900" y="3815765"/>
                </a:lnTo>
                <a:lnTo>
                  <a:pt x="876300" y="3820668"/>
                </a:lnTo>
                <a:lnTo>
                  <a:pt x="889000" y="3820668"/>
                </a:lnTo>
                <a:lnTo>
                  <a:pt x="889000" y="3819740"/>
                </a:lnTo>
                <a:lnTo>
                  <a:pt x="901700" y="3817708"/>
                </a:lnTo>
                <a:lnTo>
                  <a:pt x="901700" y="3816705"/>
                </a:lnTo>
                <a:lnTo>
                  <a:pt x="914400" y="3816248"/>
                </a:lnTo>
                <a:lnTo>
                  <a:pt x="927100" y="3819357"/>
                </a:lnTo>
                <a:lnTo>
                  <a:pt x="939800" y="3827786"/>
                </a:lnTo>
                <a:lnTo>
                  <a:pt x="939800" y="3910236"/>
                </a:lnTo>
                <a:lnTo>
                  <a:pt x="965200" y="3948172"/>
                </a:lnTo>
                <a:lnTo>
                  <a:pt x="1003300" y="3973026"/>
                </a:lnTo>
                <a:close/>
              </a:path>
              <a:path w="5740400" h="4575175">
                <a:moveTo>
                  <a:pt x="787400" y="3593612"/>
                </a:moveTo>
                <a:lnTo>
                  <a:pt x="787400" y="3472573"/>
                </a:lnTo>
                <a:lnTo>
                  <a:pt x="774700" y="3483991"/>
                </a:lnTo>
                <a:lnTo>
                  <a:pt x="774700" y="3491750"/>
                </a:lnTo>
                <a:lnTo>
                  <a:pt x="762000" y="3490512"/>
                </a:lnTo>
                <a:lnTo>
                  <a:pt x="749300" y="3487012"/>
                </a:lnTo>
                <a:lnTo>
                  <a:pt x="736600" y="3482061"/>
                </a:lnTo>
                <a:lnTo>
                  <a:pt x="711200" y="3470705"/>
                </a:lnTo>
                <a:lnTo>
                  <a:pt x="698500" y="3465755"/>
                </a:lnTo>
                <a:lnTo>
                  <a:pt x="673100" y="3462255"/>
                </a:lnTo>
                <a:lnTo>
                  <a:pt x="660400" y="3460927"/>
                </a:lnTo>
                <a:lnTo>
                  <a:pt x="647700" y="3461816"/>
                </a:lnTo>
                <a:lnTo>
                  <a:pt x="635000" y="3463874"/>
                </a:lnTo>
                <a:lnTo>
                  <a:pt x="673100" y="3499626"/>
                </a:lnTo>
                <a:lnTo>
                  <a:pt x="698500" y="3532949"/>
                </a:lnTo>
                <a:lnTo>
                  <a:pt x="736600" y="3562896"/>
                </a:lnTo>
                <a:lnTo>
                  <a:pt x="774700" y="3588522"/>
                </a:lnTo>
                <a:lnTo>
                  <a:pt x="787400" y="3593612"/>
                </a:lnTo>
                <a:close/>
              </a:path>
              <a:path w="5740400" h="4575175">
                <a:moveTo>
                  <a:pt x="1066799" y="164460"/>
                </a:moveTo>
                <a:lnTo>
                  <a:pt x="1066799" y="93776"/>
                </a:lnTo>
                <a:lnTo>
                  <a:pt x="952499" y="79667"/>
                </a:lnTo>
                <a:lnTo>
                  <a:pt x="761999" y="54800"/>
                </a:lnTo>
                <a:lnTo>
                  <a:pt x="749299" y="61087"/>
                </a:lnTo>
                <a:lnTo>
                  <a:pt x="749299" y="79946"/>
                </a:lnTo>
                <a:lnTo>
                  <a:pt x="800099" y="89119"/>
                </a:lnTo>
                <a:lnTo>
                  <a:pt x="850899" y="100982"/>
                </a:lnTo>
                <a:lnTo>
                  <a:pt x="901699" y="114810"/>
                </a:lnTo>
                <a:lnTo>
                  <a:pt x="952499" y="129880"/>
                </a:lnTo>
                <a:lnTo>
                  <a:pt x="1003299" y="145467"/>
                </a:lnTo>
                <a:lnTo>
                  <a:pt x="1054099" y="160848"/>
                </a:lnTo>
                <a:lnTo>
                  <a:pt x="1066799" y="164460"/>
                </a:lnTo>
                <a:close/>
              </a:path>
              <a:path w="5740400" h="4575175">
                <a:moveTo>
                  <a:pt x="863599" y="428774"/>
                </a:moveTo>
                <a:lnTo>
                  <a:pt x="863599" y="373535"/>
                </a:lnTo>
                <a:lnTo>
                  <a:pt x="850899" y="376097"/>
                </a:lnTo>
                <a:lnTo>
                  <a:pt x="838199" y="375869"/>
                </a:lnTo>
                <a:lnTo>
                  <a:pt x="838199" y="375234"/>
                </a:lnTo>
                <a:lnTo>
                  <a:pt x="825499" y="375145"/>
                </a:lnTo>
                <a:lnTo>
                  <a:pt x="800099" y="378652"/>
                </a:lnTo>
                <a:lnTo>
                  <a:pt x="774699" y="386789"/>
                </a:lnTo>
                <a:lnTo>
                  <a:pt x="749299" y="395981"/>
                </a:lnTo>
                <a:lnTo>
                  <a:pt x="761999" y="402653"/>
                </a:lnTo>
                <a:lnTo>
                  <a:pt x="787399" y="408835"/>
                </a:lnTo>
                <a:lnTo>
                  <a:pt x="812799" y="416107"/>
                </a:lnTo>
                <a:lnTo>
                  <a:pt x="850899" y="424300"/>
                </a:lnTo>
                <a:lnTo>
                  <a:pt x="863599" y="428774"/>
                </a:lnTo>
                <a:close/>
              </a:path>
              <a:path w="5740400" h="4575175">
                <a:moveTo>
                  <a:pt x="812799" y="710206"/>
                </a:moveTo>
                <a:lnTo>
                  <a:pt x="812799" y="642899"/>
                </a:lnTo>
                <a:lnTo>
                  <a:pt x="800099" y="657396"/>
                </a:lnTo>
                <a:lnTo>
                  <a:pt x="787399" y="675724"/>
                </a:lnTo>
                <a:lnTo>
                  <a:pt x="774699" y="691968"/>
                </a:lnTo>
                <a:lnTo>
                  <a:pt x="774699" y="700214"/>
                </a:lnTo>
                <a:lnTo>
                  <a:pt x="812799" y="710206"/>
                </a:lnTo>
                <a:close/>
              </a:path>
              <a:path w="5740400" h="4575175">
                <a:moveTo>
                  <a:pt x="1079499" y="329526"/>
                </a:moveTo>
                <a:lnTo>
                  <a:pt x="1079499" y="189953"/>
                </a:lnTo>
                <a:lnTo>
                  <a:pt x="1028699" y="183871"/>
                </a:lnTo>
                <a:lnTo>
                  <a:pt x="977899" y="176547"/>
                </a:lnTo>
                <a:lnTo>
                  <a:pt x="939799" y="166706"/>
                </a:lnTo>
                <a:lnTo>
                  <a:pt x="888999" y="153073"/>
                </a:lnTo>
                <a:lnTo>
                  <a:pt x="876299" y="151307"/>
                </a:lnTo>
                <a:lnTo>
                  <a:pt x="876299" y="150190"/>
                </a:lnTo>
                <a:lnTo>
                  <a:pt x="863599" y="150853"/>
                </a:lnTo>
                <a:lnTo>
                  <a:pt x="863599" y="152995"/>
                </a:lnTo>
                <a:lnTo>
                  <a:pt x="850899" y="156839"/>
                </a:lnTo>
                <a:lnTo>
                  <a:pt x="850899" y="198509"/>
                </a:lnTo>
                <a:lnTo>
                  <a:pt x="863599" y="207251"/>
                </a:lnTo>
                <a:lnTo>
                  <a:pt x="888999" y="217601"/>
                </a:lnTo>
                <a:lnTo>
                  <a:pt x="901699" y="221840"/>
                </a:lnTo>
                <a:lnTo>
                  <a:pt x="927099" y="223131"/>
                </a:lnTo>
                <a:lnTo>
                  <a:pt x="952499" y="224637"/>
                </a:lnTo>
                <a:lnTo>
                  <a:pt x="1003299" y="235602"/>
                </a:lnTo>
                <a:lnTo>
                  <a:pt x="1041399" y="255627"/>
                </a:lnTo>
                <a:lnTo>
                  <a:pt x="1066799" y="286379"/>
                </a:lnTo>
                <a:lnTo>
                  <a:pt x="1079499" y="329526"/>
                </a:lnTo>
                <a:close/>
              </a:path>
              <a:path w="5740400" h="4575175">
                <a:moveTo>
                  <a:pt x="876299" y="433247"/>
                </a:moveTo>
                <a:lnTo>
                  <a:pt x="876299" y="315531"/>
                </a:lnTo>
                <a:lnTo>
                  <a:pt x="863599" y="317119"/>
                </a:lnTo>
                <a:lnTo>
                  <a:pt x="850899" y="322005"/>
                </a:lnTo>
                <a:lnTo>
                  <a:pt x="850899" y="355775"/>
                </a:lnTo>
                <a:lnTo>
                  <a:pt x="863599" y="366456"/>
                </a:lnTo>
                <a:lnTo>
                  <a:pt x="863599" y="428774"/>
                </a:lnTo>
                <a:lnTo>
                  <a:pt x="876299" y="433247"/>
                </a:lnTo>
                <a:close/>
              </a:path>
              <a:path w="5740400" h="4575175">
                <a:moveTo>
                  <a:pt x="4445000" y="313385"/>
                </a:moveTo>
                <a:lnTo>
                  <a:pt x="4406900" y="304794"/>
                </a:lnTo>
                <a:lnTo>
                  <a:pt x="4356100" y="301079"/>
                </a:lnTo>
                <a:lnTo>
                  <a:pt x="4305300" y="299892"/>
                </a:lnTo>
                <a:lnTo>
                  <a:pt x="4267200" y="298886"/>
                </a:lnTo>
                <a:lnTo>
                  <a:pt x="4216400" y="295711"/>
                </a:lnTo>
                <a:lnTo>
                  <a:pt x="4165600" y="288021"/>
                </a:lnTo>
                <a:lnTo>
                  <a:pt x="4127500" y="273469"/>
                </a:lnTo>
                <a:lnTo>
                  <a:pt x="4114800" y="272237"/>
                </a:lnTo>
                <a:lnTo>
                  <a:pt x="4114800" y="271780"/>
                </a:lnTo>
                <a:lnTo>
                  <a:pt x="4102100" y="271780"/>
                </a:lnTo>
                <a:lnTo>
                  <a:pt x="4102100" y="273862"/>
                </a:lnTo>
                <a:lnTo>
                  <a:pt x="4089400" y="274726"/>
                </a:lnTo>
                <a:lnTo>
                  <a:pt x="4038600" y="279308"/>
                </a:lnTo>
                <a:lnTo>
                  <a:pt x="3987800" y="282468"/>
                </a:lnTo>
                <a:lnTo>
                  <a:pt x="3949700" y="284297"/>
                </a:lnTo>
                <a:lnTo>
                  <a:pt x="3898900" y="284886"/>
                </a:lnTo>
                <a:lnTo>
                  <a:pt x="3848100" y="284306"/>
                </a:lnTo>
                <a:lnTo>
                  <a:pt x="3797300" y="282632"/>
                </a:lnTo>
                <a:lnTo>
                  <a:pt x="3746500" y="279959"/>
                </a:lnTo>
                <a:lnTo>
                  <a:pt x="3695700" y="276383"/>
                </a:lnTo>
                <a:lnTo>
                  <a:pt x="3644900" y="272000"/>
                </a:lnTo>
                <a:lnTo>
                  <a:pt x="3594100" y="266906"/>
                </a:lnTo>
                <a:lnTo>
                  <a:pt x="3543300" y="261198"/>
                </a:lnTo>
                <a:lnTo>
                  <a:pt x="3492500" y="254972"/>
                </a:lnTo>
                <a:lnTo>
                  <a:pt x="3441700" y="248323"/>
                </a:lnTo>
                <a:lnTo>
                  <a:pt x="3390900" y="241477"/>
                </a:lnTo>
                <a:lnTo>
                  <a:pt x="3340100" y="234905"/>
                </a:lnTo>
                <a:lnTo>
                  <a:pt x="3289300" y="228599"/>
                </a:lnTo>
                <a:lnTo>
                  <a:pt x="3238499" y="222552"/>
                </a:lnTo>
                <a:lnTo>
                  <a:pt x="3187699" y="216757"/>
                </a:lnTo>
                <a:lnTo>
                  <a:pt x="3136899" y="211204"/>
                </a:lnTo>
                <a:lnTo>
                  <a:pt x="3086099" y="205888"/>
                </a:lnTo>
                <a:lnTo>
                  <a:pt x="3035299" y="200800"/>
                </a:lnTo>
                <a:lnTo>
                  <a:pt x="2984499" y="195934"/>
                </a:lnTo>
                <a:lnTo>
                  <a:pt x="2933699" y="191280"/>
                </a:lnTo>
                <a:lnTo>
                  <a:pt x="2882899" y="186833"/>
                </a:lnTo>
                <a:lnTo>
                  <a:pt x="2832099" y="182584"/>
                </a:lnTo>
                <a:lnTo>
                  <a:pt x="2781299" y="178525"/>
                </a:lnTo>
                <a:lnTo>
                  <a:pt x="2730499" y="174650"/>
                </a:lnTo>
                <a:lnTo>
                  <a:pt x="2679699" y="170951"/>
                </a:lnTo>
                <a:lnTo>
                  <a:pt x="2628899" y="167420"/>
                </a:lnTo>
                <a:lnTo>
                  <a:pt x="2578099" y="164050"/>
                </a:lnTo>
                <a:lnTo>
                  <a:pt x="2527299" y="160832"/>
                </a:lnTo>
                <a:lnTo>
                  <a:pt x="2476499" y="157836"/>
                </a:lnTo>
                <a:lnTo>
                  <a:pt x="2425699" y="155013"/>
                </a:lnTo>
                <a:lnTo>
                  <a:pt x="2374899" y="152307"/>
                </a:lnTo>
                <a:lnTo>
                  <a:pt x="2273299" y="147019"/>
                </a:lnTo>
                <a:lnTo>
                  <a:pt x="2222499" y="144325"/>
                </a:lnTo>
                <a:lnTo>
                  <a:pt x="2171699" y="141523"/>
                </a:lnTo>
                <a:lnTo>
                  <a:pt x="2120899" y="138555"/>
                </a:lnTo>
                <a:lnTo>
                  <a:pt x="2070099" y="135367"/>
                </a:lnTo>
                <a:lnTo>
                  <a:pt x="2019299" y="131902"/>
                </a:lnTo>
                <a:lnTo>
                  <a:pt x="1968499" y="128103"/>
                </a:lnTo>
                <a:lnTo>
                  <a:pt x="1917699" y="123914"/>
                </a:lnTo>
                <a:lnTo>
                  <a:pt x="1866899" y="119279"/>
                </a:lnTo>
                <a:lnTo>
                  <a:pt x="1816099" y="114141"/>
                </a:lnTo>
                <a:lnTo>
                  <a:pt x="1765299" y="108445"/>
                </a:lnTo>
                <a:lnTo>
                  <a:pt x="1701799" y="102387"/>
                </a:lnTo>
                <a:lnTo>
                  <a:pt x="1650999" y="96241"/>
                </a:lnTo>
                <a:lnTo>
                  <a:pt x="1600199" y="90016"/>
                </a:lnTo>
                <a:lnTo>
                  <a:pt x="1549399" y="83724"/>
                </a:lnTo>
                <a:lnTo>
                  <a:pt x="1498599" y="77373"/>
                </a:lnTo>
                <a:lnTo>
                  <a:pt x="1447799" y="70975"/>
                </a:lnTo>
                <a:lnTo>
                  <a:pt x="1396999" y="64540"/>
                </a:lnTo>
                <a:lnTo>
                  <a:pt x="1346199" y="58077"/>
                </a:lnTo>
                <a:lnTo>
                  <a:pt x="1193799" y="38624"/>
                </a:lnTo>
                <a:lnTo>
                  <a:pt x="1092199" y="25705"/>
                </a:lnTo>
                <a:lnTo>
                  <a:pt x="1041399" y="19291"/>
                </a:lnTo>
                <a:lnTo>
                  <a:pt x="990599" y="12920"/>
                </a:lnTo>
                <a:lnTo>
                  <a:pt x="939799" y="6603"/>
                </a:lnTo>
                <a:lnTo>
                  <a:pt x="939799" y="4952"/>
                </a:lnTo>
                <a:lnTo>
                  <a:pt x="927099" y="2830"/>
                </a:lnTo>
                <a:lnTo>
                  <a:pt x="914399" y="944"/>
                </a:lnTo>
                <a:lnTo>
                  <a:pt x="901699" y="0"/>
                </a:lnTo>
                <a:lnTo>
                  <a:pt x="901699" y="893"/>
                </a:lnTo>
                <a:lnTo>
                  <a:pt x="888999" y="4046"/>
                </a:lnTo>
                <a:lnTo>
                  <a:pt x="876299" y="10097"/>
                </a:lnTo>
                <a:lnTo>
                  <a:pt x="876299" y="19697"/>
                </a:lnTo>
                <a:lnTo>
                  <a:pt x="901699" y="39079"/>
                </a:lnTo>
                <a:lnTo>
                  <a:pt x="939799" y="50329"/>
                </a:lnTo>
                <a:lnTo>
                  <a:pt x="990599" y="59295"/>
                </a:lnTo>
                <a:lnTo>
                  <a:pt x="1028699" y="71828"/>
                </a:lnTo>
                <a:lnTo>
                  <a:pt x="1066799" y="93776"/>
                </a:lnTo>
                <a:lnTo>
                  <a:pt x="1066799" y="164460"/>
                </a:lnTo>
                <a:lnTo>
                  <a:pt x="1104899" y="175298"/>
                </a:lnTo>
                <a:lnTo>
                  <a:pt x="1104899" y="1001862"/>
                </a:lnTo>
                <a:lnTo>
                  <a:pt x="1155699" y="1010246"/>
                </a:lnTo>
                <a:lnTo>
                  <a:pt x="1155699" y="1013385"/>
                </a:lnTo>
                <a:lnTo>
                  <a:pt x="1168399" y="1021129"/>
                </a:lnTo>
                <a:lnTo>
                  <a:pt x="1168399" y="1146365"/>
                </a:lnTo>
                <a:lnTo>
                  <a:pt x="1181099" y="1190980"/>
                </a:lnTo>
                <a:lnTo>
                  <a:pt x="1181099" y="1203255"/>
                </a:lnTo>
                <a:lnTo>
                  <a:pt x="1193799" y="1211926"/>
                </a:lnTo>
                <a:lnTo>
                  <a:pt x="1206499" y="1217905"/>
                </a:lnTo>
                <a:lnTo>
                  <a:pt x="1219199" y="1222108"/>
                </a:lnTo>
                <a:lnTo>
                  <a:pt x="1231899" y="1229208"/>
                </a:lnTo>
                <a:lnTo>
                  <a:pt x="1257299" y="1239181"/>
                </a:lnTo>
                <a:lnTo>
                  <a:pt x="1269999" y="1252696"/>
                </a:lnTo>
                <a:lnTo>
                  <a:pt x="1282699" y="1270419"/>
                </a:lnTo>
                <a:lnTo>
                  <a:pt x="1282700" y="4087776"/>
                </a:lnTo>
                <a:lnTo>
                  <a:pt x="1295400" y="4093625"/>
                </a:lnTo>
                <a:lnTo>
                  <a:pt x="1346200" y="4115570"/>
                </a:lnTo>
                <a:lnTo>
                  <a:pt x="1384300" y="4134739"/>
                </a:lnTo>
                <a:lnTo>
                  <a:pt x="1435100" y="4154577"/>
                </a:lnTo>
                <a:lnTo>
                  <a:pt x="1485900" y="4179298"/>
                </a:lnTo>
                <a:lnTo>
                  <a:pt x="1524000" y="4207185"/>
                </a:lnTo>
                <a:lnTo>
                  <a:pt x="1562100" y="4236518"/>
                </a:lnTo>
                <a:lnTo>
                  <a:pt x="1612900" y="4265580"/>
                </a:lnTo>
                <a:lnTo>
                  <a:pt x="1651000" y="4292653"/>
                </a:lnTo>
                <a:lnTo>
                  <a:pt x="1701800" y="4316018"/>
                </a:lnTo>
                <a:lnTo>
                  <a:pt x="1752600" y="4338259"/>
                </a:lnTo>
                <a:lnTo>
                  <a:pt x="1803400" y="4361811"/>
                </a:lnTo>
                <a:lnTo>
                  <a:pt x="1841500" y="4385538"/>
                </a:lnTo>
                <a:lnTo>
                  <a:pt x="1892300" y="4408304"/>
                </a:lnTo>
                <a:lnTo>
                  <a:pt x="1943100" y="4428972"/>
                </a:lnTo>
                <a:lnTo>
                  <a:pt x="1993900" y="4446180"/>
                </a:lnTo>
                <a:lnTo>
                  <a:pt x="2044700" y="4462756"/>
                </a:lnTo>
                <a:lnTo>
                  <a:pt x="2082800" y="4478597"/>
                </a:lnTo>
                <a:lnTo>
                  <a:pt x="2133600" y="4493603"/>
                </a:lnTo>
                <a:lnTo>
                  <a:pt x="2184400" y="4507671"/>
                </a:lnTo>
                <a:lnTo>
                  <a:pt x="2197100" y="4512014"/>
                </a:lnTo>
                <a:lnTo>
                  <a:pt x="2197099" y="828916"/>
                </a:lnTo>
                <a:lnTo>
                  <a:pt x="2247899" y="828916"/>
                </a:lnTo>
                <a:lnTo>
                  <a:pt x="2247900" y="4526645"/>
                </a:lnTo>
                <a:lnTo>
                  <a:pt x="2273300" y="4532589"/>
                </a:lnTo>
                <a:lnTo>
                  <a:pt x="2324100" y="4543236"/>
                </a:lnTo>
                <a:lnTo>
                  <a:pt x="2362200" y="4552539"/>
                </a:lnTo>
                <a:lnTo>
                  <a:pt x="2413000" y="4560398"/>
                </a:lnTo>
                <a:lnTo>
                  <a:pt x="2463800" y="4566709"/>
                </a:lnTo>
                <a:lnTo>
                  <a:pt x="2514600" y="4571372"/>
                </a:lnTo>
                <a:lnTo>
                  <a:pt x="2565400" y="4574286"/>
                </a:lnTo>
                <a:lnTo>
                  <a:pt x="2603500" y="4575127"/>
                </a:lnTo>
                <a:lnTo>
                  <a:pt x="2641600" y="4575125"/>
                </a:lnTo>
                <a:lnTo>
                  <a:pt x="2667000" y="4574880"/>
                </a:lnTo>
                <a:lnTo>
                  <a:pt x="2679700" y="4574438"/>
                </a:lnTo>
                <a:lnTo>
                  <a:pt x="2705100" y="4573771"/>
                </a:lnTo>
                <a:lnTo>
                  <a:pt x="2743200" y="4572851"/>
                </a:lnTo>
                <a:lnTo>
                  <a:pt x="2768600" y="4571650"/>
                </a:lnTo>
                <a:lnTo>
                  <a:pt x="2794000" y="4570141"/>
                </a:lnTo>
                <a:lnTo>
                  <a:pt x="2832100" y="4568295"/>
                </a:lnTo>
                <a:lnTo>
                  <a:pt x="2857500" y="4566085"/>
                </a:lnTo>
                <a:lnTo>
                  <a:pt x="2895600" y="4563482"/>
                </a:lnTo>
                <a:lnTo>
                  <a:pt x="2933700" y="4560460"/>
                </a:lnTo>
                <a:lnTo>
                  <a:pt x="2971800" y="4556989"/>
                </a:lnTo>
                <a:lnTo>
                  <a:pt x="3009900" y="4553043"/>
                </a:lnTo>
                <a:lnTo>
                  <a:pt x="3048000" y="4548593"/>
                </a:lnTo>
                <a:lnTo>
                  <a:pt x="3086100" y="4543611"/>
                </a:lnTo>
                <a:lnTo>
                  <a:pt x="3136900" y="4538070"/>
                </a:lnTo>
                <a:lnTo>
                  <a:pt x="3175000" y="4531941"/>
                </a:lnTo>
                <a:lnTo>
                  <a:pt x="3213100" y="4525198"/>
                </a:lnTo>
                <a:lnTo>
                  <a:pt x="3263900" y="4517811"/>
                </a:lnTo>
                <a:lnTo>
                  <a:pt x="3314700" y="4509753"/>
                </a:lnTo>
                <a:lnTo>
                  <a:pt x="3352800" y="4500997"/>
                </a:lnTo>
                <a:lnTo>
                  <a:pt x="3403600" y="4491514"/>
                </a:lnTo>
                <a:lnTo>
                  <a:pt x="3454400" y="4481277"/>
                </a:lnTo>
                <a:lnTo>
                  <a:pt x="3505200" y="4470257"/>
                </a:lnTo>
                <a:lnTo>
                  <a:pt x="3543300" y="4458427"/>
                </a:lnTo>
                <a:lnTo>
                  <a:pt x="3594100" y="4445759"/>
                </a:lnTo>
                <a:lnTo>
                  <a:pt x="3644900" y="4432224"/>
                </a:lnTo>
                <a:lnTo>
                  <a:pt x="3695700" y="4417797"/>
                </a:lnTo>
                <a:lnTo>
                  <a:pt x="3746500" y="4402447"/>
                </a:lnTo>
                <a:lnTo>
                  <a:pt x="3797300" y="4386148"/>
                </a:lnTo>
                <a:lnTo>
                  <a:pt x="3848100" y="4368871"/>
                </a:lnTo>
                <a:lnTo>
                  <a:pt x="3898900" y="4350590"/>
                </a:lnTo>
                <a:lnTo>
                  <a:pt x="3949700" y="4331275"/>
                </a:lnTo>
                <a:lnTo>
                  <a:pt x="4000500" y="4310899"/>
                </a:lnTo>
                <a:lnTo>
                  <a:pt x="4051300" y="4289434"/>
                </a:lnTo>
                <a:lnTo>
                  <a:pt x="4102100" y="4266852"/>
                </a:lnTo>
                <a:lnTo>
                  <a:pt x="4140200" y="4243126"/>
                </a:lnTo>
                <a:lnTo>
                  <a:pt x="4191000" y="4218227"/>
                </a:lnTo>
                <a:lnTo>
                  <a:pt x="4241800" y="4192128"/>
                </a:lnTo>
                <a:lnTo>
                  <a:pt x="4241800" y="484797"/>
                </a:lnTo>
                <a:lnTo>
                  <a:pt x="4279900" y="453873"/>
                </a:lnTo>
                <a:lnTo>
                  <a:pt x="4318000" y="431207"/>
                </a:lnTo>
                <a:lnTo>
                  <a:pt x="4356100" y="411311"/>
                </a:lnTo>
                <a:lnTo>
                  <a:pt x="4394200" y="388700"/>
                </a:lnTo>
                <a:lnTo>
                  <a:pt x="4432300" y="357887"/>
                </a:lnTo>
                <a:lnTo>
                  <a:pt x="4445000" y="313385"/>
                </a:lnTo>
                <a:close/>
              </a:path>
              <a:path w="5740400" h="4575175">
                <a:moveTo>
                  <a:pt x="990599" y="934829"/>
                </a:moveTo>
                <a:lnTo>
                  <a:pt x="990599" y="824268"/>
                </a:lnTo>
                <a:lnTo>
                  <a:pt x="977899" y="826998"/>
                </a:lnTo>
                <a:lnTo>
                  <a:pt x="977899" y="828014"/>
                </a:lnTo>
                <a:lnTo>
                  <a:pt x="965199" y="826708"/>
                </a:lnTo>
                <a:lnTo>
                  <a:pt x="952499" y="823764"/>
                </a:lnTo>
                <a:lnTo>
                  <a:pt x="939799" y="820647"/>
                </a:lnTo>
                <a:lnTo>
                  <a:pt x="939799" y="818819"/>
                </a:lnTo>
                <a:lnTo>
                  <a:pt x="927099" y="818705"/>
                </a:lnTo>
                <a:lnTo>
                  <a:pt x="914399" y="819883"/>
                </a:lnTo>
                <a:lnTo>
                  <a:pt x="901699" y="822834"/>
                </a:lnTo>
                <a:lnTo>
                  <a:pt x="888999" y="826683"/>
                </a:lnTo>
                <a:lnTo>
                  <a:pt x="888999" y="830554"/>
                </a:lnTo>
                <a:lnTo>
                  <a:pt x="901699" y="852540"/>
                </a:lnTo>
                <a:lnTo>
                  <a:pt x="901699" y="909027"/>
                </a:lnTo>
                <a:lnTo>
                  <a:pt x="952499" y="916454"/>
                </a:lnTo>
                <a:lnTo>
                  <a:pt x="990599" y="934829"/>
                </a:lnTo>
                <a:close/>
              </a:path>
              <a:path w="5740400" h="4575175">
                <a:moveTo>
                  <a:pt x="901699" y="909027"/>
                </a:moveTo>
                <a:lnTo>
                  <a:pt x="901699" y="852540"/>
                </a:lnTo>
                <a:lnTo>
                  <a:pt x="888999" y="878435"/>
                </a:lnTo>
                <a:lnTo>
                  <a:pt x="888999" y="900007"/>
                </a:lnTo>
                <a:lnTo>
                  <a:pt x="901699" y="909027"/>
                </a:lnTo>
                <a:close/>
              </a:path>
              <a:path w="5740400" h="4575175">
                <a:moveTo>
                  <a:pt x="1282700" y="4087776"/>
                </a:moveTo>
                <a:lnTo>
                  <a:pt x="1282699" y="1312945"/>
                </a:lnTo>
                <a:lnTo>
                  <a:pt x="1269999" y="1330626"/>
                </a:lnTo>
                <a:lnTo>
                  <a:pt x="1257299" y="1339911"/>
                </a:lnTo>
                <a:lnTo>
                  <a:pt x="1231899" y="1342605"/>
                </a:lnTo>
                <a:lnTo>
                  <a:pt x="1219199" y="1342167"/>
                </a:lnTo>
                <a:lnTo>
                  <a:pt x="1206499" y="1340954"/>
                </a:lnTo>
                <a:lnTo>
                  <a:pt x="1206499" y="1339123"/>
                </a:lnTo>
                <a:lnTo>
                  <a:pt x="1193799" y="1336827"/>
                </a:lnTo>
                <a:lnTo>
                  <a:pt x="1168399" y="1329274"/>
                </a:lnTo>
                <a:lnTo>
                  <a:pt x="1130299" y="1321574"/>
                </a:lnTo>
                <a:lnTo>
                  <a:pt x="1104899" y="1315589"/>
                </a:lnTo>
                <a:lnTo>
                  <a:pt x="1079499" y="1313180"/>
                </a:lnTo>
                <a:lnTo>
                  <a:pt x="1066799" y="1313707"/>
                </a:lnTo>
                <a:lnTo>
                  <a:pt x="1054099" y="1315388"/>
                </a:lnTo>
                <a:lnTo>
                  <a:pt x="1041399" y="1318371"/>
                </a:lnTo>
                <a:lnTo>
                  <a:pt x="1028699" y="1322806"/>
                </a:lnTo>
                <a:lnTo>
                  <a:pt x="1066799" y="1338477"/>
                </a:lnTo>
                <a:lnTo>
                  <a:pt x="1117599" y="1350663"/>
                </a:lnTo>
                <a:lnTo>
                  <a:pt x="1168399" y="1362744"/>
                </a:lnTo>
                <a:lnTo>
                  <a:pt x="1219199" y="1378100"/>
                </a:lnTo>
                <a:lnTo>
                  <a:pt x="1269999" y="1400111"/>
                </a:lnTo>
                <a:lnTo>
                  <a:pt x="1270000" y="4081928"/>
                </a:lnTo>
                <a:lnTo>
                  <a:pt x="1282700" y="4087776"/>
                </a:lnTo>
                <a:close/>
              </a:path>
              <a:path w="5740400" h="4575175">
                <a:moveTo>
                  <a:pt x="1168399" y="1146365"/>
                </a:moveTo>
                <a:lnTo>
                  <a:pt x="1168399" y="1061097"/>
                </a:lnTo>
                <a:lnTo>
                  <a:pt x="1155699" y="1064772"/>
                </a:lnTo>
                <a:lnTo>
                  <a:pt x="1142999" y="1066609"/>
                </a:lnTo>
                <a:lnTo>
                  <a:pt x="1142999" y="1066749"/>
                </a:lnTo>
                <a:lnTo>
                  <a:pt x="1130299" y="1066812"/>
                </a:lnTo>
                <a:lnTo>
                  <a:pt x="1130299" y="1065072"/>
                </a:lnTo>
                <a:lnTo>
                  <a:pt x="1117599" y="1061605"/>
                </a:lnTo>
                <a:lnTo>
                  <a:pt x="1104899" y="1059865"/>
                </a:lnTo>
                <a:lnTo>
                  <a:pt x="1092199" y="1060738"/>
                </a:lnTo>
                <a:lnTo>
                  <a:pt x="1079499" y="1063750"/>
                </a:lnTo>
                <a:lnTo>
                  <a:pt x="1079499" y="1069493"/>
                </a:lnTo>
                <a:lnTo>
                  <a:pt x="1066799" y="1078560"/>
                </a:lnTo>
                <a:lnTo>
                  <a:pt x="1104899" y="1094886"/>
                </a:lnTo>
                <a:lnTo>
                  <a:pt x="1142999" y="1115910"/>
                </a:lnTo>
                <a:lnTo>
                  <a:pt x="1168399" y="1146365"/>
                </a:lnTo>
                <a:close/>
              </a:path>
              <a:path w="5740400" h="4575175">
                <a:moveTo>
                  <a:pt x="2247900" y="4526645"/>
                </a:moveTo>
                <a:lnTo>
                  <a:pt x="2247899" y="839711"/>
                </a:lnTo>
                <a:lnTo>
                  <a:pt x="2197099" y="839711"/>
                </a:lnTo>
                <a:lnTo>
                  <a:pt x="2197100" y="4512014"/>
                </a:lnTo>
                <a:lnTo>
                  <a:pt x="2222500" y="4520701"/>
                </a:lnTo>
                <a:lnTo>
                  <a:pt x="2247900" y="4526645"/>
                </a:lnTo>
                <a:close/>
              </a:path>
              <a:path w="5740400" h="4575175">
                <a:moveTo>
                  <a:pt x="5372100" y="1037589"/>
                </a:moveTo>
                <a:lnTo>
                  <a:pt x="5372100" y="1023155"/>
                </a:lnTo>
                <a:lnTo>
                  <a:pt x="5359400" y="1005397"/>
                </a:lnTo>
                <a:lnTo>
                  <a:pt x="5346700" y="984852"/>
                </a:lnTo>
                <a:lnTo>
                  <a:pt x="5308600" y="962055"/>
                </a:lnTo>
                <a:lnTo>
                  <a:pt x="5270500" y="937543"/>
                </a:lnTo>
                <a:lnTo>
                  <a:pt x="5219700" y="911850"/>
                </a:lnTo>
                <a:lnTo>
                  <a:pt x="5118100" y="859065"/>
                </a:lnTo>
                <a:lnTo>
                  <a:pt x="5067300" y="833045"/>
                </a:lnTo>
                <a:lnTo>
                  <a:pt x="5016500" y="807987"/>
                </a:lnTo>
                <a:lnTo>
                  <a:pt x="4978400" y="784427"/>
                </a:lnTo>
                <a:lnTo>
                  <a:pt x="4940300" y="762900"/>
                </a:lnTo>
                <a:lnTo>
                  <a:pt x="4914900" y="743943"/>
                </a:lnTo>
                <a:lnTo>
                  <a:pt x="4902200" y="728090"/>
                </a:lnTo>
                <a:lnTo>
                  <a:pt x="4889500" y="712909"/>
                </a:lnTo>
                <a:lnTo>
                  <a:pt x="4876800" y="698987"/>
                </a:lnTo>
                <a:lnTo>
                  <a:pt x="4864100" y="687777"/>
                </a:lnTo>
                <a:lnTo>
                  <a:pt x="4851400" y="680732"/>
                </a:lnTo>
                <a:lnTo>
                  <a:pt x="4800600" y="664067"/>
                </a:lnTo>
                <a:lnTo>
                  <a:pt x="4749800" y="643649"/>
                </a:lnTo>
                <a:lnTo>
                  <a:pt x="4699000" y="621557"/>
                </a:lnTo>
                <a:lnTo>
                  <a:pt x="4648200" y="599866"/>
                </a:lnTo>
                <a:lnTo>
                  <a:pt x="4597400" y="580655"/>
                </a:lnTo>
                <a:lnTo>
                  <a:pt x="4546600" y="566000"/>
                </a:lnTo>
                <a:lnTo>
                  <a:pt x="4495800" y="554310"/>
                </a:lnTo>
                <a:lnTo>
                  <a:pt x="4445000" y="541595"/>
                </a:lnTo>
                <a:lnTo>
                  <a:pt x="4394200" y="528070"/>
                </a:lnTo>
                <a:lnTo>
                  <a:pt x="4343400" y="513952"/>
                </a:lnTo>
                <a:lnTo>
                  <a:pt x="4292600" y="499456"/>
                </a:lnTo>
                <a:lnTo>
                  <a:pt x="4241800" y="484797"/>
                </a:lnTo>
                <a:lnTo>
                  <a:pt x="4241800" y="4192128"/>
                </a:lnTo>
                <a:lnTo>
                  <a:pt x="4292600" y="4164801"/>
                </a:lnTo>
                <a:lnTo>
                  <a:pt x="4343400" y="4136218"/>
                </a:lnTo>
                <a:lnTo>
                  <a:pt x="4381500" y="4106351"/>
                </a:lnTo>
                <a:lnTo>
                  <a:pt x="4432300" y="4075172"/>
                </a:lnTo>
                <a:lnTo>
                  <a:pt x="4470400" y="4042653"/>
                </a:lnTo>
                <a:lnTo>
                  <a:pt x="4521200" y="4008767"/>
                </a:lnTo>
                <a:lnTo>
                  <a:pt x="4559300" y="3973486"/>
                </a:lnTo>
                <a:lnTo>
                  <a:pt x="4610100" y="3936781"/>
                </a:lnTo>
                <a:lnTo>
                  <a:pt x="4648200" y="3898625"/>
                </a:lnTo>
                <a:lnTo>
                  <a:pt x="4686300" y="3858990"/>
                </a:lnTo>
                <a:lnTo>
                  <a:pt x="4724400" y="3817849"/>
                </a:lnTo>
                <a:lnTo>
                  <a:pt x="4762500" y="3775172"/>
                </a:lnTo>
                <a:lnTo>
                  <a:pt x="4800600" y="3730933"/>
                </a:lnTo>
                <a:lnTo>
                  <a:pt x="4838700" y="3685104"/>
                </a:lnTo>
                <a:lnTo>
                  <a:pt x="4876800" y="3637656"/>
                </a:lnTo>
                <a:lnTo>
                  <a:pt x="4902200" y="3588562"/>
                </a:lnTo>
                <a:lnTo>
                  <a:pt x="4914900" y="3583619"/>
                </a:lnTo>
                <a:lnTo>
                  <a:pt x="4927600" y="3576547"/>
                </a:lnTo>
                <a:lnTo>
                  <a:pt x="4927600" y="3568119"/>
                </a:lnTo>
                <a:lnTo>
                  <a:pt x="4940300" y="3559111"/>
                </a:lnTo>
                <a:lnTo>
                  <a:pt x="4953000" y="3522497"/>
                </a:lnTo>
                <a:lnTo>
                  <a:pt x="4978400" y="3494222"/>
                </a:lnTo>
                <a:lnTo>
                  <a:pt x="5016500" y="3470759"/>
                </a:lnTo>
                <a:lnTo>
                  <a:pt x="5041900" y="3448583"/>
                </a:lnTo>
                <a:lnTo>
                  <a:pt x="5080000" y="3428137"/>
                </a:lnTo>
                <a:lnTo>
                  <a:pt x="5092700" y="3416938"/>
                </a:lnTo>
                <a:lnTo>
                  <a:pt x="5092700" y="3315614"/>
                </a:lnTo>
                <a:lnTo>
                  <a:pt x="5118100" y="3292562"/>
                </a:lnTo>
                <a:lnTo>
                  <a:pt x="5130800" y="3269637"/>
                </a:lnTo>
                <a:lnTo>
                  <a:pt x="5156200" y="3245944"/>
                </a:lnTo>
                <a:lnTo>
                  <a:pt x="5156200" y="3220592"/>
                </a:lnTo>
                <a:lnTo>
                  <a:pt x="5181600" y="3174333"/>
                </a:lnTo>
                <a:lnTo>
                  <a:pt x="5194300" y="3131161"/>
                </a:lnTo>
                <a:lnTo>
                  <a:pt x="5219700" y="3090915"/>
                </a:lnTo>
                <a:lnTo>
                  <a:pt x="5232400" y="3072173"/>
                </a:lnTo>
                <a:lnTo>
                  <a:pt x="5232400" y="1625331"/>
                </a:lnTo>
                <a:lnTo>
                  <a:pt x="5245100" y="1617678"/>
                </a:lnTo>
                <a:lnTo>
                  <a:pt x="5270500" y="1608315"/>
                </a:lnTo>
                <a:lnTo>
                  <a:pt x="5283200" y="1599624"/>
                </a:lnTo>
                <a:lnTo>
                  <a:pt x="5283200" y="1103172"/>
                </a:lnTo>
                <a:lnTo>
                  <a:pt x="5308600" y="1086208"/>
                </a:lnTo>
                <a:lnTo>
                  <a:pt x="5334000" y="1070462"/>
                </a:lnTo>
                <a:lnTo>
                  <a:pt x="5346700" y="1054675"/>
                </a:lnTo>
                <a:lnTo>
                  <a:pt x="5372100" y="1037589"/>
                </a:lnTo>
                <a:close/>
              </a:path>
              <a:path w="5740400" h="4575175">
                <a:moveTo>
                  <a:pt x="5143500" y="3349142"/>
                </a:moveTo>
                <a:lnTo>
                  <a:pt x="5143500" y="3317951"/>
                </a:lnTo>
                <a:lnTo>
                  <a:pt x="5130800" y="3317951"/>
                </a:lnTo>
                <a:lnTo>
                  <a:pt x="5130800" y="3318992"/>
                </a:lnTo>
                <a:lnTo>
                  <a:pt x="5105400" y="3322116"/>
                </a:lnTo>
                <a:lnTo>
                  <a:pt x="5092700" y="3320580"/>
                </a:lnTo>
                <a:lnTo>
                  <a:pt x="5092700" y="3416938"/>
                </a:lnTo>
                <a:lnTo>
                  <a:pt x="5105400" y="3405739"/>
                </a:lnTo>
                <a:lnTo>
                  <a:pt x="5130800" y="3379903"/>
                </a:lnTo>
                <a:lnTo>
                  <a:pt x="5143500" y="3349142"/>
                </a:lnTo>
                <a:close/>
              </a:path>
              <a:path w="5740400" h="4575175">
                <a:moveTo>
                  <a:pt x="5346700" y="1669337"/>
                </a:moveTo>
                <a:lnTo>
                  <a:pt x="5346700" y="1657611"/>
                </a:lnTo>
                <a:lnTo>
                  <a:pt x="5321300" y="1652565"/>
                </a:lnTo>
                <a:lnTo>
                  <a:pt x="5308600" y="1649387"/>
                </a:lnTo>
                <a:lnTo>
                  <a:pt x="5308600" y="1648345"/>
                </a:lnTo>
                <a:lnTo>
                  <a:pt x="5295900" y="1647964"/>
                </a:lnTo>
                <a:lnTo>
                  <a:pt x="5283200" y="1647964"/>
                </a:lnTo>
                <a:lnTo>
                  <a:pt x="5270500" y="1650390"/>
                </a:lnTo>
                <a:lnTo>
                  <a:pt x="5257800" y="1650390"/>
                </a:lnTo>
                <a:lnTo>
                  <a:pt x="5257800" y="1649884"/>
                </a:lnTo>
                <a:lnTo>
                  <a:pt x="5245100" y="1648083"/>
                </a:lnTo>
                <a:lnTo>
                  <a:pt x="5232400" y="1644566"/>
                </a:lnTo>
                <a:lnTo>
                  <a:pt x="5232400" y="3072173"/>
                </a:lnTo>
                <a:lnTo>
                  <a:pt x="5245100" y="3053430"/>
                </a:lnTo>
                <a:lnTo>
                  <a:pt x="5270500" y="3018544"/>
                </a:lnTo>
                <a:lnTo>
                  <a:pt x="5283200" y="3007727"/>
                </a:lnTo>
                <a:lnTo>
                  <a:pt x="5283200" y="2069426"/>
                </a:lnTo>
                <a:lnTo>
                  <a:pt x="5308600" y="2027242"/>
                </a:lnTo>
                <a:lnTo>
                  <a:pt x="5321300" y="1985138"/>
                </a:lnTo>
                <a:lnTo>
                  <a:pt x="5334000" y="1965511"/>
                </a:lnTo>
                <a:lnTo>
                  <a:pt x="5334000" y="1692554"/>
                </a:lnTo>
                <a:lnTo>
                  <a:pt x="5346700" y="1669337"/>
                </a:lnTo>
                <a:close/>
              </a:path>
              <a:path w="5740400" h="4575175">
                <a:moveTo>
                  <a:pt x="5486400" y="1228420"/>
                </a:moveTo>
                <a:lnTo>
                  <a:pt x="5486400" y="1201477"/>
                </a:lnTo>
                <a:lnTo>
                  <a:pt x="5473700" y="1192071"/>
                </a:lnTo>
                <a:lnTo>
                  <a:pt x="5461000" y="1185710"/>
                </a:lnTo>
                <a:lnTo>
                  <a:pt x="5448300" y="1181658"/>
                </a:lnTo>
                <a:lnTo>
                  <a:pt x="5397500" y="1170056"/>
                </a:lnTo>
                <a:lnTo>
                  <a:pt x="5359400" y="1154322"/>
                </a:lnTo>
                <a:lnTo>
                  <a:pt x="5321300" y="1132634"/>
                </a:lnTo>
                <a:lnTo>
                  <a:pt x="5283200" y="1103172"/>
                </a:lnTo>
                <a:lnTo>
                  <a:pt x="5283200" y="1366132"/>
                </a:lnTo>
                <a:lnTo>
                  <a:pt x="5295900" y="1351597"/>
                </a:lnTo>
                <a:lnTo>
                  <a:pt x="5308600" y="1328915"/>
                </a:lnTo>
                <a:lnTo>
                  <a:pt x="5334000" y="1306883"/>
                </a:lnTo>
                <a:lnTo>
                  <a:pt x="5359400" y="1289743"/>
                </a:lnTo>
                <a:lnTo>
                  <a:pt x="5384800" y="1281734"/>
                </a:lnTo>
                <a:lnTo>
                  <a:pt x="5397500" y="1278616"/>
                </a:lnTo>
                <a:lnTo>
                  <a:pt x="5422900" y="1272463"/>
                </a:lnTo>
                <a:lnTo>
                  <a:pt x="5435600" y="1264054"/>
                </a:lnTo>
                <a:lnTo>
                  <a:pt x="5448300" y="1254163"/>
                </a:lnTo>
                <a:lnTo>
                  <a:pt x="5461000" y="1246823"/>
                </a:lnTo>
                <a:lnTo>
                  <a:pt x="5473700" y="1238691"/>
                </a:lnTo>
                <a:lnTo>
                  <a:pt x="5486400" y="1228420"/>
                </a:lnTo>
                <a:close/>
              </a:path>
              <a:path w="5740400" h="4575175">
                <a:moveTo>
                  <a:pt x="5346700" y="1541714"/>
                </a:moveTo>
                <a:lnTo>
                  <a:pt x="5346700" y="1443759"/>
                </a:lnTo>
                <a:lnTo>
                  <a:pt x="5334000" y="1421017"/>
                </a:lnTo>
                <a:lnTo>
                  <a:pt x="5295900" y="1406093"/>
                </a:lnTo>
                <a:lnTo>
                  <a:pt x="5283200" y="1397465"/>
                </a:lnTo>
                <a:lnTo>
                  <a:pt x="5283200" y="1599624"/>
                </a:lnTo>
                <a:lnTo>
                  <a:pt x="5295900" y="1590932"/>
                </a:lnTo>
                <a:lnTo>
                  <a:pt x="5321300" y="1569545"/>
                </a:lnTo>
                <a:lnTo>
                  <a:pt x="5346700" y="1541714"/>
                </a:lnTo>
                <a:close/>
              </a:path>
              <a:path w="5740400" h="4575175">
                <a:moveTo>
                  <a:pt x="5461000" y="2150273"/>
                </a:moveTo>
                <a:lnTo>
                  <a:pt x="5448300" y="2134114"/>
                </a:lnTo>
                <a:lnTo>
                  <a:pt x="5422900" y="2120341"/>
                </a:lnTo>
                <a:lnTo>
                  <a:pt x="5384800" y="2108796"/>
                </a:lnTo>
                <a:lnTo>
                  <a:pt x="5346700" y="2098503"/>
                </a:lnTo>
                <a:lnTo>
                  <a:pt x="5321300" y="2086401"/>
                </a:lnTo>
                <a:lnTo>
                  <a:pt x="5283200" y="2069426"/>
                </a:lnTo>
                <a:lnTo>
                  <a:pt x="5283200" y="3007727"/>
                </a:lnTo>
                <a:lnTo>
                  <a:pt x="5308600" y="2986094"/>
                </a:lnTo>
                <a:lnTo>
                  <a:pt x="5334000" y="2955915"/>
                </a:lnTo>
                <a:lnTo>
                  <a:pt x="5372100" y="2927845"/>
                </a:lnTo>
                <a:lnTo>
                  <a:pt x="5397500" y="2909925"/>
                </a:lnTo>
                <a:lnTo>
                  <a:pt x="5422900" y="2890167"/>
                </a:lnTo>
                <a:lnTo>
                  <a:pt x="5422900" y="2206675"/>
                </a:lnTo>
                <a:lnTo>
                  <a:pt x="5448300" y="2173049"/>
                </a:lnTo>
                <a:lnTo>
                  <a:pt x="5461000" y="2150273"/>
                </a:lnTo>
                <a:close/>
              </a:path>
              <a:path w="5740400" h="4575175">
                <a:moveTo>
                  <a:pt x="5422900" y="1880635"/>
                </a:moveTo>
                <a:lnTo>
                  <a:pt x="5422900" y="1849183"/>
                </a:lnTo>
                <a:lnTo>
                  <a:pt x="5410200" y="1819368"/>
                </a:lnTo>
                <a:lnTo>
                  <a:pt x="5410200" y="1753162"/>
                </a:lnTo>
                <a:lnTo>
                  <a:pt x="5384800" y="1727554"/>
                </a:lnTo>
                <a:lnTo>
                  <a:pt x="5346700" y="1714131"/>
                </a:lnTo>
                <a:lnTo>
                  <a:pt x="5346700" y="1711999"/>
                </a:lnTo>
                <a:lnTo>
                  <a:pt x="5334000" y="1707353"/>
                </a:lnTo>
                <a:lnTo>
                  <a:pt x="5334000" y="1965511"/>
                </a:lnTo>
                <a:lnTo>
                  <a:pt x="5346700" y="1945885"/>
                </a:lnTo>
                <a:lnTo>
                  <a:pt x="5372100" y="1912254"/>
                </a:lnTo>
                <a:lnTo>
                  <a:pt x="5410200" y="1887016"/>
                </a:lnTo>
                <a:lnTo>
                  <a:pt x="5422900" y="1880635"/>
                </a:lnTo>
                <a:close/>
              </a:path>
              <a:path w="5740400" h="4575175">
                <a:moveTo>
                  <a:pt x="5511800" y="2253990"/>
                </a:moveTo>
                <a:lnTo>
                  <a:pt x="5511800" y="2227540"/>
                </a:lnTo>
                <a:lnTo>
                  <a:pt x="5486400" y="2214784"/>
                </a:lnTo>
                <a:lnTo>
                  <a:pt x="5422900" y="2206675"/>
                </a:lnTo>
                <a:lnTo>
                  <a:pt x="5422900" y="2890167"/>
                </a:lnTo>
                <a:lnTo>
                  <a:pt x="5448300" y="2873138"/>
                </a:lnTo>
                <a:lnTo>
                  <a:pt x="5473700" y="2863405"/>
                </a:lnTo>
                <a:lnTo>
                  <a:pt x="5499100" y="2851752"/>
                </a:lnTo>
                <a:lnTo>
                  <a:pt x="5499100" y="2303183"/>
                </a:lnTo>
                <a:lnTo>
                  <a:pt x="5511800" y="2253990"/>
                </a:lnTo>
                <a:close/>
              </a:path>
              <a:path w="5740400" h="4575175">
                <a:moveTo>
                  <a:pt x="5740400" y="2530017"/>
                </a:moveTo>
                <a:lnTo>
                  <a:pt x="5702300" y="2509733"/>
                </a:lnTo>
                <a:lnTo>
                  <a:pt x="5664200" y="2467042"/>
                </a:lnTo>
                <a:lnTo>
                  <a:pt x="5638800" y="2391777"/>
                </a:lnTo>
                <a:lnTo>
                  <a:pt x="5613400" y="2355403"/>
                </a:lnTo>
                <a:lnTo>
                  <a:pt x="5588000" y="2329002"/>
                </a:lnTo>
                <a:lnTo>
                  <a:pt x="5549900" y="2311839"/>
                </a:lnTo>
                <a:lnTo>
                  <a:pt x="5499100" y="2303183"/>
                </a:lnTo>
                <a:lnTo>
                  <a:pt x="5499100" y="2851752"/>
                </a:lnTo>
                <a:lnTo>
                  <a:pt x="5511800" y="2845926"/>
                </a:lnTo>
                <a:lnTo>
                  <a:pt x="5537200" y="2813912"/>
                </a:lnTo>
                <a:lnTo>
                  <a:pt x="5562600" y="2734547"/>
                </a:lnTo>
                <a:lnTo>
                  <a:pt x="5562600" y="2545905"/>
                </a:lnTo>
                <a:lnTo>
                  <a:pt x="5575300" y="2545905"/>
                </a:lnTo>
                <a:lnTo>
                  <a:pt x="5575300" y="2548204"/>
                </a:lnTo>
                <a:lnTo>
                  <a:pt x="5588000" y="2554223"/>
                </a:lnTo>
                <a:lnTo>
                  <a:pt x="5600700" y="2566703"/>
                </a:lnTo>
                <a:lnTo>
                  <a:pt x="5613400" y="2575039"/>
                </a:lnTo>
                <a:lnTo>
                  <a:pt x="5626100" y="2579698"/>
                </a:lnTo>
                <a:lnTo>
                  <a:pt x="5638800" y="2581147"/>
                </a:lnTo>
                <a:lnTo>
                  <a:pt x="5664200" y="2575786"/>
                </a:lnTo>
                <a:lnTo>
                  <a:pt x="5689600" y="2562588"/>
                </a:lnTo>
                <a:lnTo>
                  <a:pt x="5715000" y="2545888"/>
                </a:lnTo>
                <a:lnTo>
                  <a:pt x="5740400" y="2530017"/>
                </a:lnTo>
                <a:close/>
              </a:path>
              <a:path w="5740400" h="4575175">
                <a:moveTo>
                  <a:pt x="5600700" y="2693448"/>
                </a:moveTo>
                <a:lnTo>
                  <a:pt x="5600700" y="2639412"/>
                </a:lnTo>
                <a:lnTo>
                  <a:pt x="5588000" y="2627657"/>
                </a:lnTo>
                <a:lnTo>
                  <a:pt x="5575300" y="2616250"/>
                </a:lnTo>
                <a:lnTo>
                  <a:pt x="5575300" y="2605215"/>
                </a:lnTo>
                <a:lnTo>
                  <a:pt x="5562600" y="2594071"/>
                </a:lnTo>
                <a:lnTo>
                  <a:pt x="5562600" y="2734547"/>
                </a:lnTo>
                <a:lnTo>
                  <a:pt x="5588000" y="2701328"/>
                </a:lnTo>
                <a:lnTo>
                  <a:pt x="5600700" y="2693448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76478" y="3951814"/>
            <a:ext cx="6779895" cy="1777364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indent="586740" algn="just">
              <a:lnSpc>
                <a:spcPct val="102800"/>
              </a:lnSpc>
              <a:spcBef>
                <a:spcPts val="70"/>
              </a:spcBef>
            </a:pP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0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1982,</a:t>
            </a:r>
            <a:r>
              <a:rPr sz="14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Crown</a:t>
            </a:r>
            <a:r>
              <a:rPr sz="140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Publishers</a:t>
            </a:r>
            <a:r>
              <a:rPr sz="1400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published</a:t>
            </a:r>
            <a:r>
              <a:rPr sz="140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0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40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MARTHA</a:t>
            </a:r>
            <a:r>
              <a:rPr sz="140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STEWART book</a:t>
            </a:r>
            <a:r>
              <a:rPr sz="14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entitled</a:t>
            </a:r>
            <a:r>
              <a:rPr sz="1400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i="1" spc="-25" dirty="0">
                <a:solidFill>
                  <a:srgbClr val="231F20"/>
                </a:solidFill>
                <a:latin typeface="Candara"/>
                <a:cs typeface="Candara"/>
              </a:rPr>
              <a:t>En- </a:t>
            </a:r>
            <a:r>
              <a:rPr sz="1400" i="1" dirty="0">
                <a:solidFill>
                  <a:srgbClr val="231F20"/>
                </a:solidFill>
                <a:latin typeface="Candara"/>
                <a:cs typeface="Candara"/>
              </a:rPr>
              <a:t>tertaining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,</a:t>
            </a:r>
            <a:r>
              <a:rPr sz="140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0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an</a:t>
            </a:r>
            <a:r>
              <a:rPr sz="140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empire</a:t>
            </a:r>
            <a:r>
              <a:rPr sz="140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began.</a:t>
            </a:r>
            <a:r>
              <a:rPr sz="140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Ms.</a:t>
            </a:r>
            <a:r>
              <a:rPr sz="140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Stewart</a:t>
            </a:r>
            <a:r>
              <a:rPr sz="14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then</a:t>
            </a:r>
            <a:r>
              <a:rPr sz="1400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collaborated</a:t>
            </a:r>
            <a:r>
              <a:rPr sz="140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400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Time</a:t>
            </a:r>
            <a:r>
              <a:rPr sz="140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Publishing</a:t>
            </a:r>
            <a:r>
              <a:rPr sz="140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-25" dirty="0">
                <a:solidFill>
                  <a:srgbClr val="231F20"/>
                </a:solidFill>
                <a:latin typeface="Candara"/>
                <a:cs typeface="Candara"/>
              </a:rPr>
              <a:t>in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1990</a:t>
            </a:r>
            <a:r>
              <a:rPr sz="140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00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develop</a:t>
            </a:r>
            <a:r>
              <a:rPr sz="140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0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magazine</a:t>
            </a:r>
            <a:r>
              <a:rPr sz="1400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called</a:t>
            </a:r>
            <a:r>
              <a:rPr sz="140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i="1" dirty="0">
                <a:solidFill>
                  <a:srgbClr val="231F20"/>
                </a:solidFill>
                <a:latin typeface="Candara"/>
                <a:cs typeface="Candara"/>
              </a:rPr>
              <a:t>Martha</a:t>
            </a:r>
            <a:r>
              <a:rPr sz="1400" i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i="1" dirty="0">
                <a:solidFill>
                  <a:srgbClr val="231F20"/>
                </a:solidFill>
                <a:latin typeface="Candara"/>
                <a:cs typeface="Candara"/>
              </a:rPr>
              <a:t>Stewart</a:t>
            </a:r>
            <a:r>
              <a:rPr sz="1400" i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i="1" dirty="0">
                <a:solidFill>
                  <a:srgbClr val="231F20"/>
                </a:solidFill>
                <a:latin typeface="Candara"/>
                <a:cs typeface="Candara"/>
              </a:rPr>
              <a:t>Living</a:t>
            </a:r>
            <a:r>
              <a:rPr sz="1400" i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which</a:t>
            </a:r>
            <a:r>
              <a:rPr sz="140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40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eventually</a:t>
            </a:r>
            <a:r>
              <a:rPr sz="140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enjoy</a:t>
            </a:r>
            <a:r>
              <a:rPr sz="140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-50" dirty="0">
                <a:solidFill>
                  <a:srgbClr val="231F20"/>
                </a:solidFill>
                <a:latin typeface="Candara"/>
                <a:cs typeface="Candara"/>
              </a:rPr>
              <a:t>a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circulation</a:t>
            </a:r>
            <a:r>
              <a:rPr sz="140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2</a:t>
            </a:r>
            <a:r>
              <a:rPr sz="140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million</a:t>
            </a:r>
            <a:r>
              <a:rPr sz="140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readers.</a:t>
            </a:r>
            <a:r>
              <a:rPr sz="1400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40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led</a:t>
            </a:r>
            <a:r>
              <a:rPr sz="140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series</a:t>
            </a:r>
            <a:r>
              <a:rPr sz="140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0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successful</a:t>
            </a:r>
            <a:r>
              <a:rPr sz="140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television</a:t>
            </a:r>
            <a:r>
              <a:rPr sz="14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shows</a:t>
            </a:r>
            <a:r>
              <a:rPr sz="140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0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-20" dirty="0">
                <a:solidFill>
                  <a:srgbClr val="231F20"/>
                </a:solidFill>
                <a:latin typeface="Candara"/>
                <a:cs typeface="Candara"/>
              </a:rPr>
              <a:t>spe-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cials</a:t>
            </a:r>
            <a:r>
              <a:rPr sz="1400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and,</a:t>
            </a:r>
            <a:r>
              <a:rPr sz="1400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ultimately,</a:t>
            </a:r>
            <a:r>
              <a:rPr sz="1400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00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creation</a:t>
            </a:r>
            <a:r>
              <a:rPr sz="1400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00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00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company,</a:t>
            </a:r>
            <a:r>
              <a:rPr sz="1400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Martha</a:t>
            </a:r>
            <a:r>
              <a:rPr sz="1400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Stewart</a:t>
            </a:r>
            <a:r>
              <a:rPr sz="1400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Living</a:t>
            </a:r>
            <a:r>
              <a:rPr sz="1400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Candara"/>
                <a:cs typeface="Candara"/>
              </a:rPr>
              <a:t>Omnimedia,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which</a:t>
            </a:r>
            <a:r>
              <a:rPr sz="1400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400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go</a:t>
            </a:r>
            <a:r>
              <a:rPr sz="1400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public</a:t>
            </a:r>
            <a:r>
              <a:rPr sz="140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00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1999.</a:t>
            </a:r>
            <a:r>
              <a:rPr sz="1400" spc="1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Kmart</a:t>
            </a:r>
            <a:r>
              <a:rPr sz="1400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has</a:t>
            </a:r>
            <a:r>
              <a:rPr sz="1400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carried</a:t>
            </a:r>
            <a:r>
              <a:rPr sz="1400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her</a:t>
            </a:r>
            <a:r>
              <a:rPr sz="1400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400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line</a:t>
            </a:r>
            <a:r>
              <a:rPr sz="1400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00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home</a:t>
            </a:r>
            <a:r>
              <a:rPr sz="140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Candara"/>
                <a:cs typeface="Candara"/>
              </a:rPr>
              <a:t>furnishing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products</a:t>
            </a:r>
            <a:r>
              <a:rPr sz="140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0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decades</a:t>
            </a:r>
            <a:r>
              <a:rPr sz="1400" spc="-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0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0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40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MARTHA</a:t>
            </a:r>
            <a:r>
              <a:rPr sz="140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STEWART</a:t>
            </a:r>
            <a:r>
              <a:rPr sz="140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line</a:t>
            </a:r>
            <a:r>
              <a:rPr sz="140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0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paint</a:t>
            </a:r>
            <a:r>
              <a:rPr sz="14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is</a:t>
            </a:r>
            <a:r>
              <a:rPr sz="140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sold</a:t>
            </a:r>
            <a:r>
              <a:rPr sz="140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through</a:t>
            </a:r>
            <a:r>
              <a:rPr sz="140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Candara"/>
                <a:cs typeface="Candara"/>
              </a:rPr>
              <a:t>Sears.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is</a:t>
            </a:r>
            <a:r>
              <a:rPr sz="1400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now</a:t>
            </a:r>
            <a:r>
              <a:rPr sz="140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part</a:t>
            </a:r>
            <a:r>
              <a:rPr sz="140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0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dirty="0">
                <a:solidFill>
                  <a:srgbClr val="231F20"/>
                </a:solidFill>
                <a:latin typeface="Candara"/>
                <a:cs typeface="Candara"/>
              </a:rPr>
              <a:t>Sequential</a:t>
            </a:r>
            <a:r>
              <a:rPr sz="140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Candara"/>
                <a:cs typeface="Candara"/>
              </a:rPr>
              <a:t>Brands.</a:t>
            </a:r>
            <a:endParaRPr sz="1400">
              <a:latin typeface="Candara"/>
              <a:cs typeface="Candar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203505" y="2478646"/>
            <a:ext cx="1675130" cy="1254760"/>
            <a:chOff x="6203505" y="2478646"/>
            <a:chExt cx="1675130" cy="1254760"/>
          </a:xfrm>
        </p:grpSpPr>
        <p:sp>
          <p:nvSpPr>
            <p:cNvPr id="5" name="object 5"/>
            <p:cNvSpPr/>
            <p:nvPr/>
          </p:nvSpPr>
          <p:spPr>
            <a:xfrm>
              <a:off x="6205296" y="2480995"/>
              <a:ext cx="62230" cy="10795"/>
            </a:xfrm>
            <a:custGeom>
              <a:avLst/>
              <a:gdLst/>
              <a:ahLst/>
              <a:cxnLst/>
              <a:rect l="l" t="t" r="r" b="b"/>
              <a:pathLst>
                <a:path w="62229" h="10794">
                  <a:moveTo>
                    <a:pt x="61798" y="10794"/>
                  </a:moveTo>
                  <a:lnTo>
                    <a:pt x="61798" y="0"/>
                  </a:lnTo>
                  <a:lnTo>
                    <a:pt x="0" y="0"/>
                  </a:lnTo>
                  <a:lnTo>
                    <a:pt x="0" y="10794"/>
                  </a:lnTo>
                  <a:lnTo>
                    <a:pt x="61798" y="10794"/>
                  </a:lnTo>
                  <a:close/>
                </a:path>
              </a:pathLst>
            </a:custGeom>
            <a:solidFill>
              <a:srgbClr val="F3F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03505" y="2478646"/>
              <a:ext cx="1674723" cy="125426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74376" y="1618392"/>
            <a:ext cx="4958715" cy="629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dirty="0"/>
              <a:t>MARTHA</a:t>
            </a:r>
            <a:r>
              <a:rPr spc="35" dirty="0"/>
              <a:t> </a:t>
            </a:r>
            <a:r>
              <a:rPr dirty="0"/>
              <a:t>STEWART’S</a:t>
            </a:r>
            <a:r>
              <a:rPr spc="40" dirty="0"/>
              <a:t> </a:t>
            </a:r>
            <a:r>
              <a:rPr dirty="0"/>
              <a:t>BOOK</a:t>
            </a:r>
            <a:r>
              <a:rPr spc="40" dirty="0"/>
              <a:t> </a:t>
            </a:r>
            <a:r>
              <a:rPr spc="-10" dirty="0"/>
              <a:t>“ENTERTAINING”</a:t>
            </a:r>
          </a:p>
          <a:p>
            <a:pPr marL="635" algn="ctr">
              <a:lnSpc>
                <a:spcPct val="100000"/>
              </a:lnSpc>
              <a:spcBef>
                <a:spcPts val="40"/>
              </a:spcBef>
            </a:pPr>
            <a:r>
              <a:rPr spc="-20" dirty="0"/>
              <a:t>1982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39967" y="1536306"/>
            <a:ext cx="3371215" cy="4712970"/>
            <a:chOff x="6239967" y="1536306"/>
            <a:chExt cx="3371215" cy="47129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39967" y="1536306"/>
              <a:ext cx="3370833" cy="471237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266370" y="1560906"/>
              <a:ext cx="3309620" cy="4650740"/>
            </a:xfrm>
            <a:custGeom>
              <a:avLst/>
              <a:gdLst/>
              <a:ahLst/>
              <a:cxnLst/>
              <a:rect l="l" t="t" r="r" b="b"/>
              <a:pathLst>
                <a:path w="3309620" h="4650740">
                  <a:moveTo>
                    <a:pt x="3309010" y="4650562"/>
                  </a:moveTo>
                  <a:lnTo>
                    <a:pt x="3309010" y="0"/>
                  </a:lnTo>
                  <a:lnTo>
                    <a:pt x="0" y="0"/>
                  </a:lnTo>
                  <a:lnTo>
                    <a:pt x="0" y="4650562"/>
                  </a:lnTo>
                  <a:lnTo>
                    <a:pt x="3309010" y="46505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-25" y="1057275"/>
            <a:ext cx="6096000" cy="5658485"/>
          </a:xfrm>
          <a:custGeom>
            <a:avLst/>
            <a:gdLst/>
            <a:ahLst/>
            <a:cxnLst/>
            <a:rect l="l" t="t" r="r" b="b"/>
            <a:pathLst>
              <a:path w="6096000" h="5658484">
                <a:moveTo>
                  <a:pt x="5702300" y="0"/>
                </a:moveTo>
                <a:lnTo>
                  <a:pt x="0" y="0"/>
                </a:lnTo>
                <a:lnTo>
                  <a:pt x="0" y="5657862"/>
                </a:lnTo>
                <a:lnTo>
                  <a:pt x="5588000" y="5657862"/>
                </a:lnTo>
                <a:lnTo>
                  <a:pt x="5588000" y="1385289"/>
                </a:lnTo>
                <a:lnTo>
                  <a:pt x="5600700" y="1358823"/>
                </a:lnTo>
                <a:lnTo>
                  <a:pt x="5600700" y="692300"/>
                </a:lnTo>
                <a:lnTo>
                  <a:pt x="5613400" y="666186"/>
                </a:lnTo>
                <a:lnTo>
                  <a:pt x="5613400" y="493640"/>
                </a:lnTo>
                <a:lnTo>
                  <a:pt x="5626100" y="464412"/>
                </a:lnTo>
                <a:lnTo>
                  <a:pt x="5626100" y="434162"/>
                </a:lnTo>
                <a:lnTo>
                  <a:pt x="5638800" y="402437"/>
                </a:lnTo>
                <a:lnTo>
                  <a:pt x="5638800" y="367848"/>
                </a:lnTo>
                <a:lnTo>
                  <a:pt x="5651500" y="331128"/>
                </a:lnTo>
                <a:lnTo>
                  <a:pt x="5651500" y="204906"/>
                </a:lnTo>
                <a:lnTo>
                  <a:pt x="5664200" y="179057"/>
                </a:lnTo>
                <a:lnTo>
                  <a:pt x="5664200" y="60821"/>
                </a:lnTo>
                <a:lnTo>
                  <a:pt x="5676900" y="53234"/>
                </a:lnTo>
                <a:lnTo>
                  <a:pt x="5676900" y="11836"/>
                </a:lnTo>
                <a:lnTo>
                  <a:pt x="5702300" y="0"/>
                </a:lnTo>
                <a:close/>
              </a:path>
              <a:path w="6096000" h="5658484">
                <a:moveTo>
                  <a:pt x="5638800" y="1575777"/>
                </a:moveTo>
                <a:lnTo>
                  <a:pt x="5626100" y="1558448"/>
                </a:lnTo>
                <a:lnTo>
                  <a:pt x="5613400" y="1541710"/>
                </a:lnTo>
                <a:lnTo>
                  <a:pt x="5600700" y="1525206"/>
                </a:lnTo>
                <a:lnTo>
                  <a:pt x="5600700" y="1471283"/>
                </a:lnTo>
                <a:lnTo>
                  <a:pt x="5588000" y="1440967"/>
                </a:lnTo>
                <a:lnTo>
                  <a:pt x="5588000" y="5657862"/>
                </a:lnTo>
                <a:lnTo>
                  <a:pt x="5626100" y="5657862"/>
                </a:lnTo>
                <a:lnTo>
                  <a:pt x="5626100" y="1593672"/>
                </a:lnTo>
                <a:lnTo>
                  <a:pt x="5626307" y="1593755"/>
                </a:lnTo>
                <a:lnTo>
                  <a:pt x="5638800" y="1575777"/>
                </a:lnTo>
                <a:close/>
              </a:path>
              <a:path w="6096000" h="5658484">
                <a:moveTo>
                  <a:pt x="5613400" y="757516"/>
                </a:moveTo>
                <a:lnTo>
                  <a:pt x="5613400" y="729335"/>
                </a:lnTo>
                <a:lnTo>
                  <a:pt x="5600700" y="713069"/>
                </a:lnTo>
                <a:lnTo>
                  <a:pt x="5600700" y="784974"/>
                </a:lnTo>
                <a:lnTo>
                  <a:pt x="5613400" y="757516"/>
                </a:lnTo>
                <a:close/>
              </a:path>
              <a:path w="6096000" h="5658484">
                <a:moveTo>
                  <a:pt x="5613400" y="1236714"/>
                </a:moveTo>
                <a:lnTo>
                  <a:pt x="5613400" y="981849"/>
                </a:lnTo>
                <a:lnTo>
                  <a:pt x="5600700" y="962464"/>
                </a:lnTo>
                <a:lnTo>
                  <a:pt x="5600700" y="1310309"/>
                </a:lnTo>
                <a:lnTo>
                  <a:pt x="5613400" y="1236714"/>
                </a:lnTo>
                <a:close/>
              </a:path>
              <a:path w="6096000" h="5658484">
                <a:moveTo>
                  <a:pt x="5626100" y="1149908"/>
                </a:moveTo>
                <a:lnTo>
                  <a:pt x="5626100" y="1026548"/>
                </a:lnTo>
                <a:lnTo>
                  <a:pt x="5613400" y="1010580"/>
                </a:lnTo>
                <a:lnTo>
                  <a:pt x="5613400" y="1192182"/>
                </a:lnTo>
                <a:lnTo>
                  <a:pt x="5626100" y="1149908"/>
                </a:lnTo>
                <a:close/>
              </a:path>
              <a:path w="6096000" h="5658484">
                <a:moveTo>
                  <a:pt x="5626307" y="1593755"/>
                </a:moveTo>
                <a:lnTo>
                  <a:pt x="5626100" y="1593672"/>
                </a:lnTo>
                <a:lnTo>
                  <a:pt x="5626100" y="1594053"/>
                </a:lnTo>
                <a:lnTo>
                  <a:pt x="5626307" y="1593755"/>
                </a:lnTo>
                <a:close/>
              </a:path>
              <a:path w="6096000" h="5658484">
                <a:moveTo>
                  <a:pt x="5638800" y="2914230"/>
                </a:moveTo>
                <a:lnTo>
                  <a:pt x="5638800" y="1598765"/>
                </a:lnTo>
                <a:lnTo>
                  <a:pt x="5626307" y="1593755"/>
                </a:lnTo>
                <a:lnTo>
                  <a:pt x="5626100" y="1594053"/>
                </a:lnTo>
                <a:lnTo>
                  <a:pt x="5626100" y="2953410"/>
                </a:lnTo>
                <a:lnTo>
                  <a:pt x="5638800" y="2914230"/>
                </a:lnTo>
                <a:close/>
              </a:path>
              <a:path w="6096000" h="5658484">
                <a:moveTo>
                  <a:pt x="5638800" y="3009932"/>
                </a:moveTo>
                <a:lnTo>
                  <a:pt x="5638800" y="2966186"/>
                </a:lnTo>
                <a:lnTo>
                  <a:pt x="5626100" y="2954147"/>
                </a:lnTo>
                <a:lnTo>
                  <a:pt x="5626100" y="3033877"/>
                </a:lnTo>
                <a:lnTo>
                  <a:pt x="5638800" y="3009932"/>
                </a:lnTo>
                <a:close/>
              </a:path>
              <a:path w="6096000" h="5658484">
                <a:moveTo>
                  <a:pt x="5664200" y="3377958"/>
                </a:moveTo>
                <a:lnTo>
                  <a:pt x="5638800" y="3140329"/>
                </a:lnTo>
                <a:lnTo>
                  <a:pt x="5638800" y="3128911"/>
                </a:lnTo>
                <a:lnTo>
                  <a:pt x="5626307" y="3127774"/>
                </a:lnTo>
                <a:lnTo>
                  <a:pt x="5626100" y="3127755"/>
                </a:lnTo>
                <a:lnTo>
                  <a:pt x="5626100" y="5657862"/>
                </a:lnTo>
                <a:lnTo>
                  <a:pt x="5651500" y="5657862"/>
                </a:lnTo>
                <a:lnTo>
                  <a:pt x="5651500" y="3405517"/>
                </a:lnTo>
                <a:lnTo>
                  <a:pt x="5664200" y="3377958"/>
                </a:lnTo>
                <a:close/>
              </a:path>
              <a:path w="6096000" h="5658484">
                <a:moveTo>
                  <a:pt x="5676900" y="2847060"/>
                </a:moveTo>
                <a:lnTo>
                  <a:pt x="5676900" y="1704914"/>
                </a:lnTo>
                <a:lnTo>
                  <a:pt x="5664200" y="1677569"/>
                </a:lnTo>
                <a:lnTo>
                  <a:pt x="5651500" y="1661312"/>
                </a:lnTo>
                <a:lnTo>
                  <a:pt x="5651500" y="1638607"/>
                </a:lnTo>
                <a:lnTo>
                  <a:pt x="5638800" y="1633550"/>
                </a:lnTo>
                <a:lnTo>
                  <a:pt x="5638800" y="2908884"/>
                </a:lnTo>
                <a:lnTo>
                  <a:pt x="5651500" y="2883420"/>
                </a:lnTo>
                <a:lnTo>
                  <a:pt x="5664200" y="2870212"/>
                </a:lnTo>
                <a:lnTo>
                  <a:pt x="5676900" y="2847060"/>
                </a:lnTo>
                <a:close/>
              </a:path>
              <a:path w="6096000" h="5658484">
                <a:moveTo>
                  <a:pt x="5778500" y="4055643"/>
                </a:moveTo>
                <a:lnTo>
                  <a:pt x="5753100" y="4034586"/>
                </a:lnTo>
                <a:lnTo>
                  <a:pt x="5727700" y="3987850"/>
                </a:lnTo>
                <a:lnTo>
                  <a:pt x="5715000" y="3918813"/>
                </a:lnTo>
                <a:lnTo>
                  <a:pt x="5715000" y="3901277"/>
                </a:lnTo>
                <a:lnTo>
                  <a:pt x="5702300" y="3884804"/>
                </a:lnTo>
                <a:lnTo>
                  <a:pt x="5702300" y="3770051"/>
                </a:lnTo>
                <a:lnTo>
                  <a:pt x="5689600" y="3763632"/>
                </a:lnTo>
                <a:lnTo>
                  <a:pt x="5689600" y="3699633"/>
                </a:lnTo>
                <a:lnTo>
                  <a:pt x="5676900" y="3663784"/>
                </a:lnTo>
                <a:lnTo>
                  <a:pt x="5676900" y="3605949"/>
                </a:lnTo>
                <a:lnTo>
                  <a:pt x="5664200" y="3585197"/>
                </a:lnTo>
                <a:lnTo>
                  <a:pt x="5664200" y="3418814"/>
                </a:lnTo>
                <a:lnTo>
                  <a:pt x="5651500" y="3405517"/>
                </a:lnTo>
                <a:lnTo>
                  <a:pt x="5651500" y="5657862"/>
                </a:lnTo>
                <a:lnTo>
                  <a:pt x="5765800" y="5657862"/>
                </a:lnTo>
                <a:lnTo>
                  <a:pt x="5765800" y="4060990"/>
                </a:lnTo>
                <a:lnTo>
                  <a:pt x="5778500" y="4055643"/>
                </a:lnTo>
                <a:close/>
              </a:path>
              <a:path w="6096000" h="5658484">
                <a:moveTo>
                  <a:pt x="5676900" y="125945"/>
                </a:moveTo>
                <a:lnTo>
                  <a:pt x="5676900" y="66602"/>
                </a:lnTo>
                <a:lnTo>
                  <a:pt x="5664200" y="60821"/>
                </a:lnTo>
                <a:lnTo>
                  <a:pt x="5664200" y="141361"/>
                </a:lnTo>
                <a:lnTo>
                  <a:pt x="5676900" y="125945"/>
                </a:lnTo>
                <a:close/>
              </a:path>
              <a:path w="6096000" h="5658484">
                <a:moveTo>
                  <a:pt x="5689600" y="3534067"/>
                </a:moveTo>
                <a:lnTo>
                  <a:pt x="5689600" y="3502012"/>
                </a:lnTo>
                <a:lnTo>
                  <a:pt x="5676900" y="3494684"/>
                </a:lnTo>
                <a:lnTo>
                  <a:pt x="5676900" y="3443744"/>
                </a:lnTo>
                <a:lnTo>
                  <a:pt x="5664200" y="3438410"/>
                </a:lnTo>
                <a:lnTo>
                  <a:pt x="5664200" y="3583520"/>
                </a:lnTo>
                <a:lnTo>
                  <a:pt x="5689600" y="3534067"/>
                </a:lnTo>
                <a:close/>
              </a:path>
              <a:path w="6096000" h="5658484">
                <a:moveTo>
                  <a:pt x="5689600" y="2735694"/>
                </a:moveTo>
                <a:lnTo>
                  <a:pt x="5689600" y="1896285"/>
                </a:lnTo>
                <a:lnTo>
                  <a:pt x="5676900" y="1880120"/>
                </a:lnTo>
                <a:lnTo>
                  <a:pt x="5676900" y="2744597"/>
                </a:lnTo>
                <a:lnTo>
                  <a:pt x="5689600" y="2735694"/>
                </a:lnTo>
                <a:close/>
              </a:path>
              <a:path w="6096000" h="5658484">
                <a:moveTo>
                  <a:pt x="5702300" y="2018588"/>
                </a:moveTo>
                <a:lnTo>
                  <a:pt x="5702300" y="2001298"/>
                </a:lnTo>
                <a:lnTo>
                  <a:pt x="5689600" y="1983347"/>
                </a:lnTo>
                <a:lnTo>
                  <a:pt x="5689600" y="2059096"/>
                </a:lnTo>
                <a:lnTo>
                  <a:pt x="5702300" y="2018588"/>
                </a:lnTo>
                <a:close/>
              </a:path>
              <a:path w="6096000" h="5658484">
                <a:moveTo>
                  <a:pt x="5702300" y="2644114"/>
                </a:moveTo>
                <a:lnTo>
                  <a:pt x="5702300" y="2138605"/>
                </a:lnTo>
                <a:lnTo>
                  <a:pt x="5689600" y="2099235"/>
                </a:lnTo>
                <a:lnTo>
                  <a:pt x="5689600" y="2653855"/>
                </a:lnTo>
                <a:lnTo>
                  <a:pt x="5702300" y="2644114"/>
                </a:lnTo>
                <a:close/>
              </a:path>
              <a:path w="6096000" h="5658484">
                <a:moveTo>
                  <a:pt x="5702300" y="2714205"/>
                </a:moveTo>
                <a:lnTo>
                  <a:pt x="5702300" y="2690113"/>
                </a:lnTo>
                <a:lnTo>
                  <a:pt x="5689600" y="2682874"/>
                </a:lnTo>
                <a:lnTo>
                  <a:pt x="5689600" y="2726042"/>
                </a:lnTo>
                <a:lnTo>
                  <a:pt x="5702300" y="2714205"/>
                </a:lnTo>
                <a:close/>
              </a:path>
              <a:path w="6096000" h="5658484">
                <a:moveTo>
                  <a:pt x="5727700" y="2511276"/>
                </a:moveTo>
                <a:lnTo>
                  <a:pt x="5727700" y="2318156"/>
                </a:lnTo>
                <a:lnTo>
                  <a:pt x="5715000" y="2252963"/>
                </a:lnTo>
                <a:lnTo>
                  <a:pt x="5702300" y="2221634"/>
                </a:lnTo>
                <a:lnTo>
                  <a:pt x="5702300" y="2586218"/>
                </a:lnTo>
                <a:lnTo>
                  <a:pt x="5715000" y="2570287"/>
                </a:lnTo>
                <a:lnTo>
                  <a:pt x="5715000" y="2540914"/>
                </a:lnTo>
                <a:lnTo>
                  <a:pt x="5727700" y="2511276"/>
                </a:lnTo>
                <a:close/>
              </a:path>
              <a:path w="6096000" h="5658484">
                <a:moveTo>
                  <a:pt x="5715000" y="3867705"/>
                </a:moveTo>
                <a:lnTo>
                  <a:pt x="5715000" y="3793286"/>
                </a:lnTo>
                <a:lnTo>
                  <a:pt x="5702300" y="3784338"/>
                </a:lnTo>
                <a:lnTo>
                  <a:pt x="5702300" y="3884804"/>
                </a:lnTo>
                <a:lnTo>
                  <a:pt x="5715000" y="3867705"/>
                </a:lnTo>
                <a:close/>
              </a:path>
              <a:path w="6096000" h="5658484">
                <a:moveTo>
                  <a:pt x="5740400" y="2458351"/>
                </a:moveTo>
                <a:lnTo>
                  <a:pt x="5740400" y="2390178"/>
                </a:lnTo>
                <a:lnTo>
                  <a:pt x="5727700" y="2348445"/>
                </a:lnTo>
                <a:lnTo>
                  <a:pt x="5727700" y="2483275"/>
                </a:lnTo>
                <a:lnTo>
                  <a:pt x="5740400" y="2458351"/>
                </a:lnTo>
                <a:close/>
              </a:path>
              <a:path w="6096000" h="5658484">
                <a:moveTo>
                  <a:pt x="5778500" y="4081945"/>
                </a:moveTo>
                <a:lnTo>
                  <a:pt x="5765800" y="4078058"/>
                </a:lnTo>
                <a:lnTo>
                  <a:pt x="5765800" y="4082148"/>
                </a:lnTo>
                <a:lnTo>
                  <a:pt x="5778500" y="4081945"/>
                </a:lnTo>
                <a:close/>
              </a:path>
              <a:path w="6096000" h="5658484">
                <a:moveTo>
                  <a:pt x="5778500" y="4094403"/>
                </a:moveTo>
                <a:lnTo>
                  <a:pt x="5778500" y="4090847"/>
                </a:lnTo>
                <a:lnTo>
                  <a:pt x="5765800" y="4083824"/>
                </a:lnTo>
                <a:lnTo>
                  <a:pt x="5765800" y="4096613"/>
                </a:lnTo>
                <a:lnTo>
                  <a:pt x="5778500" y="4094403"/>
                </a:lnTo>
                <a:close/>
              </a:path>
              <a:path w="6096000" h="5658484">
                <a:moveTo>
                  <a:pt x="6096000" y="5657862"/>
                </a:moveTo>
                <a:lnTo>
                  <a:pt x="6096000" y="5656453"/>
                </a:lnTo>
                <a:lnTo>
                  <a:pt x="6083300" y="5650903"/>
                </a:lnTo>
                <a:lnTo>
                  <a:pt x="6083300" y="5643600"/>
                </a:lnTo>
                <a:lnTo>
                  <a:pt x="6070600" y="5613514"/>
                </a:lnTo>
                <a:lnTo>
                  <a:pt x="6070600" y="5595661"/>
                </a:lnTo>
                <a:lnTo>
                  <a:pt x="6057900" y="5578460"/>
                </a:lnTo>
                <a:lnTo>
                  <a:pt x="6057900" y="5266994"/>
                </a:lnTo>
                <a:lnTo>
                  <a:pt x="6045200" y="5260213"/>
                </a:lnTo>
                <a:lnTo>
                  <a:pt x="6045200" y="5147385"/>
                </a:lnTo>
                <a:lnTo>
                  <a:pt x="6032500" y="5128075"/>
                </a:lnTo>
                <a:lnTo>
                  <a:pt x="6019800" y="5109061"/>
                </a:lnTo>
                <a:lnTo>
                  <a:pt x="6007100" y="5095532"/>
                </a:lnTo>
                <a:lnTo>
                  <a:pt x="6007100" y="5060251"/>
                </a:lnTo>
                <a:lnTo>
                  <a:pt x="5994400" y="5036896"/>
                </a:lnTo>
                <a:lnTo>
                  <a:pt x="5994400" y="5025581"/>
                </a:lnTo>
                <a:lnTo>
                  <a:pt x="5981700" y="5009576"/>
                </a:lnTo>
                <a:lnTo>
                  <a:pt x="5969000" y="4994103"/>
                </a:lnTo>
                <a:lnTo>
                  <a:pt x="5969000" y="4984381"/>
                </a:lnTo>
                <a:lnTo>
                  <a:pt x="5943600" y="4924094"/>
                </a:lnTo>
                <a:lnTo>
                  <a:pt x="5905500" y="4880373"/>
                </a:lnTo>
                <a:lnTo>
                  <a:pt x="5892800" y="4845384"/>
                </a:lnTo>
                <a:lnTo>
                  <a:pt x="5880100" y="4813889"/>
                </a:lnTo>
                <a:lnTo>
                  <a:pt x="5880100" y="4726123"/>
                </a:lnTo>
                <a:lnTo>
                  <a:pt x="5867400" y="4703191"/>
                </a:lnTo>
                <a:lnTo>
                  <a:pt x="5867400" y="4666539"/>
                </a:lnTo>
                <a:lnTo>
                  <a:pt x="5854700" y="4658969"/>
                </a:lnTo>
                <a:lnTo>
                  <a:pt x="5854700" y="4583709"/>
                </a:lnTo>
                <a:lnTo>
                  <a:pt x="5829300" y="4535093"/>
                </a:lnTo>
                <a:lnTo>
                  <a:pt x="5829300" y="4499571"/>
                </a:lnTo>
                <a:lnTo>
                  <a:pt x="5803900" y="4478515"/>
                </a:lnTo>
                <a:lnTo>
                  <a:pt x="5803900" y="4450651"/>
                </a:lnTo>
                <a:lnTo>
                  <a:pt x="5791200" y="4440673"/>
                </a:lnTo>
                <a:lnTo>
                  <a:pt x="5791200" y="4255694"/>
                </a:lnTo>
                <a:lnTo>
                  <a:pt x="5778500" y="4242460"/>
                </a:lnTo>
                <a:lnTo>
                  <a:pt x="5778500" y="4147743"/>
                </a:lnTo>
                <a:lnTo>
                  <a:pt x="5765800" y="4143336"/>
                </a:lnTo>
                <a:lnTo>
                  <a:pt x="5765800" y="5657862"/>
                </a:lnTo>
                <a:lnTo>
                  <a:pt x="6096000" y="5657862"/>
                </a:lnTo>
                <a:close/>
              </a:path>
              <a:path w="6096000" h="5658484">
                <a:moveTo>
                  <a:pt x="5803900" y="4326382"/>
                </a:moveTo>
                <a:lnTo>
                  <a:pt x="5803900" y="4312999"/>
                </a:lnTo>
                <a:lnTo>
                  <a:pt x="5791200" y="4298619"/>
                </a:lnTo>
                <a:lnTo>
                  <a:pt x="5791200" y="4340078"/>
                </a:lnTo>
                <a:lnTo>
                  <a:pt x="5803900" y="4326382"/>
                </a:lnTo>
                <a:close/>
              </a:path>
              <a:path w="6096000" h="5658484">
                <a:moveTo>
                  <a:pt x="5803900" y="4355401"/>
                </a:moveTo>
                <a:lnTo>
                  <a:pt x="5791200" y="4340078"/>
                </a:lnTo>
                <a:lnTo>
                  <a:pt x="5791200" y="4382439"/>
                </a:lnTo>
                <a:lnTo>
                  <a:pt x="5803900" y="4355401"/>
                </a:lnTo>
                <a:close/>
              </a:path>
              <a:path w="6096000" h="5658484">
                <a:moveTo>
                  <a:pt x="6070600" y="5219230"/>
                </a:moveTo>
                <a:lnTo>
                  <a:pt x="6057900" y="5215648"/>
                </a:lnTo>
                <a:lnTo>
                  <a:pt x="6057900" y="5179250"/>
                </a:lnTo>
                <a:lnTo>
                  <a:pt x="6045200" y="5180063"/>
                </a:lnTo>
                <a:lnTo>
                  <a:pt x="6045200" y="5255806"/>
                </a:lnTo>
                <a:lnTo>
                  <a:pt x="6057900" y="5252478"/>
                </a:lnTo>
                <a:lnTo>
                  <a:pt x="6070600" y="5219230"/>
                </a:lnTo>
                <a:close/>
              </a:path>
              <a:path w="6096000" h="5658484">
                <a:moveTo>
                  <a:pt x="6070600" y="5185879"/>
                </a:moveTo>
                <a:lnTo>
                  <a:pt x="6070600" y="5185536"/>
                </a:lnTo>
                <a:lnTo>
                  <a:pt x="6057900" y="5184089"/>
                </a:lnTo>
                <a:lnTo>
                  <a:pt x="6057900" y="5215648"/>
                </a:lnTo>
                <a:lnTo>
                  <a:pt x="6070600" y="5185879"/>
                </a:lnTo>
                <a:close/>
              </a:path>
              <a:path w="6096000" h="5658484">
                <a:moveTo>
                  <a:pt x="6070600" y="5503506"/>
                </a:moveTo>
                <a:lnTo>
                  <a:pt x="6070600" y="5365343"/>
                </a:lnTo>
                <a:lnTo>
                  <a:pt x="6057900" y="5268468"/>
                </a:lnTo>
                <a:lnTo>
                  <a:pt x="6057900" y="5534545"/>
                </a:lnTo>
                <a:lnTo>
                  <a:pt x="6070600" y="5503506"/>
                </a:lnTo>
                <a:close/>
              </a:path>
              <a:path w="6096000" h="5658484">
                <a:moveTo>
                  <a:pt x="6069895" y="5551891"/>
                </a:moveTo>
                <a:lnTo>
                  <a:pt x="6057900" y="5547083"/>
                </a:lnTo>
                <a:lnTo>
                  <a:pt x="6057900" y="5578460"/>
                </a:lnTo>
                <a:lnTo>
                  <a:pt x="6069895" y="5551891"/>
                </a:lnTo>
                <a:close/>
              </a:path>
              <a:path w="6096000" h="5658484">
                <a:moveTo>
                  <a:pt x="6070600" y="5552173"/>
                </a:moveTo>
                <a:lnTo>
                  <a:pt x="6070600" y="5550331"/>
                </a:lnTo>
                <a:lnTo>
                  <a:pt x="6069895" y="5551891"/>
                </a:lnTo>
                <a:lnTo>
                  <a:pt x="6070600" y="5552173"/>
                </a:lnTo>
                <a:close/>
              </a:path>
            </a:pathLst>
          </a:custGeom>
          <a:solidFill>
            <a:srgbClr val="ECEB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11199" y="6111633"/>
            <a:ext cx="1129690" cy="35519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97331" y="2718249"/>
            <a:ext cx="4904740" cy="22891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377190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1970’s</a:t>
            </a:r>
            <a:r>
              <a:rPr sz="1450" b="1" spc="3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also</a:t>
            </a:r>
            <a:r>
              <a:rPr sz="1450" b="1" spc="39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saw</a:t>
            </a:r>
            <a:r>
              <a:rPr sz="1450" b="1" spc="3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4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emergence</a:t>
            </a:r>
            <a:r>
              <a:rPr sz="1450" b="1" spc="3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3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MARY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ENGELBREIT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who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pioneer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art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category.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Engelbreit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started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out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greeting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card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designer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and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illustrator</a:t>
            </a:r>
            <a:r>
              <a:rPr sz="1450" b="1" spc="3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working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advertising</a:t>
            </a:r>
            <a:r>
              <a:rPr sz="1450" b="1" spc="3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agency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3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St.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Louis.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Her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success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greeting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card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featuring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girl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looking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at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chair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piled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high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bows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saying,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“Life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Is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Just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Chair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Bowlies.”</a:t>
            </a:r>
            <a:r>
              <a:rPr sz="1450" b="1" spc="4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She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granted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her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art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later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in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45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decade</a:t>
            </a:r>
            <a:r>
              <a:rPr sz="1450" b="1" spc="4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4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has</a:t>
            </a:r>
            <a:r>
              <a:rPr sz="1450" b="1" spc="45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endured</a:t>
            </a:r>
            <a:r>
              <a:rPr sz="1450" b="1" spc="4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50" b="1" spc="4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4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45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success</a:t>
            </a:r>
            <a:r>
              <a:rPr sz="1450" b="1" spc="4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ever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since,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winning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LIMA’s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Art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Year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both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2001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2003.</a:t>
            </a:r>
            <a:endParaRPr sz="1450">
              <a:latin typeface="Candara"/>
              <a:cs typeface="Candara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36599" y="2705493"/>
            <a:ext cx="1451444" cy="1714957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849421" y="1758928"/>
            <a:ext cx="208978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09625" marR="5080" indent="-797560">
              <a:lnSpc>
                <a:spcPct val="101499"/>
              </a:lnSpc>
              <a:spcBef>
                <a:spcPts val="95"/>
              </a:spcBef>
            </a:pPr>
            <a:r>
              <a:rPr dirty="0"/>
              <a:t>MARY</a:t>
            </a:r>
            <a:r>
              <a:rPr spc="55" dirty="0"/>
              <a:t> </a:t>
            </a:r>
            <a:r>
              <a:rPr spc="-10" dirty="0"/>
              <a:t>ENGELBREIT </a:t>
            </a:r>
            <a:r>
              <a:rPr spc="-20" dirty="0"/>
              <a:t>1983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22017" y="1057275"/>
            <a:ext cx="1636395" cy="5658485"/>
          </a:xfrm>
          <a:custGeom>
            <a:avLst/>
            <a:gdLst/>
            <a:ahLst/>
            <a:cxnLst/>
            <a:rect l="l" t="t" r="r" b="b"/>
            <a:pathLst>
              <a:path w="1636395" h="5658484">
                <a:moveTo>
                  <a:pt x="1636382" y="5657862"/>
                </a:moveTo>
                <a:lnTo>
                  <a:pt x="1636382" y="0"/>
                </a:lnTo>
                <a:lnTo>
                  <a:pt x="500621" y="0"/>
                </a:lnTo>
                <a:lnTo>
                  <a:pt x="448579" y="18188"/>
                </a:lnTo>
                <a:lnTo>
                  <a:pt x="345339" y="55974"/>
                </a:lnTo>
                <a:lnTo>
                  <a:pt x="293659" y="74163"/>
                </a:lnTo>
                <a:lnTo>
                  <a:pt x="241617" y="90944"/>
                </a:lnTo>
                <a:lnTo>
                  <a:pt x="247558" y="102413"/>
                </a:lnTo>
                <a:lnTo>
                  <a:pt x="253495" y="109467"/>
                </a:lnTo>
                <a:lnTo>
                  <a:pt x="259426" y="113026"/>
                </a:lnTo>
                <a:lnTo>
                  <a:pt x="265353" y="114007"/>
                </a:lnTo>
                <a:lnTo>
                  <a:pt x="269887" y="114007"/>
                </a:lnTo>
                <a:lnTo>
                  <a:pt x="274408" y="112547"/>
                </a:lnTo>
                <a:lnTo>
                  <a:pt x="278917" y="111480"/>
                </a:lnTo>
                <a:lnTo>
                  <a:pt x="324035" y="104580"/>
                </a:lnTo>
                <a:lnTo>
                  <a:pt x="369372" y="97117"/>
                </a:lnTo>
                <a:lnTo>
                  <a:pt x="414573" y="87823"/>
                </a:lnTo>
                <a:lnTo>
                  <a:pt x="459279" y="75431"/>
                </a:lnTo>
                <a:lnTo>
                  <a:pt x="503135" y="58674"/>
                </a:lnTo>
                <a:lnTo>
                  <a:pt x="509193" y="56629"/>
                </a:lnTo>
                <a:lnTo>
                  <a:pt x="515569" y="55295"/>
                </a:lnTo>
                <a:lnTo>
                  <a:pt x="521627" y="55295"/>
                </a:lnTo>
                <a:lnTo>
                  <a:pt x="552183" y="93282"/>
                </a:lnTo>
                <a:lnTo>
                  <a:pt x="547966" y="109647"/>
                </a:lnTo>
                <a:lnTo>
                  <a:pt x="502333" y="149343"/>
                </a:lnTo>
                <a:lnTo>
                  <a:pt x="453067" y="157227"/>
                </a:lnTo>
                <a:lnTo>
                  <a:pt x="428434" y="158419"/>
                </a:lnTo>
                <a:lnTo>
                  <a:pt x="380105" y="170611"/>
                </a:lnTo>
                <a:lnTo>
                  <a:pt x="341945" y="190421"/>
                </a:lnTo>
                <a:lnTo>
                  <a:pt x="312756" y="219107"/>
                </a:lnTo>
                <a:lnTo>
                  <a:pt x="291341" y="257928"/>
                </a:lnTo>
                <a:lnTo>
                  <a:pt x="276504" y="308140"/>
                </a:lnTo>
                <a:lnTo>
                  <a:pt x="294962" y="300563"/>
                </a:lnTo>
                <a:lnTo>
                  <a:pt x="313412" y="295746"/>
                </a:lnTo>
                <a:lnTo>
                  <a:pt x="331845" y="293207"/>
                </a:lnTo>
                <a:lnTo>
                  <a:pt x="350253" y="292468"/>
                </a:lnTo>
                <a:lnTo>
                  <a:pt x="362847" y="292752"/>
                </a:lnTo>
                <a:lnTo>
                  <a:pt x="375424" y="293500"/>
                </a:lnTo>
                <a:lnTo>
                  <a:pt x="425519" y="298040"/>
                </a:lnTo>
                <a:lnTo>
                  <a:pt x="437978" y="298788"/>
                </a:lnTo>
                <a:lnTo>
                  <a:pt x="478128" y="297229"/>
                </a:lnTo>
                <a:lnTo>
                  <a:pt x="509409" y="289432"/>
                </a:lnTo>
                <a:lnTo>
                  <a:pt x="513537" y="288848"/>
                </a:lnTo>
                <a:lnTo>
                  <a:pt x="517690" y="288848"/>
                </a:lnTo>
                <a:lnTo>
                  <a:pt x="530648" y="290934"/>
                </a:lnTo>
                <a:lnTo>
                  <a:pt x="541254" y="297484"/>
                </a:lnTo>
                <a:lnTo>
                  <a:pt x="547022" y="308940"/>
                </a:lnTo>
                <a:lnTo>
                  <a:pt x="545464" y="325742"/>
                </a:lnTo>
                <a:lnTo>
                  <a:pt x="536665" y="344302"/>
                </a:lnTo>
                <a:lnTo>
                  <a:pt x="528672" y="359516"/>
                </a:lnTo>
                <a:lnTo>
                  <a:pt x="529037" y="369803"/>
                </a:lnTo>
                <a:lnTo>
                  <a:pt x="545312" y="373583"/>
                </a:lnTo>
                <a:lnTo>
                  <a:pt x="549465" y="373583"/>
                </a:lnTo>
                <a:lnTo>
                  <a:pt x="587064" y="364888"/>
                </a:lnTo>
                <a:lnTo>
                  <a:pt x="617892" y="324000"/>
                </a:lnTo>
                <a:lnTo>
                  <a:pt x="627710" y="296405"/>
                </a:lnTo>
                <a:lnTo>
                  <a:pt x="634710" y="286172"/>
                </a:lnTo>
                <a:lnTo>
                  <a:pt x="644258" y="278210"/>
                </a:lnTo>
                <a:lnTo>
                  <a:pt x="655463" y="273047"/>
                </a:lnTo>
                <a:lnTo>
                  <a:pt x="667435" y="271208"/>
                </a:lnTo>
                <a:lnTo>
                  <a:pt x="673480" y="271208"/>
                </a:lnTo>
                <a:lnTo>
                  <a:pt x="703016" y="305206"/>
                </a:lnTo>
                <a:lnTo>
                  <a:pt x="703184" y="324550"/>
                </a:lnTo>
                <a:lnTo>
                  <a:pt x="702411" y="343344"/>
                </a:lnTo>
                <a:lnTo>
                  <a:pt x="690262" y="393217"/>
                </a:lnTo>
                <a:lnTo>
                  <a:pt x="650138" y="416687"/>
                </a:lnTo>
                <a:lnTo>
                  <a:pt x="618136" y="426038"/>
                </a:lnTo>
                <a:lnTo>
                  <a:pt x="584992" y="436489"/>
                </a:lnTo>
                <a:lnTo>
                  <a:pt x="510578" y="460692"/>
                </a:lnTo>
                <a:lnTo>
                  <a:pt x="531171" y="469646"/>
                </a:lnTo>
                <a:lnTo>
                  <a:pt x="550662" y="475824"/>
                </a:lnTo>
                <a:lnTo>
                  <a:pt x="569196" y="479401"/>
                </a:lnTo>
                <a:lnTo>
                  <a:pt x="586917" y="480555"/>
                </a:lnTo>
                <a:lnTo>
                  <a:pt x="605931" y="479193"/>
                </a:lnTo>
                <a:lnTo>
                  <a:pt x="624324" y="475267"/>
                </a:lnTo>
                <a:lnTo>
                  <a:pt x="642305" y="469019"/>
                </a:lnTo>
                <a:lnTo>
                  <a:pt x="690878" y="446128"/>
                </a:lnTo>
                <a:lnTo>
                  <a:pt x="723474" y="432488"/>
                </a:lnTo>
                <a:lnTo>
                  <a:pt x="756337" y="422387"/>
                </a:lnTo>
                <a:lnTo>
                  <a:pt x="787933" y="418439"/>
                </a:lnTo>
                <a:lnTo>
                  <a:pt x="799845" y="419164"/>
                </a:lnTo>
                <a:lnTo>
                  <a:pt x="811209" y="421449"/>
                </a:lnTo>
                <a:lnTo>
                  <a:pt x="821930" y="425458"/>
                </a:lnTo>
                <a:lnTo>
                  <a:pt x="852676" y="443716"/>
                </a:lnTo>
                <a:lnTo>
                  <a:pt x="872736" y="451716"/>
                </a:lnTo>
                <a:lnTo>
                  <a:pt x="892212" y="456026"/>
                </a:lnTo>
                <a:lnTo>
                  <a:pt x="911224" y="457314"/>
                </a:lnTo>
                <a:lnTo>
                  <a:pt x="937029" y="455353"/>
                </a:lnTo>
                <a:lnTo>
                  <a:pt x="962496" y="450654"/>
                </a:lnTo>
                <a:lnTo>
                  <a:pt x="987947" y="444996"/>
                </a:lnTo>
                <a:lnTo>
                  <a:pt x="1055916" y="432133"/>
                </a:lnTo>
                <a:lnTo>
                  <a:pt x="1080479" y="423392"/>
                </a:lnTo>
                <a:lnTo>
                  <a:pt x="1094451" y="414292"/>
                </a:lnTo>
                <a:lnTo>
                  <a:pt x="1104892" y="405191"/>
                </a:lnTo>
                <a:lnTo>
                  <a:pt x="1118863" y="396450"/>
                </a:lnTo>
                <a:lnTo>
                  <a:pt x="1143423" y="388427"/>
                </a:lnTo>
                <a:lnTo>
                  <a:pt x="1208677" y="377824"/>
                </a:lnTo>
                <a:lnTo>
                  <a:pt x="1232449" y="373268"/>
                </a:lnTo>
                <a:lnTo>
                  <a:pt x="1257321" y="369384"/>
                </a:lnTo>
                <a:lnTo>
                  <a:pt x="1283665" y="367741"/>
                </a:lnTo>
                <a:lnTo>
                  <a:pt x="1301373" y="368582"/>
                </a:lnTo>
                <a:lnTo>
                  <a:pt x="1319931" y="371373"/>
                </a:lnTo>
                <a:lnTo>
                  <a:pt x="1339434" y="376517"/>
                </a:lnTo>
                <a:lnTo>
                  <a:pt x="1359979" y="384416"/>
                </a:lnTo>
                <a:lnTo>
                  <a:pt x="1304124" y="412654"/>
                </a:lnTo>
                <a:lnTo>
                  <a:pt x="1251459" y="437605"/>
                </a:lnTo>
                <a:lnTo>
                  <a:pt x="1201606" y="459759"/>
                </a:lnTo>
                <a:lnTo>
                  <a:pt x="1154190" y="479609"/>
                </a:lnTo>
                <a:lnTo>
                  <a:pt x="1108831" y="497643"/>
                </a:lnTo>
                <a:lnTo>
                  <a:pt x="1065154" y="514355"/>
                </a:lnTo>
                <a:lnTo>
                  <a:pt x="981335" y="545771"/>
                </a:lnTo>
                <a:lnTo>
                  <a:pt x="940439" y="561458"/>
                </a:lnTo>
                <a:lnTo>
                  <a:pt x="899715" y="577785"/>
                </a:lnTo>
                <a:lnTo>
                  <a:pt x="858786" y="595244"/>
                </a:lnTo>
                <a:lnTo>
                  <a:pt x="817276" y="614324"/>
                </a:lnTo>
                <a:lnTo>
                  <a:pt x="774806" y="635518"/>
                </a:lnTo>
                <a:lnTo>
                  <a:pt x="731000" y="659316"/>
                </a:lnTo>
                <a:lnTo>
                  <a:pt x="685481" y="686209"/>
                </a:lnTo>
                <a:lnTo>
                  <a:pt x="637871" y="716687"/>
                </a:lnTo>
                <a:lnTo>
                  <a:pt x="587794" y="751243"/>
                </a:lnTo>
                <a:lnTo>
                  <a:pt x="594029" y="761504"/>
                </a:lnTo>
                <a:lnTo>
                  <a:pt x="600265" y="764438"/>
                </a:lnTo>
                <a:lnTo>
                  <a:pt x="612724" y="764438"/>
                </a:lnTo>
                <a:lnTo>
                  <a:pt x="618959" y="761504"/>
                </a:lnTo>
                <a:lnTo>
                  <a:pt x="625195" y="760031"/>
                </a:lnTo>
                <a:lnTo>
                  <a:pt x="644687" y="756484"/>
                </a:lnTo>
                <a:lnTo>
                  <a:pt x="651040" y="756030"/>
                </a:lnTo>
                <a:lnTo>
                  <a:pt x="659209" y="757208"/>
                </a:lnTo>
                <a:lnTo>
                  <a:pt x="666227" y="761461"/>
                </a:lnTo>
                <a:lnTo>
                  <a:pt x="671633" y="769870"/>
                </a:lnTo>
                <a:lnTo>
                  <a:pt x="674966" y="783513"/>
                </a:lnTo>
                <a:lnTo>
                  <a:pt x="673691" y="802804"/>
                </a:lnTo>
                <a:lnTo>
                  <a:pt x="666570" y="816873"/>
                </a:lnTo>
                <a:lnTo>
                  <a:pt x="654323" y="825994"/>
                </a:lnTo>
                <a:lnTo>
                  <a:pt x="584739" y="844209"/>
                </a:lnTo>
                <a:lnTo>
                  <a:pt x="533936" y="865701"/>
                </a:lnTo>
                <a:lnTo>
                  <a:pt x="484547" y="891594"/>
                </a:lnTo>
                <a:lnTo>
                  <a:pt x="435863" y="918565"/>
                </a:lnTo>
                <a:lnTo>
                  <a:pt x="395111" y="948269"/>
                </a:lnTo>
                <a:lnTo>
                  <a:pt x="384420" y="972609"/>
                </a:lnTo>
                <a:lnTo>
                  <a:pt x="386105" y="1006576"/>
                </a:lnTo>
                <a:lnTo>
                  <a:pt x="392518" y="1010361"/>
                </a:lnTo>
                <a:lnTo>
                  <a:pt x="398449" y="1011808"/>
                </a:lnTo>
                <a:lnTo>
                  <a:pt x="404050" y="1011808"/>
                </a:lnTo>
                <a:lnTo>
                  <a:pt x="415683" y="1009921"/>
                </a:lnTo>
                <a:lnTo>
                  <a:pt x="426693" y="1005606"/>
                </a:lnTo>
                <a:lnTo>
                  <a:pt x="437452" y="1000884"/>
                </a:lnTo>
                <a:lnTo>
                  <a:pt x="448335" y="997775"/>
                </a:lnTo>
                <a:lnTo>
                  <a:pt x="450468" y="997457"/>
                </a:lnTo>
                <a:lnTo>
                  <a:pt x="455548" y="997305"/>
                </a:lnTo>
                <a:lnTo>
                  <a:pt x="473889" y="999023"/>
                </a:lnTo>
                <a:lnTo>
                  <a:pt x="491820" y="1003393"/>
                </a:lnTo>
                <a:lnTo>
                  <a:pt x="503512" y="1009237"/>
                </a:lnTo>
                <a:lnTo>
                  <a:pt x="503135" y="1015377"/>
                </a:lnTo>
                <a:lnTo>
                  <a:pt x="485493" y="1039363"/>
                </a:lnTo>
                <a:lnTo>
                  <a:pt x="490579" y="1068559"/>
                </a:lnTo>
                <a:lnTo>
                  <a:pt x="502243" y="1096911"/>
                </a:lnTo>
                <a:lnTo>
                  <a:pt x="504335" y="1118362"/>
                </a:lnTo>
                <a:lnTo>
                  <a:pt x="480707" y="1126858"/>
                </a:lnTo>
                <a:lnTo>
                  <a:pt x="434501" y="1134672"/>
                </a:lnTo>
                <a:lnTo>
                  <a:pt x="392964" y="1154864"/>
                </a:lnTo>
                <a:lnTo>
                  <a:pt x="354352" y="1182553"/>
                </a:lnTo>
                <a:lnTo>
                  <a:pt x="316919" y="1212861"/>
                </a:lnTo>
                <a:lnTo>
                  <a:pt x="278923" y="1240909"/>
                </a:lnTo>
                <a:lnTo>
                  <a:pt x="238617" y="1261818"/>
                </a:lnTo>
                <a:lnTo>
                  <a:pt x="194259" y="1270711"/>
                </a:lnTo>
                <a:lnTo>
                  <a:pt x="183023" y="1275157"/>
                </a:lnTo>
                <a:lnTo>
                  <a:pt x="175269" y="1286479"/>
                </a:lnTo>
                <a:lnTo>
                  <a:pt x="170777" y="1301652"/>
                </a:lnTo>
                <a:lnTo>
                  <a:pt x="169329" y="1317650"/>
                </a:lnTo>
                <a:lnTo>
                  <a:pt x="172333" y="1333419"/>
                </a:lnTo>
                <a:lnTo>
                  <a:pt x="180247" y="1342586"/>
                </a:lnTo>
                <a:lnTo>
                  <a:pt x="191424" y="1347354"/>
                </a:lnTo>
                <a:lnTo>
                  <a:pt x="204215" y="1349921"/>
                </a:lnTo>
                <a:lnTo>
                  <a:pt x="215036" y="1350098"/>
                </a:lnTo>
                <a:lnTo>
                  <a:pt x="246367" y="1340573"/>
                </a:lnTo>
                <a:lnTo>
                  <a:pt x="254711" y="1340573"/>
                </a:lnTo>
                <a:lnTo>
                  <a:pt x="264701" y="1341823"/>
                </a:lnTo>
                <a:lnTo>
                  <a:pt x="274969" y="1346152"/>
                </a:lnTo>
                <a:lnTo>
                  <a:pt x="285534" y="1354429"/>
                </a:lnTo>
                <a:lnTo>
                  <a:pt x="296417" y="1367523"/>
                </a:lnTo>
                <a:lnTo>
                  <a:pt x="257841" y="1385688"/>
                </a:lnTo>
                <a:lnTo>
                  <a:pt x="222133" y="1407233"/>
                </a:lnTo>
                <a:lnTo>
                  <a:pt x="192764" y="1435538"/>
                </a:lnTo>
                <a:lnTo>
                  <a:pt x="173201" y="1473981"/>
                </a:lnTo>
                <a:lnTo>
                  <a:pt x="166916" y="1525943"/>
                </a:lnTo>
                <a:lnTo>
                  <a:pt x="162314" y="1543132"/>
                </a:lnTo>
                <a:lnTo>
                  <a:pt x="150699" y="1555646"/>
                </a:lnTo>
                <a:lnTo>
                  <a:pt x="135353" y="1564310"/>
                </a:lnTo>
                <a:lnTo>
                  <a:pt x="119557" y="1569948"/>
                </a:lnTo>
                <a:lnTo>
                  <a:pt x="94801" y="1580094"/>
                </a:lnTo>
                <a:lnTo>
                  <a:pt x="72851" y="1593835"/>
                </a:lnTo>
                <a:lnTo>
                  <a:pt x="53690" y="1612527"/>
                </a:lnTo>
                <a:lnTo>
                  <a:pt x="37299" y="1637525"/>
                </a:lnTo>
                <a:lnTo>
                  <a:pt x="37299" y="1660994"/>
                </a:lnTo>
                <a:lnTo>
                  <a:pt x="43792" y="1700412"/>
                </a:lnTo>
                <a:lnTo>
                  <a:pt x="57172" y="1725342"/>
                </a:lnTo>
                <a:lnTo>
                  <a:pt x="76176" y="1738390"/>
                </a:lnTo>
                <a:lnTo>
                  <a:pt x="99542" y="1742160"/>
                </a:lnTo>
                <a:lnTo>
                  <a:pt x="110762" y="1741563"/>
                </a:lnTo>
                <a:lnTo>
                  <a:pt x="181287" y="1723831"/>
                </a:lnTo>
                <a:lnTo>
                  <a:pt x="215823" y="1712841"/>
                </a:lnTo>
                <a:lnTo>
                  <a:pt x="250674" y="1704181"/>
                </a:lnTo>
                <a:lnTo>
                  <a:pt x="286003" y="1700669"/>
                </a:lnTo>
                <a:lnTo>
                  <a:pt x="300851" y="1701391"/>
                </a:lnTo>
                <a:lnTo>
                  <a:pt x="315818" y="1703687"/>
                </a:lnTo>
                <a:lnTo>
                  <a:pt x="330922" y="1707758"/>
                </a:lnTo>
                <a:lnTo>
                  <a:pt x="346176" y="1713801"/>
                </a:lnTo>
                <a:lnTo>
                  <a:pt x="296914" y="1732843"/>
                </a:lnTo>
                <a:lnTo>
                  <a:pt x="246750" y="1747810"/>
                </a:lnTo>
                <a:lnTo>
                  <a:pt x="196445" y="1761474"/>
                </a:lnTo>
                <a:lnTo>
                  <a:pt x="146759" y="1776604"/>
                </a:lnTo>
                <a:lnTo>
                  <a:pt x="98452" y="1795972"/>
                </a:lnTo>
                <a:lnTo>
                  <a:pt x="52285" y="1822348"/>
                </a:lnTo>
                <a:lnTo>
                  <a:pt x="81064" y="1822856"/>
                </a:lnTo>
                <a:lnTo>
                  <a:pt x="131619" y="1821341"/>
                </a:lnTo>
                <a:lnTo>
                  <a:pt x="181636" y="1816973"/>
                </a:lnTo>
                <a:lnTo>
                  <a:pt x="231171" y="1810015"/>
                </a:lnTo>
                <a:lnTo>
                  <a:pt x="280279" y="1800729"/>
                </a:lnTo>
                <a:lnTo>
                  <a:pt x="329016" y="1789379"/>
                </a:lnTo>
                <a:lnTo>
                  <a:pt x="377439" y="1776228"/>
                </a:lnTo>
                <a:lnTo>
                  <a:pt x="425603" y="1761540"/>
                </a:lnTo>
                <a:lnTo>
                  <a:pt x="473564" y="1745577"/>
                </a:lnTo>
                <a:lnTo>
                  <a:pt x="521378" y="1728603"/>
                </a:lnTo>
                <a:lnTo>
                  <a:pt x="569101" y="1710881"/>
                </a:lnTo>
                <a:lnTo>
                  <a:pt x="712283" y="1655858"/>
                </a:lnTo>
                <a:lnTo>
                  <a:pt x="760202" y="1637776"/>
                </a:lnTo>
                <a:lnTo>
                  <a:pt x="808309" y="1620262"/>
                </a:lnTo>
                <a:lnTo>
                  <a:pt x="856661" y="1603578"/>
                </a:lnTo>
                <a:lnTo>
                  <a:pt x="905314" y="1587989"/>
                </a:lnTo>
                <a:lnTo>
                  <a:pt x="954323" y="1573758"/>
                </a:lnTo>
                <a:lnTo>
                  <a:pt x="1003744" y="1561147"/>
                </a:lnTo>
                <a:lnTo>
                  <a:pt x="993370" y="1591964"/>
                </a:lnTo>
                <a:lnTo>
                  <a:pt x="978563" y="1611476"/>
                </a:lnTo>
                <a:lnTo>
                  <a:pt x="961417" y="1622717"/>
                </a:lnTo>
                <a:lnTo>
                  <a:pt x="944029" y="1628724"/>
                </a:lnTo>
                <a:lnTo>
                  <a:pt x="899858" y="1644716"/>
                </a:lnTo>
                <a:lnTo>
                  <a:pt x="856849" y="1663699"/>
                </a:lnTo>
                <a:lnTo>
                  <a:pt x="814770" y="1685089"/>
                </a:lnTo>
                <a:lnTo>
                  <a:pt x="773390" y="1708300"/>
                </a:lnTo>
                <a:lnTo>
                  <a:pt x="732475" y="1732750"/>
                </a:lnTo>
                <a:lnTo>
                  <a:pt x="651117" y="1783024"/>
                </a:lnTo>
                <a:lnTo>
                  <a:pt x="610209" y="1807679"/>
                </a:lnTo>
                <a:lnTo>
                  <a:pt x="552611" y="1852418"/>
                </a:lnTo>
                <a:lnTo>
                  <a:pt x="515607" y="1919160"/>
                </a:lnTo>
                <a:lnTo>
                  <a:pt x="504696" y="1947406"/>
                </a:lnTo>
                <a:lnTo>
                  <a:pt x="489696" y="1968104"/>
                </a:lnTo>
                <a:lnTo>
                  <a:pt x="470119" y="1980837"/>
                </a:lnTo>
                <a:lnTo>
                  <a:pt x="445477" y="1985187"/>
                </a:lnTo>
                <a:lnTo>
                  <a:pt x="438615" y="1984920"/>
                </a:lnTo>
                <a:lnTo>
                  <a:pt x="431415" y="1984114"/>
                </a:lnTo>
                <a:lnTo>
                  <a:pt x="423868" y="1982766"/>
                </a:lnTo>
                <a:lnTo>
                  <a:pt x="401669" y="1977722"/>
                </a:lnTo>
                <a:lnTo>
                  <a:pt x="387222" y="1975627"/>
                </a:lnTo>
                <a:lnTo>
                  <a:pt x="372643" y="1974461"/>
                </a:lnTo>
                <a:lnTo>
                  <a:pt x="357949" y="1974100"/>
                </a:lnTo>
                <a:lnTo>
                  <a:pt x="337733" y="1974683"/>
                </a:lnTo>
                <a:lnTo>
                  <a:pt x="296963" y="1978386"/>
                </a:lnTo>
                <a:lnTo>
                  <a:pt x="237082" y="1993939"/>
                </a:lnTo>
                <a:lnTo>
                  <a:pt x="202364" y="2019379"/>
                </a:lnTo>
                <a:lnTo>
                  <a:pt x="176860" y="2077681"/>
                </a:lnTo>
                <a:lnTo>
                  <a:pt x="186433" y="2093344"/>
                </a:lnTo>
                <a:lnTo>
                  <a:pt x="197245" y="2103285"/>
                </a:lnTo>
                <a:lnTo>
                  <a:pt x="209041" y="2108510"/>
                </a:lnTo>
                <a:lnTo>
                  <a:pt x="221564" y="2110028"/>
                </a:lnTo>
                <a:lnTo>
                  <a:pt x="235890" y="2108617"/>
                </a:lnTo>
                <a:lnTo>
                  <a:pt x="250450" y="2105283"/>
                </a:lnTo>
                <a:lnTo>
                  <a:pt x="264905" y="2101375"/>
                </a:lnTo>
                <a:lnTo>
                  <a:pt x="278917" y="2098243"/>
                </a:lnTo>
                <a:lnTo>
                  <a:pt x="342338" y="2088364"/>
                </a:lnTo>
                <a:lnTo>
                  <a:pt x="372314" y="2084003"/>
                </a:lnTo>
                <a:lnTo>
                  <a:pt x="392899" y="2082190"/>
                </a:lnTo>
                <a:lnTo>
                  <a:pt x="396455" y="2082190"/>
                </a:lnTo>
                <a:lnTo>
                  <a:pt x="398462" y="2082609"/>
                </a:lnTo>
                <a:lnTo>
                  <a:pt x="398462" y="2083562"/>
                </a:lnTo>
                <a:lnTo>
                  <a:pt x="407645" y="2116425"/>
                </a:lnTo>
                <a:lnTo>
                  <a:pt x="418587" y="2137475"/>
                </a:lnTo>
                <a:lnTo>
                  <a:pt x="430979" y="2148668"/>
                </a:lnTo>
                <a:lnTo>
                  <a:pt x="444512" y="2151964"/>
                </a:lnTo>
                <a:lnTo>
                  <a:pt x="466447" y="2146318"/>
                </a:lnTo>
                <a:lnTo>
                  <a:pt x="511751" y="2121478"/>
                </a:lnTo>
                <a:lnTo>
                  <a:pt x="532993" y="2115832"/>
                </a:lnTo>
                <a:lnTo>
                  <a:pt x="564702" y="2113357"/>
                </a:lnTo>
                <a:lnTo>
                  <a:pt x="596185" y="2107033"/>
                </a:lnTo>
                <a:lnTo>
                  <a:pt x="627216" y="2098510"/>
                </a:lnTo>
                <a:lnTo>
                  <a:pt x="657567" y="2089442"/>
                </a:lnTo>
                <a:lnTo>
                  <a:pt x="665860" y="2087437"/>
                </a:lnTo>
                <a:lnTo>
                  <a:pt x="674074" y="2086073"/>
                </a:lnTo>
                <a:lnTo>
                  <a:pt x="682217" y="2085295"/>
                </a:lnTo>
                <a:lnTo>
                  <a:pt x="690295" y="2085047"/>
                </a:lnTo>
                <a:lnTo>
                  <a:pt x="719802" y="2087834"/>
                </a:lnTo>
                <a:lnTo>
                  <a:pt x="748863" y="2094309"/>
                </a:lnTo>
                <a:lnTo>
                  <a:pt x="777812" y="2101646"/>
                </a:lnTo>
                <a:lnTo>
                  <a:pt x="806983" y="2107018"/>
                </a:lnTo>
                <a:lnTo>
                  <a:pt x="829440" y="2122835"/>
                </a:lnTo>
                <a:lnTo>
                  <a:pt x="837182" y="2154329"/>
                </a:lnTo>
                <a:lnTo>
                  <a:pt x="841664" y="2190772"/>
                </a:lnTo>
                <a:lnTo>
                  <a:pt x="854341" y="2221433"/>
                </a:lnTo>
                <a:lnTo>
                  <a:pt x="859269" y="2230246"/>
                </a:lnTo>
                <a:lnTo>
                  <a:pt x="869327" y="2230246"/>
                </a:lnTo>
                <a:lnTo>
                  <a:pt x="878978" y="2285434"/>
                </a:lnTo>
                <a:lnTo>
                  <a:pt x="898406" y="2328295"/>
                </a:lnTo>
                <a:lnTo>
                  <a:pt x="925384" y="2360362"/>
                </a:lnTo>
                <a:lnTo>
                  <a:pt x="957683" y="2383166"/>
                </a:lnTo>
                <a:lnTo>
                  <a:pt x="993076" y="2398237"/>
                </a:lnTo>
                <a:lnTo>
                  <a:pt x="1064232" y="2411305"/>
                </a:lnTo>
                <a:lnTo>
                  <a:pt x="1095540" y="2412365"/>
                </a:lnTo>
                <a:lnTo>
                  <a:pt x="1102893" y="2412314"/>
                </a:lnTo>
                <a:lnTo>
                  <a:pt x="1135633" y="2411183"/>
                </a:lnTo>
                <a:lnTo>
                  <a:pt x="1143596" y="2411183"/>
                </a:lnTo>
                <a:lnTo>
                  <a:pt x="1145717" y="2411450"/>
                </a:lnTo>
                <a:lnTo>
                  <a:pt x="1145717" y="2412250"/>
                </a:lnTo>
                <a:lnTo>
                  <a:pt x="1149997" y="2415044"/>
                </a:lnTo>
                <a:lnTo>
                  <a:pt x="1154468" y="2416035"/>
                </a:lnTo>
                <a:lnTo>
                  <a:pt x="1164488" y="2416035"/>
                </a:lnTo>
                <a:lnTo>
                  <a:pt x="1187475" y="2410663"/>
                </a:lnTo>
                <a:lnTo>
                  <a:pt x="1193457" y="2410663"/>
                </a:lnTo>
                <a:lnTo>
                  <a:pt x="1200754" y="2411411"/>
                </a:lnTo>
                <a:lnTo>
                  <a:pt x="1208114" y="2414014"/>
                </a:lnTo>
                <a:lnTo>
                  <a:pt x="1215515" y="2419005"/>
                </a:lnTo>
                <a:lnTo>
                  <a:pt x="1222933" y="2426919"/>
                </a:lnTo>
                <a:lnTo>
                  <a:pt x="1189532" y="2468024"/>
                </a:lnTo>
                <a:lnTo>
                  <a:pt x="1153411" y="2503945"/>
                </a:lnTo>
                <a:lnTo>
                  <a:pt x="1114940" y="2535609"/>
                </a:lnTo>
                <a:lnTo>
                  <a:pt x="1074492" y="2563941"/>
                </a:lnTo>
                <a:lnTo>
                  <a:pt x="1032438" y="2589869"/>
                </a:lnTo>
                <a:lnTo>
                  <a:pt x="989148" y="2614317"/>
                </a:lnTo>
                <a:lnTo>
                  <a:pt x="900349" y="2662483"/>
                </a:lnTo>
                <a:lnTo>
                  <a:pt x="855582" y="2688052"/>
                </a:lnTo>
                <a:lnTo>
                  <a:pt x="811064" y="2715847"/>
                </a:lnTo>
                <a:lnTo>
                  <a:pt x="767168" y="2746794"/>
                </a:lnTo>
                <a:lnTo>
                  <a:pt x="779693" y="2750196"/>
                </a:lnTo>
                <a:lnTo>
                  <a:pt x="791900" y="2752542"/>
                </a:lnTo>
                <a:lnTo>
                  <a:pt x="803800" y="2753900"/>
                </a:lnTo>
                <a:lnTo>
                  <a:pt x="815403" y="2754337"/>
                </a:lnTo>
                <a:lnTo>
                  <a:pt x="850383" y="2750417"/>
                </a:lnTo>
                <a:lnTo>
                  <a:pt x="883037" y="2740082"/>
                </a:lnTo>
                <a:lnTo>
                  <a:pt x="913833" y="2725470"/>
                </a:lnTo>
                <a:lnTo>
                  <a:pt x="943241" y="2708719"/>
                </a:lnTo>
                <a:lnTo>
                  <a:pt x="971728" y="2691968"/>
                </a:lnTo>
                <a:lnTo>
                  <a:pt x="999761" y="2677356"/>
                </a:lnTo>
                <a:lnTo>
                  <a:pt x="1027811" y="2667021"/>
                </a:lnTo>
                <a:lnTo>
                  <a:pt x="1056347" y="2663101"/>
                </a:lnTo>
                <a:lnTo>
                  <a:pt x="1062012" y="2663101"/>
                </a:lnTo>
                <a:lnTo>
                  <a:pt x="1067739" y="2663596"/>
                </a:lnTo>
                <a:lnTo>
                  <a:pt x="1073530" y="2664650"/>
                </a:lnTo>
                <a:lnTo>
                  <a:pt x="1083600" y="2684904"/>
                </a:lnTo>
                <a:lnTo>
                  <a:pt x="1078678" y="2707056"/>
                </a:lnTo>
                <a:lnTo>
                  <a:pt x="1066953" y="2729773"/>
                </a:lnTo>
                <a:lnTo>
                  <a:pt x="1056619" y="2751720"/>
                </a:lnTo>
                <a:lnTo>
                  <a:pt x="1055864" y="2771563"/>
                </a:lnTo>
                <a:lnTo>
                  <a:pt x="1072881" y="2787968"/>
                </a:lnTo>
                <a:lnTo>
                  <a:pt x="1115860" y="2799600"/>
                </a:lnTo>
                <a:lnTo>
                  <a:pt x="1073995" y="2828295"/>
                </a:lnTo>
                <a:lnTo>
                  <a:pt x="1037053" y="2857541"/>
                </a:lnTo>
                <a:lnTo>
                  <a:pt x="1003392" y="2887886"/>
                </a:lnTo>
                <a:lnTo>
                  <a:pt x="971372" y="2919882"/>
                </a:lnTo>
                <a:lnTo>
                  <a:pt x="934865" y="2964884"/>
                </a:lnTo>
                <a:lnTo>
                  <a:pt x="911735" y="3007365"/>
                </a:lnTo>
                <a:lnTo>
                  <a:pt x="901629" y="3051119"/>
                </a:lnTo>
                <a:lnTo>
                  <a:pt x="904197" y="3099938"/>
                </a:lnTo>
                <a:lnTo>
                  <a:pt x="919086" y="3157613"/>
                </a:lnTo>
                <a:lnTo>
                  <a:pt x="933159" y="3199343"/>
                </a:lnTo>
                <a:lnTo>
                  <a:pt x="946154" y="3240797"/>
                </a:lnTo>
                <a:lnTo>
                  <a:pt x="954607" y="3283106"/>
                </a:lnTo>
                <a:lnTo>
                  <a:pt x="955053" y="3327404"/>
                </a:lnTo>
                <a:lnTo>
                  <a:pt x="944029" y="3374821"/>
                </a:lnTo>
                <a:lnTo>
                  <a:pt x="935813" y="3404975"/>
                </a:lnTo>
                <a:lnTo>
                  <a:pt x="935558" y="3429077"/>
                </a:lnTo>
                <a:lnTo>
                  <a:pt x="945018" y="3445057"/>
                </a:lnTo>
                <a:lnTo>
                  <a:pt x="965949" y="3450843"/>
                </a:lnTo>
                <a:lnTo>
                  <a:pt x="974298" y="3450333"/>
                </a:lnTo>
                <a:lnTo>
                  <a:pt x="983772" y="3448770"/>
                </a:lnTo>
                <a:lnTo>
                  <a:pt x="994415" y="3446107"/>
                </a:lnTo>
                <a:lnTo>
                  <a:pt x="1016651" y="3439208"/>
                </a:lnTo>
                <a:lnTo>
                  <a:pt x="1026436" y="3437020"/>
                </a:lnTo>
                <a:lnTo>
                  <a:pt x="1035625" y="3435717"/>
                </a:lnTo>
                <a:lnTo>
                  <a:pt x="1044219" y="3435286"/>
                </a:lnTo>
                <a:lnTo>
                  <a:pt x="1076060" y="3444111"/>
                </a:lnTo>
                <a:lnTo>
                  <a:pt x="1095290" y="3469670"/>
                </a:lnTo>
                <a:lnTo>
                  <a:pt x="1101917" y="3510590"/>
                </a:lnTo>
                <a:lnTo>
                  <a:pt x="1095946" y="3565499"/>
                </a:lnTo>
                <a:lnTo>
                  <a:pt x="1091544" y="3601011"/>
                </a:lnTo>
                <a:lnTo>
                  <a:pt x="1095000" y="3625311"/>
                </a:lnTo>
                <a:lnTo>
                  <a:pt x="1107333" y="3639260"/>
                </a:lnTo>
                <a:lnTo>
                  <a:pt x="1129563" y="3643718"/>
                </a:lnTo>
                <a:lnTo>
                  <a:pt x="1135773" y="3643718"/>
                </a:lnTo>
                <a:lnTo>
                  <a:pt x="1142809" y="3643058"/>
                </a:lnTo>
                <a:lnTo>
                  <a:pt x="1150746" y="3641788"/>
                </a:lnTo>
                <a:lnTo>
                  <a:pt x="1186631" y="3633325"/>
                </a:lnTo>
                <a:lnTo>
                  <a:pt x="1222897" y="3621617"/>
                </a:lnTo>
                <a:lnTo>
                  <a:pt x="1260508" y="3611238"/>
                </a:lnTo>
                <a:lnTo>
                  <a:pt x="1300429" y="3606761"/>
                </a:lnTo>
                <a:lnTo>
                  <a:pt x="1310621" y="3607084"/>
                </a:lnTo>
                <a:lnTo>
                  <a:pt x="1321017" y="3608096"/>
                </a:lnTo>
                <a:lnTo>
                  <a:pt x="1331634" y="3609864"/>
                </a:lnTo>
                <a:lnTo>
                  <a:pt x="1342491" y="3612451"/>
                </a:lnTo>
                <a:lnTo>
                  <a:pt x="1317179" y="3649919"/>
                </a:lnTo>
                <a:lnTo>
                  <a:pt x="1287015" y="3676577"/>
                </a:lnTo>
                <a:lnTo>
                  <a:pt x="1253459" y="3695936"/>
                </a:lnTo>
                <a:lnTo>
                  <a:pt x="1217976" y="3711509"/>
                </a:lnTo>
                <a:lnTo>
                  <a:pt x="1182026" y="3726808"/>
                </a:lnTo>
                <a:lnTo>
                  <a:pt x="1147072" y="3745344"/>
                </a:lnTo>
                <a:lnTo>
                  <a:pt x="1114577" y="3770630"/>
                </a:lnTo>
                <a:lnTo>
                  <a:pt x="1086002" y="3806177"/>
                </a:lnTo>
                <a:lnTo>
                  <a:pt x="1144542" y="3805810"/>
                </a:lnTo>
                <a:lnTo>
                  <a:pt x="1197729" y="3803243"/>
                </a:lnTo>
                <a:lnTo>
                  <a:pt x="1246731" y="3796276"/>
                </a:lnTo>
                <a:lnTo>
                  <a:pt x="1292720" y="3782707"/>
                </a:lnTo>
                <a:lnTo>
                  <a:pt x="1301830" y="3779476"/>
                </a:lnTo>
                <a:lnTo>
                  <a:pt x="1310998" y="3776514"/>
                </a:lnTo>
                <a:lnTo>
                  <a:pt x="1320066" y="3774351"/>
                </a:lnTo>
                <a:lnTo>
                  <a:pt x="1328877" y="3773512"/>
                </a:lnTo>
                <a:lnTo>
                  <a:pt x="1337839" y="3774682"/>
                </a:lnTo>
                <a:lnTo>
                  <a:pt x="1346138" y="3778619"/>
                </a:lnTo>
                <a:lnTo>
                  <a:pt x="1353582" y="3785969"/>
                </a:lnTo>
                <a:lnTo>
                  <a:pt x="1359979" y="3797376"/>
                </a:lnTo>
                <a:lnTo>
                  <a:pt x="1364276" y="3823504"/>
                </a:lnTo>
                <a:lnTo>
                  <a:pt x="1355270" y="3841381"/>
                </a:lnTo>
                <a:lnTo>
                  <a:pt x="1339269" y="3852658"/>
                </a:lnTo>
                <a:lnTo>
                  <a:pt x="1322577" y="3858983"/>
                </a:lnTo>
                <a:lnTo>
                  <a:pt x="1281658" y="3878786"/>
                </a:lnTo>
                <a:lnTo>
                  <a:pt x="1243785" y="3905189"/>
                </a:lnTo>
                <a:lnTo>
                  <a:pt x="1170660" y="3964597"/>
                </a:lnTo>
                <a:lnTo>
                  <a:pt x="1134644" y="3991651"/>
                </a:lnTo>
                <a:lnTo>
                  <a:pt x="1061617" y="4045680"/>
                </a:lnTo>
                <a:lnTo>
                  <a:pt x="1025225" y="4073906"/>
                </a:lnTo>
                <a:lnTo>
                  <a:pt x="989327" y="4103775"/>
                </a:lnTo>
                <a:lnTo>
                  <a:pt x="954231" y="4135913"/>
                </a:lnTo>
                <a:lnTo>
                  <a:pt x="920248" y="4170946"/>
                </a:lnTo>
                <a:lnTo>
                  <a:pt x="887686" y="4209500"/>
                </a:lnTo>
                <a:lnTo>
                  <a:pt x="856856" y="4252201"/>
                </a:lnTo>
                <a:lnTo>
                  <a:pt x="903333" y="4234573"/>
                </a:lnTo>
                <a:lnTo>
                  <a:pt x="947342" y="4213199"/>
                </a:lnTo>
                <a:lnTo>
                  <a:pt x="1031421" y="4167218"/>
                </a:lnTo>
                <a:lnTo>
                  <a:pt x="1073227" y="4146613"/>
                </a:lnTo>
                <a:lnTo>
                  <a:pt x="1116032" y="4130268"/>
                </a:lnTo>
                <a:lnTo>
                  <a:pt x="1160703" y="4120184"/>
                </a:lnTo>
                <a:lnTo>
                  <a:pt x="1129094" y="4159803"/>
                </a:lnTo>
                <a:lnTo>
                  <a:pt x="1095911" y="4196790"/>
                </a:lnTo>
                <a:lnTo>
                  <a:pt x="1061420" y="4231556"/>
                </a:lnTo>
                <a:lnTo>
                  <a:pt x="1025886" y="4264511"/>
                </a:lnTo>
                <a:lnTo>
                  <a:pt x="989575" y="4296065"/>
                </a:lnTo>
                <a:lnTo>
                  <a:pt x="952753" y="4326630"/>
                </a:lnTo>
                <a:lnTo>
                  <a:pt x="878634" y="4386431"/>
                </a:lnTo>
                <a:lnTo>
                  <a:pt x="841870" y="4416488"/>
                </a:lnTo>
                <a:lnTo>
                  <a:pt x="796729" y="4455448"/>
                </a:lnTo>
                <a:lnTo>
                  <a:pt x="772096" y="4516335"/>
                </a:lnTo>
                <a:lnTo>
                  <a:pt x="762454" y="4568810"/>
                </a:lnTo>
                <a:lnTo>
                  <a:pt x="747955" y="4617292"/>
                </a:lnTo>
                <a:lnTo>
                  <a:pt x="727916" y="4661212"/>
                </a:lnTo>
                <a:lnTo>
                  <a:pt x="701651" y="4699998"/>
                </a:lnTo>
                <a:lnTo>
                  <a:pt x="668478" y="4733079"/>
                </a:lnTo>
                <a:lnTo>
                  <a:pt x="627710" y="4759883"/>
                </a:lnTo>
                <a:lnTo>
                  <a:pt x="635152" y="4786287"/>
                </a:lnTo>
                <a:lnTo>
                  <a:pt x="686826" y="4772661"/>
                </a:lnTo>
                <a:lnTo>
                  <a:pt x="718414" y="4756724"/>
                </a:lnTo>
                <a:lnTo>
                  <a:pt x="734812" y="4749773"/>
                </a:lnTo>
                <a:lnTo>
                  <a:pt x="751938" y="4744857"/>
                </a:lnTo>
                <a:lnTo>
                  <a:pt x="770039" y="4742992"/>
                </a:lnTo>
                <a:lnTo>
                  <a:pt x="777125" y="4743287"/>
                </a:lnTo>
                <a:lnTo>
                  <a:pt x="784394" y="4744208"/>
                </a:lnTo>
                <a:lnTo>
                  <a:pt x="791861" y="4745811"/>
                </a:lnTo>
                <a:lnTo>
                  <a:pt x="799541" y="4748149"/>
                </a:lnTo>
                <a:lnTo>
                  <a:pt x="766718" y="4791080"/>
                </a:lnTo>
                <a:lnTo>
                  <a:pt x="734588" y="4831404"/>
                </a:lnTo>
                <a:lnTo>
                  <a:pt x="701763" y="4868467"/>
                </a:lnTo>
                <a:lnTo>
                  <a:pt x="666861" y="4901617"/>
                </a:lnTo>
                <a:lnTo>
                  <a:pt x="628494" y="4930203"/>
                </a:lnTo>
                <a:lnTo>
                  <a:pt x="585279" y="4953571"/>
                </a:lnTo>
                <a:lnTo>
                  <a:pt x="506804" y="4985520"/>
                </a:lnTo>
                <a:lnTo>
                  <a:pt x="467015" y="5005289"/>
                </a:lnTo>
                <a:lnTo>
                  <a:pt x="428885" y="5031172"/>
                </a:lnTo>
                <a:lnTo>
                  <a:pt x="393932" y="5065860"/>
                </a:lnTo>
                <a:lnTo>
                  <a:pt x="363677" y="5112042"/>
                </a:lnTo>
                <a:lnTo>
                  <a:pt x="375553" y="5115443"/>
                </a:lnTo>
                <a:lnTo>
                  <a:pt x="387081" y="5117761"/>
                </a:lnTo>
                <a:lnTo>
                  <a:pt x="398283" y="5119087"/>
                </a:lnTo>
                <a:lnTo>
                  <a:pt x="409181" y="5119509"/>
                </a:lnTo>
                <a:lnTo>
                  <a:pt x="439031" y="5116509"/>
                </a:lnTo>
                <a:lnTo>
                  <a:pt x="494136" y="5098903"/>
                </a:lnTo>
                <a:lnTo>
                  <a:pt x="563890" y="5070644"/>
                </a:lnTo>
                <a:lnTo>
                  <a:pt x="693942" y="5015491"/>
                </a:lnTo>
                <a:lnTo>
                  <a:pt x="745014" y="4994493"/>
                </a:lnTo>
                <a:lnTo>
                  <a:pt x="752778" y="4991969"/>
                </a:lnTo>
                <a:lnTo>
                  <a:pt x="760530" y="4990265"/>
                </a:lnTo>
                <a:lnTo>
                  <a:pt x="768197" y="4989639"/>
                </a:lnTo>
                <a:lnTo>
                  <a:pt x="780680" y="4991726"/>
                </a:lnTo>
                <a:lnTo>
                  <a:pt x="792372" y="4998800"/>
                </a:lnTo>
                <a:lnTo>
                  <a:pt x="802930" y="5012083"/>
                </a:lnTo>
                <a:lnTo>
                  <a:pt x="812012" y="5032794"/>
                </a:lnTo>
                <a:lnTo>
                  <a:pt x="760860" y="5046391"/>
                </a:lnTo>
                <a:lnTo>
                  <a:pt x="716769" y="5071115"/>
                </a:lnTo>
                <a:lnTo>
                  <a:pt x="677823" y="5104005"/>
                </a:lnTo>
                <a:lnTo>
                  <a:pt x="642108" y="5142103"/>
                </a:lnTo>
                <a:lnTo>
                  <a:pt x="607707" y="5182450"/>
                </a:lnTo>
                <a:lnTo>
                  <a:pt x="587224" y="5207833"/>
                </a:lnTo>
                <a:lnTo>
                  <a:pt x="566059" y="5231765"/>
                </a:lnTo>
                <a:lnTo>
                  <a:pt x="542144" y="5249562"/>
                </a:lnTo>
                <a:lnTo>
                  <a:pt x="513410" y="5256542"/>
                </a:lnTo>
                <a:lnTo>
                  <a:pt x="506361" y="5256542"/>
                </a:lnTo>
                <a:lnTo>
                  <a:pt x="498817" y="5255399"/>
                </a:lnTo>
                <a:lnTo>
                  <a:pt x="486740" y="5251742"/>
                </a:lnTo>
                <a:lnTo>
                  <a:pt x="482980" y="5251183"/>
                </a:lnTo>
                <a:lnTo>
                  <a:pt x="479424" y="5251183"/>
                </a:lnTo>
                <a:lnTo>
                  <a:pt x="463585" y="5255403"/>
                </a:lnTo>
                <a:lnTo>
                  <a:pt x="451778" y="5266982"/>
                </a:lnTo>
                <a:lnTo>
                  <a:pt x="444765" y="5284294"/>
                </a:lnTo>
                <a:lnTo>
                  <a:pt x="443306" y="5305717"/>
                </a:lnTo>
                <a:lnTo>
                  <a:pt x="442867" y="5360795"/>
                </a:lnTo>
                <a:lnTo>
                  <a:pt x="430600" y="5403971"/>
                </a:lnTo>
                <a:lnTo>
                  <a:pt x="408786" y="5437039"/>
                </a:lnTo>
                <a:lnTo>
                  <a:pt x="379706" y="5461792"/>
                </a:lnTo>
                <a:lnTo>
                  <a:pt x="345642" y="5480023"/>
                </a:lnTo>
                <a:lnTo>
                  <a:pt x="262622" y="5510636"/>
                </a:lnTo>
                <a:lnTo>
                  <a:pt x="217587" y="5531239"/>
                </a:lnTo>
                <a:lnTo>
                  <a:pt x="173465" y="5554512"/>
                </a:lnTo>
                <a:lnTo>
                  <a:pt x="129952" y="5579632"/>
                </a:lnTo>
                <a:lnTo>
                  <a:pt x="43525" y="5632128"/>
                </a:lnTo>
                <a:lnTo>
                  <a:pt x="0" y="5657862"/>
                </a:lnTo>
                <a:lnTo>
                  <a:pt x="1636382" y="5657862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7225" y="2953966"/>
            <a:ext cx="7434580" cy="218503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982470" marR="8890" indent="643890" algn="just">
              <a:lnSpc>
                <a:spcPct val="101699"/>
              </a:lnSpc>
              <a:spcBef>
                <a:spcPts val="70"/>
              </a:spcBef>
            </a:pP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POUND</a:t>
            </a:r>
            <a:r>
              <a:rPr sz="1550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PUPPIES</a:t>
            </a:r>
            <a:r>
              <a:rPr sz="155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55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created</a:t>
            </a:r>
            <a:r>
              <a:rPr sz="1550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550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1983</a:t>
            </a:r>
            <a:r>
              <a:rPr sz="155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550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Mike</a:t>
            </a:r>
            <a:r>
              <a:rPr sz="1550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Bowling,</a:t>
            </a:r>
            <a:r>
              <a:rPr sz="1550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50" dirty="0">
                <a:solidFill>
                  <a:srgbClr val="231F20"/>
                </a:solidFill>
                <a:latin typeface="Candara"/>
                <a:cs typeface="Candara"/>
              </a:rPr>
              <a:t>a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former</a:t>
            </a:r>
            <a:r>
              <a:rPr sz="1550" spc="-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Ford</a:t>
            </a:r>
            <a:r>
              <a:rPr sz="155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factory</a:t>
            </a:r>
            <a:r>
              <a:rPr sz="155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worker</a:t>
            </a:r>
            <a:r>
              <a:rPr sz="155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who,</a:t>
            </a:r>
            <a:r>
              <a:rPr sz="155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when</a:t>
            </a:r>
            <a:r>
              <a:rPr sz="155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he</a:t>
            </a:r>
            <a:r>
              <a:rPr sz="155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saw</a:t>
            </a:r>
            <a:r>
              <a:rPr sz="155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5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look</a:t>
            </a:r>
            <a:r>
              <a:rPr sz="155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5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love</a:t>
            </a:r>
            <a:r>
              <a:rPr sz="155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25" dirty="0">
                <a:solidFill>
                  <a:srgbClr val="231F20"/>
                </a:solidFill>
                <a:latin typeface="Candara"/>
                <a:cs typeface="Candara"/>
              </a:rPr>
              <a:t>on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5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face</a:t>
            </a:r>
            <a:r>
              <a:rPr sz="1550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50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his</a:t>
            </a:r>
            <a:r>
              <a:rPr sz="155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young</a:t>
            </a:r>
            <a:r>
              <a:rPr sz="155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daughter</a:t>
            </a:r>
            <a:r>
              <a:rPr sz="155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55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one</a:t>
            </a:r>
            <a:r>
              <a:rPr sz="1550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50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her</a:t>
            </a:r>
            <a:r>
              <a:rPr sz="155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dolls,</a:t>
            </a:r>
            <a:r>
              <a:rPr sz="155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" dirty="0">
                <a:solidFill>
                  <a:srgbClr val="231F20"/>
                </a:solidFill>
                <a:latin typeface="Candara"/>
                <a:cs typeface="Candara"/>
              </a:rPr>
              <a:t>remembered that</a:t>
            </a:r>
            <a:r>
              <a:rPr sz="1550" spc="-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20" dirty="0">
                <a:solidFill>
                  <a:srgbClr val="231F20"/>
                </a:solidFill>
                <a:latin typeface="Candara"/>
                <a:cs typeface="Candara"/>
              </a:rPr>
              <a:t>same</a:t>
            </a:r>
            <a:r>
              <a:rPr sz="155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" dirty="0">
                <a:solidFill>
                  <a:srgbClr val="231F20"/>
                </a:solidFill>
                <a:latin typeface="Candara"/>
                <a:cs typeface="Candara"/>
              </a:rPr>
              <a:t>feeling</a:t>
            </a:r>
            <a:r>
              <a:rPr sz="155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" dirty="0">
                <a:solidFill>
                  <a:srgbClr val="231F20"/>
                </a:solidFill>
                <a:latin typeface="Candara"/>
                <a:cs typeface="Candara"/>
              </a:rPr>
              <a:t>from</a:t>
            </a:r>
            <a:r>
              <a:rPr sz="155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20" dirty="0">
                <a:solidFill>
                  <a:srgbClr val="231F20"/>
                </a:solidFill>
                <a:latin typeface="Candara"/>
                <a:cs typeface="Candara"/>
              </a:rPr>
              <a:t>his</a:t>
            </a:r>
            <a:r>
              <a:rPr sz="155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own</a:t>
            </a:r>
            <a:r>
              <a:rPr sz="155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" dirty="0">
                <a:solidFill>
                  <a:srgbClr val="231F20"/>
                </a:solidFill>
                <a:latin typeface="Candara"/>
                <a:cs typeface="Candara"/>
              </a:rPr>
              <a:t>childhood</a:t>
            </a:r>
            <a:r>
              <a:rPr sz="155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" dirty="0">
                <a:solidFill>
                  <a:srgbClr val="231F20"/>
                </a:solidFill>
                <a:latin typeface="Candara"/>
                <a:cs typeface="Candara"/>
              </a:rPr>
              <a:t>after</a:t>
            </a:r>
            <a:r>
              <a:rPr sz="1550" spc="-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" dirty="0">
                <a:solidFill>
                  <a:srgbClr val="231F20"/>
                </a:solidFill>
                <a:latin typeface="Candara"/>
                <a:cs typeface="Candara"/>
              </a:rPr>
              <a:t>going</a:t>
            </a:r>
            <a:r>
              <a:rPr sz="1550" spc="-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55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5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" dirty="0">
                <a:solidFill>
                  <a:srgbClr val="231F20"/>
                </a:solidFill>
                <a:latin typeface="Candara"/>
                <a:cs typeface="Candara"/>
              </a:rPr>
              <a:t>pound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55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pick</a:t>
            </a:r>
            <a:r>
              <a:rPr sz="155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out</a:t>
            </a:r>
            <a:r>
              <a:rPr sz="155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55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pet. The</a:t>
            </a:r>
            <a:r>
              <a:rPr sz="155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55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POUND</a:t>
            </a:r>
            <a:r>
              <a:rPr sz="155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PUPPIES</a:t>
            </a:r>
            <a:r>
              <a:rPr sz="155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doll</a:t>
            </a:r>
            <a:r>
              <a:rPr sz="155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550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marketed</a:t>
            </a:r>
            <a:r>
              <a:rPr sz="155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25" dirty="0">
                <a:solidFill>
                  <a:srgbClr val="231F20"/>
                </a:solidFill>
                <a:latin typeface="Candara"/>
                <a:cs typeface="Candara"/>
              </a:rPr>
              <a:t>in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Canada</a:t>
            </a:r>
            <a:r>
              <a:rPr sz="155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55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1984</a:t>
            </a:r>
            <a:r>
              <a:rPr sz="155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55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Irwin</a:t>
            </a:r>
            <a:r>
              <a:rPr sz="155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Toys</a:t>
            </a:r>
            <a:r>
              <a:rPr sz="155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and,</a:t>
            </a:r>
            <a:r>
              <a:rPr sz="155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55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year</a:t>
            </a:r>
            <a:r>
              <a:rPr sz="155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later,</a:t>
            </a:r>
            <a:r>
              <a:rPr sz="155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Tonka</a:t>
            </a:r>
            <a:r>
              <a:rPr sz="155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began</a:t>
            </a:r>
            <a:r>
              <a:rPr sz="155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20" dirty="0">
                <a:solidFill>
                  <a:srgbClr val="231F20"/>
                </a:solidFill>
                <a:latin typeface="Candara"/>
                <a:cs typeface="Candara"/>
              </a:rPr>
              <a:t>mar-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keting</a:t>
            </a:r>
            <a:r>
              <a:rPr sz="155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55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55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5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United</a:t>
            </a:r>
            <a:r>
              <a:rPr sz="155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States.</a:t>
            </a:r>
            <a:r>
              <a:rPr sz="155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55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55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eventually</a:t>
            </a:r>
            <a:r>
              <a:rPr sz="155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generate</a:t>
            </a:r>
            <a:r>
              <a:rPr sz="155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20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endParaRPr sz="1550">
              <a:latin typeface="Candara"/>
              <a:cs typeface="Candara"/>
            </a:endParaRPr>
          </a:p>
          <a:p>
            <a:pPr marL="12700" marR="5080" algn="just">
              <a:lnSpc>
                <a:spcPct val="101800"/>
              </a:lnSpc>
            </a:pP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550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$300</a:t>
            </a:r>
            <a:r>
              <a:rPr sz="1550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million</a:t>
            </a:r>
            <a:r>
              <a:rPr sz="1550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550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sales</a:t>
            </a:r>
            <a:r>
              <a:rPr sz="1550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550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35</a:t>
            </a:r>
            <a:r>
              <a:rPr sz="155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different</a:t>
            </a:r>
            <a:r>
              <a:rPr sz="1550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countries</a:t>
            </a:r>
            <a:r>
              <a:rPr sz="1550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550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spawn</a:t>
            </a:r>
            <a:r>
              <a:rPr sz="1550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550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wide</a:t>
            </a:r>
            <a:r>
              <a:rPr sz="155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range</a:t>
            </a:r>
            <a:r>
              <a:rPr sz="1550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5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" dirty="0">
                <a:solidFill>
                  <a:srgbClr val="231F20"/>
                </a:solidFill>
                <a:latin typeface="Candara"/>
                <a:cs typeface="Candara"/>
              </a:rPr>
              <a:t>licensed products.</a:t>
            </a:r>
            <a:endParaRPr sz="1550">
              <a:latin typeface="Candara"/>
              <a:cs typeface="Candar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0886" y="3115817"/>
            <a:ext cx="1874596" cy="145932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067011" y="1758928"/>
            <a:ext cx="181102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69925" marR="5080" indent="-657860">
              <a:lnSpc>
                <a:spcPct val="101499"/>
              </a:lnSpc>
              <a:spcBef>
                <a:spcPts val="95"/>
              </a:spcBef>
            </a:pPr>
            <a:r>
              <a:rPr dirty="0"/>
              <a:t>POUND</a:t>
            </a:r>
            <a:r>
              <a:rPr spc="60" dirty="0"/>
              <a:t> </a:t>
            </a:r>
            <a:r>
              <a:rPr spc="-10" dirty="0"/>
              <a:t>PUPPIES </a:t>
            </a:r>
            <a:r>
              <a:rPr spc="-20" dirty="0"/>
              <a:t>1983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39464" y="1057275"/>
            <a:ext cx="6219190" cy="5658485"/>
          </a:xfrm>
          <a:custGeom>
            <a:avLst/>
            <a:gdLst/>
            <a:ahLst/>
            <a:cxnLst/>
            <a:rect l="l" t="t" r="r" b="b"/>
            <a:pathLst>
              <a:path w="6219190" h="5658484">
                <a:moveTo>
                  <a:pt x="6218936" y="5657862"/>
                </a:moveTo>
                <a:lnTo>
                  <a:pt x="6218936" y="0"/>
                </a:lnTo>
                <a:lnTo>
                  <a:pt x="302171" y="0"/>
                </a:lnTo>
                <a:lnTo>
                  <a:pt x="308038" y="32067"/>
                </a:lnTo>
                <a:lnTo>
                  <a:pt x="313385" y="63703"/>
                </a:lnTo>
                <a:lnTo>
                  <a:pt x="318096" y="65798"/>
                </a:lnTo>
                <a:lnTo>
                  <a:pt x="318096" y="69989"/>
                </a:lnTo>
                <a:lnTo>
                  <a:pt x="316115" y="77749"/>
                </a:lnTo>
                <a:lnTo>
                  <a:pt x="324920" y="121302"/>
                </a:lnTo>
                <a:lnTo>
                  <a:pt x="341636" y="162255"/>
                </a:lnTo>
                <a:lnTo>
                  <a:pt x="354284" y="194978"/>
                </a:lnTo>
                <a:lnTo>
                  <a:pt x="350888" y="213842"/>
                </a:lnTo>
                <a:lnTo>
                  <a:pt x="348357" y="229338"/>
                </a:lnTo>
                <a:lnTo>
                  <a:pt x="342879" y="252634"/>
                </a:lnTo>
                <a:lnTo>
                  <a:pt x="338342" y="279350"/>
                </a:lnTo>
                <a:lnTo>
                  <a:pt x="338632" y="305104"/>
                </a:lnTo>
                <a:lnTo>
                  <a:pt x="343747" y="322749"/>
                </a:lnTo>
                <a:lnTo>
                  <a:pt x="344176" y="351404"/>
                </a:lnTo>
                <a:lnTo>
                  <a:pt x="342776" y="380823"/>
                </a:lnTo>
                <a:lnTo>
                  <a:pt x="342404" y="400761"/>
                </a:lnTo>
                <a:lnTo>
                  <a:pt x="345700" y="405567"/>
                </a:lnTo>
                <a:lnTo>
                  <a:pt x="347133" y="414320"/>
                </a:lnTo>
                <a:lnTo>
                  <a:pt x="348792" y="422722"/>
                </a:lnTo>
                <a:lnTo>
                  <a:pt x="352767" y="426478"/>
                </a:lnTo>
                <a:lnTo>
                  <a:pt x="354558" y="426123"/>
                </a:lnTo>
                <a:lnTo>
                  <a:pt x="358965" y="428840"/>
                </a:lnTo>
                <a:lnTo>
                  <a:pt x="359168" y="436600"/>
                </a:lnTo>
                <a:lnTo>
                  <a:pt x="355396" y="440791"/>
                </a:lnTo>
                <a:lnTo>
                  <a:pt x="358270" y="452643"/>
                </a:lnTo>
                <a:lnTo>
                  <a:pt x="358393" y="458397"/>
                </a:lnTo>
                <a:lnTo>
                  <a:pt x="355714" y="465200"/>
                </a:lnTo>
                <a:lnTo>
                  <a:pt x="358773" y="474412"/>
                </a:lnTo>
                <a:lnTo>
                  <a:pt x="363464" y="483193"/>
                </a:lnTo>
                <a:lnTo>
                  <a:pt x="366112" y="491779"/>
                </a:lnTo>
                <a:lnTo>
                  <a:pt x="363042" y="500405"/>
                </a:lnTo>
                <a:lnTo>
                  <a:pt x="369881" y="512187"/>
                </a:lnTo>
                <a:lnTo>
                  <a:pt x="369949" y="531336"/>
                </a:lnTo>
                <a:lnTo>
                  <a:pt x="367719" y="553590"/>
                </a:lnTo>
                <a:lnTo>
                  <a:pt x="367664" y="574687"/>
                </a:lnTo>
                <a:lnTo>
                  <a:pt x="374950" y="608715"/>
                </a:lnTo>
                <a:lnTo>
                  <a:pt x="377021" y="642416"/>
                </a:lnTo>
                <a:lnTo>
                  <a:pt x="381431" y="671774"/>
                </a:lnTo>
                <a:lnTo>
                  <a:pt x="395732" y="692772"/>
                </a:lnTo>
                <a:lnTo>
                  <a:pt x="393304" y="725261"/>
                </a:lnTo>
                <a:lnTo>
                  <a:pt x="395046" y="754746"/>
                </a:lnTo>
                <a:lnTo>
                  <a:pt x="398493" y="782267"/>
                </a:lnTo>
                <a:lnTo>
                  <a:pt x="401180" y="808863"/>
                </a:lnTo>
                <a:lnTo>
                  <a:pt x="401903" y="819870"/>
                </a:lnTo>
                <a:lnTo>
                  <a:pt x="400515" y="829648"/>
                </a:lnTo>
                <a:lnTo>
                  <a:pt x="400167" y="838932"/>
                </a:lnTo>
                <a:lnTo>
                  <a:pt x="404012" y="848461"/>
                </a:lnTo>
                <a:lnTo>
                  <a:pt x="404846" y="878044"/>
                </a:lnTo>
                <a:lnTo>
                  <a:pt x="406582" y="916151"/>
                </a:lnTo>
                <a:lnTo>
                  <a:pt x="402896" y="958027"/>
                </a:lnTo>
                <a:lnTo>
                  <a:pt x="387464" y="998918"/>
                </a:lnTo>
                <a:lnTo>
                  <a:pt x="345135" y="1138593"/>
                </a:lnTo>
                <a:lnTo>
                  <a:pt x="328356" y="1184430"/>
                </a:lnTo>
                <a:lnTo>
                  <a:pt x="322634" y="1200650"/>
                </a:lnTo>
                <a:lnTo>
                  <a:pt x="317474" y="1217066"/>
                </a:lnTo>
                <a:lnTo>
                  <a:pt x="317053" y="1231589"/>
                </a:lnTo>
                <a:lnTo>
                  <a:pt x="318114" y="1245631"/>
                </a:lnTo>
                <a:lnTo>
                  <a:pt x="318487" y="1261107"/>
                </a:lnTo>
                <a:lnTo>
                  <a:pt x="316001" y="1279931"/>
                </a:lnTo>
                <a:lnTo>
                  <a:pt x="314934" y="1293090"/>
                </a:lnTo>
                <a:lnTo>
                  <a:pt x="311470" y="1308507"/>
                </a:lnTo>
                <a:lnTo>
                  <a:pt x="307811" y="1323099"/>
                </a:lnTo>
                <a:lnTo>
                  <a:pt x="306057" y="1333741"/>
                </a:lnTo>
                <a:lnTo>
                  <a:pt x="304304" y="1333715"/>
                </a:lnTo>
                <a:lnTo>
                  <a:pt x="302971" y="1338872"/>
                </a:lnTo>
                <a:lnTo>
                  <a:pt x="303949" y="1341323"/>
                </a:lnTo>
                <a:lnTo>
                  <a:pt x="302170" y="1363891"/>
                </a:lnTo>
                <a:lnTo>
                  <a:pt x="298673" y="1370260"/>
                </a:lnTo>
                <a:lnTo>
                  <a:pt x="296217" y="1373580"/>
                </a:lnTo>
                <a:lnTo>
                  <a:pt x="297561" y="1387005"/>
                </a:lnTo>
                <a:lnTo>
                  <a:pt x="294478" y="1396783"/>
                </a:lnTo>
                <a:lnTo>
                  <a:pt x="288615" y="1401864"/>
                </a:lnTo>
                <a:lnTo>
                  <a:pt x="284107" y="1407611"/>
                </a:lnTo>
                <a:lnTo>
                  <a:pt x="285089" y="1419390"/>
                </a:lnTo>
                <a:lnTo>
                  <a:pt x="282258" y="1434134"/>
                </a:lnTo>
                <a:lnTo>
                  <a:pt x="278779" y="1446906"/>
                </a:lnTo>
                <a:lnTo>
                  <a:pt x="276283" y="1459775"/>
                </a:lnTo>
                <a:lnTo>
                  <a:pt x="276402" y="1474812"/>
                </a:lnTo>
                <a:lnTo>
                  <a:pt x="274164" y="1489557"/>
                </a:lnTo>
                <a:lnTo>
                  <a:pt x="271700" y="1503348"/>
                </a:lnTo>
                <a:lnTo>
                  <a:pt x="269726" y="1516727"/>
                </a:lnTo>
                <a:lnTo>
                  <a:pt x="268960" y="1530235"/>
                </a:lnTo>
                <a:lnTo>
                  <a:pt x="265925" y="1536319"/>
                </a:lnTo>
                <a:lnTo>
                  <a:pt x="264248" y="1542605"/>
                </a:lnTo>
                <a:lnTo>
                  <a:pt x="266865" y="1550670"/>
                </a:lnTo>
                <a:lnTo>
                  <a:pt x="256806" y="1608924"/>
                </a:lnTo>
                <a:lnTo>
                  <a:pt x="256832" y="1612049"/>
                </a:lnTo>
                <a:lnTo>
                  <a:pt x="257428" y="1613001"/>
                </a:lnTo>
                <a:lnTo>
                  <a:pt x="258838" y="1613001"/>
                </a:lnTo>
                <a:lnTo>
                  <a:pt x="261594" y="1610829"/>
                </a:lnTo>
                <a:lnTo>
                  <a:pt x="262610" y="1610829"/>
                </a:lnTo>
                <a:lnTo>
                  <a:pt x="262877" y="1611642"/>
                </a:lnTo>
                <a:lnTo>
                  <a:pt x="262572" y="1614271"/>
                </a:lnTo>
                <a:lnTo>
                  <a:pt x="261192" y="1620089"/>
                </a:lnTo>
                <a:lnTo>
                  <a:pt x="262633" y="1630239"/>
                </a:lnTo>
                <a:lnTo>
                  <a:pt x="260896" y="1636064"/>
                </a:lnTo>
                <a:lnTo>
                  <a:pt x="260108" y="1635302"/>
                </a:lnTo>
                <a:lnTo>
                  <a:pt x="258000" y="1635302"/>
                </a:lnTo>
                <a:lnTo>
                  <a:pt x="255536" y="1663433"/>
                </a:lnTo>
                <a:lnTo>
                  <a:pt x="253034" y="1663306"/>
                </a:lnTo>
                <a:lnTo>
                  <a:pt x="254649" y="1672512"/>
                </a:lnTo>
                <a:lnTo>
                  <a:pt x="252982" y="1680406"/>
                </a:lnTo>
                <a:lnTo>
                  <a:pt x="250293" y="1688262"/>
                </a:lnTo>
                <a:lnTo>
                  <a:pt x="248843" y="1697355"/>
                </a:lnTo>
                <a:lnTo>
                  <a:pt x="250396" y="1704512"/>
                </a:lnTo>
                <a:lnTo>
                  <a:pt x="251985" y="1713279"/>
                </a:lnTo>
                <a:lnTo>
                  <a:pt x="252553" y="1721338"/>
                </a:lnTo>
                <a:lnTo>
                  <a:pt x="251040" y="1726374"/>
                </a:lnTo>
                <a:lnTo>
                  <a:pt x="254455" y="1744003"/>
                </a:lnTo>
                <a:lnTo>
                  <a:pt x="254122" y="1750947"/>
                </a:lnTo>
                <a:lnTo>
                  <a:pt x="252353" y="1756555"/>
                </a:lnTo>
                <a:lnTo>
                  <a:pt x="251460" y="1770176"/>
                </a:lnTo>
                <a:lnTo>
                  <a:pt x="251105" y="1784224"/>
                </a:lnTo>
                <a:lnTo>
                  <a:pt x="249653" y="1793382"/>
                </a:lnTo>
                <a:lnTo>
                  <a:pt x="249577" y="1803327"/>
                </a:lnTo>
                <a:lnTo>
                  <a:pt x="253352" y="1819732"/>
                </a:lnTo>
                <a:lnTo>
                  <a:pt x="256184" y="1825917"/>
                </a:lnTo>
                <a:lnTo>
                  <a:pt x="255866" y="1835975"/>
                </a:lnTo>
                <a:lnTo>
                  <a:pt x="252615" y="1842262"/>
                </a:lnTo>
                <a:lnTo>
                  <a:pt x="250723" y="1844979"/>
                </a:lnTo>
                <a:lnTo>
                  <a:pt x="253703" y="1856412"/>
                </a:lnTo>
                <a:lnTo>
                  <a:pt x="254395" y="1871383"/>
                </a:lnTo>
                <a:lnTo>
                  <a:pt x="256489" y="1877987"/>
                </a:lnTo>
                <a:lnTo>
                  <a:pt x="254536" y="1893075"/>
                </a:lnTo>
                <a:lnTo>
                  <a:pt x="251675" y="1905266"/>
                </a:lnTo>
                <a:lnTo>
                  <a:pt x="249834" y="1914923"/>
                </a:lnTo>
                <a:lnTo>
                  <a:pt x="250939" y="1922411"/>
                </a:lnTo>
                <a:lnTo>
                  <a:pt x="248791" y="1935666"/>
                </a:lnTo>
                <a:lnTo>
                  <a:pt x="241820" y="1973961"/>
                </a:lnTo>
                <a:lnTo>
                  <a:pt x="238467" y="1976894"/>
                </a:lnTo>
                <a:lnTo>
                  <a:pt x="239623" y="1982241"/>
                </a:lnTo>
                <a:lnTo>
                  <a:pt x="238887" y="1987270"/>
                </a:lnTo>
                <a:lnTo>
                  <a:pt x="237000" y="1993924"/>
                </a:lnTo>
                <a:lnTo>
                  <a:pt x="236137" y="2004201"/>
                </a:lnTo>
                <a:lnTo>
                  <a:pt x="236179" y="2014890"/>
                </a:lnTo>
                <a:lnTo>
                  <a:pt x="237007" y="2022779"/>
                </a:lnTo>
                <a:lnTo>
                  <a:pt x="233019" y="2045004"/>
                </a:lnTo>
                <a:lnTo>
                  <a:pt x="233182" y="2070391"/>
                </a:lnTo>
                <a:lnTo>
                  <a:pt x="229131" y="2090934"/>
                </a:lnTo>
                <a:lnTo>
                  <a:pt x="228202" y="2109962"/>
                </a:lnTo>
                <a:lnTo>
                  <a:pt x="237731" y="2130806"/>
                </a:lnTo>
                <a:lnTo>
                  <a:pt x="236541" y="2137526"/>
                </a:lnTo>
                <a:lnTo>
                  <a:pt x="231491" y="2141809"/>
                </a:lnTo>
                <a:lnTo>
                  <a:pt x="230301" y="2148522"/>
                </a:lnTo>
                <a:lnTo>
                  <a:pt x="230091" y="2158075"/>
                </a:lnTo>
                <a:lnTo>
                  <a:pt x="231463" y="2162384"/>
                </a:lnTo>
                <a:lnTo>
                  <a:pt x="231284" y="2166417"/>
                </a:lnTo>
                <a:lnTo>
                  <a:pt x="226415" y="2175141"/>
                </a:lnTo>
                <a:lnTo>
                  <a:pt x="226366" y="2197731"/>
                </a:lnTo>
                <a:lnTo>
                  <a:pt x="224193" y="2217000"/>
                </a:lnTo>
                <a:lnTo>
                  <a:pt x="223000" y="2235642"/>
                </a:lnTo>
                <a:lnTo>
                  <a:pt x="225894" y="2256345"/>
                </a:lnTo>
                <a:lnTo>
                  <a:pt x="225437" y="2256002"/>
                </a:lnTo>
                <a:lnTo>
                  <a:pt x="223437" y="2266461"/>
                </a:lnTo>
                <a:lnTo>
                  <a:pt x="222602" y="2290173"/>
                </a:lnTo>
                <a:lnTo>
                  <a:pt x="222590" y="2315640"/>
                </a:lnTo>
                <a:lnTo>
                  <a:pt x="223062" y="2331364"/>
                </a:lnTo>
                <a:lnTo>
                  <a:pt x="223197" y="2347269"/>
                </a:lnTo>
                <a:lnTo>
                  <a:pt x="224853" y="2405545"/>
                </a:lnTo>
                <a:lnTo>
                  <a:pt x="224506" y="2420032"/>
                </a:lnTo>
                <a:lnTo>
                  <a:pt x="225636" y="2426615"/>
                </a:lnTo>
                <a:lnTo>
                  <a:pt x="225587" y="2432668"/>
                </a:lnTo>
                <a:lnTo>
                  <a:pt x="221703" y="2445562"/>
                </a:lnTo>
                <a:lnTo>
                  <a:pt x="221875" y="2459893"/>
                </a:lnTo>
                <a:lnTo>
                  <a:pt x="222507" y="2476590"/>
                </a:lnTo>
                <a:lnTo>
                  <a:pt x="223314" y="2490870"/>
                </a:lnTo>
                <a:lnTo>
                  <a:pt x="224015" y="2497950"/>
                </a:lnTo>
                <a:lnTo>
                  <a:pt x="223596" y="2499004"/>
                </a:lnTo>
                <a:lnTo>
                  <a:pt x="222758" y="2503512"/>
                </a:lnTo>
                <a:lnTo>
                  <a:pt x="222961" y="2506230"/>
                </a:lnTo>
                <a:lnTo>
                  <a:pt x="223596" y="2508224"/>
                </a:lnTo>
                <a:lnTo>
                  <a:pt x="224853" y="2510104"/>
                </a:lnTo>
                <a:lnTo>
                  <a:pt x="225272" y="2516390"/>
                </a:lnTo>
                <a:lnTo>
                  <a:pt x="227050" y="2528760"/>
                </a:lnTo>
                <a:lnTo>
                  <a:pt x="226415" y="2531160"/>
                </a:lnTo>
                <a:lnTo>
                  <a:pt x="227685" y="2549817"/>
                </a:lnTo>
                <a:lnTo>
                  <a:pt x="226313" y="2551277"/>
                </a:lnTo>
                <a:lnTo>
                  <a:pt x="225691" y="2552852"/>
                </a:lnTo>
                <a:lnTo>
                  <a:pt x="225590" y="2555582"/>
                </a:lnTo>
                <a:lnTo>
                  <a:pt x="223329" y="2554528"/>
                </a:lnTo>
                <a:lnTo>
                  <a:pt x="220599" y="2554528"/>
                </a:lnTo>
                <a:lnTo>
                  <a:pt x="223177" y="2559316"/>
                </a:lnTo>
                <a:lnTo>
                  <a:pt x="223596" y="2565946"/>
                </a:lnTo>
                <a:lnTo>
                  <a:pt x="221741" y="2565603"/>
                </a:lnTo>
                <a:lnTo>
                  <a:pt x="217974" y="2568886"/>
                </a:lnTo>
                <a:lnTo>
                  <a:pt x="216633" y="2576439"/>
                </a:lnTo>
                <a:lnTo>
                  <a:pt x="215716" y="2584816"/>
                </a:lnTo>
                <a:lnTo>
                  <a:pt x="213220" y="2590571"/>
                </a:lnTo>
                <a:lnTo>
                  <a:pt x="214274" y="2603360"/>
                </a:lnTo>
                <a:lnTo>
                  <a:pt x="214477" y="2610065"/>
                </a:lnTo>
                <a:lnTo>
                  <a:pt x="214058" y="2616352"/>
                </a:lnTo>
                <a:lnTo>
                  <a:pt x="214477" y="2621280"/>
                </a:lnTo>
                <a:lnTo>
                  <a:pt x="214477" y="2628925"/>
                </a:lnTo>
                <a:lnTo>
                  <a:pt x="213842" y="2631643"/>
                </a:lnTo>
                <a:lnTo>
                  <a:pt x="209315" y="2636174"/>
                </a:lnTo>
                <a:lnTo>
                  <a:pt x="204001" y="2638583"/>
                </a:lnTo>
                <a:lnTo>
                  <a:pt x="200414" y="2642841"/>
                </a:lnTo>
                <a:lnTo>
                  <a:pt x="201066" y="2652915"/>
                </a:lnTo>
                <a:lnTo>
                  <a:pt x="197542" y="2665574"/>
                </a:lnTo>
                <a:lnTo>
                  <a:pt x="193479" y="2676296"/>
                </a:lnTo>
                <a:lnTo>
                  <a:pt x="190381" y="2687352"/>
                </a:lnTo>
                <a:lnTo>
                  <a:pt x="189750" y="2701010"/>
                </a:lnTo>
                <a:lnTo>
                  <a:pt x="186775" y="2713834"/>
                </a:lnTo>
                <a:lnTo>
                  <a:pt x="183646" y="2725724"/>
                </a:lnTo>
                <a:lnTo>
                  <a:pt x="181029" y="2737358"/>
                </a:lnTo>
                <a:lnTo>
                  <a:pt x="179590" y="2749410"/>
                </a:lnTo>
                <a:lnTo>
                  <a:pt x="176237" y="2754122"/>
                </a:lnTo>
                <a:lnTo>
                  <a:pt x="174244" y="2759468"/>
                </a:lnTo>
                <a:lnTo>
                  <a:pt x="176441" y="2767330"/>
                </a:lnTo>
                <a:lnTo>
                  <a:pt x="173193" y="2777009"/>
                </a:lnTo>
                <a:lnTo>
                  <a:pt x="170259" y="2783568"/>
                </a:lnTo>
                <a:lnTo>
                  <a:pt x="168425" y="2789577"/>
                </a:lnTo>
                <a:lnTo>
                  <a:pt x="168478" y="2797606"/>
                </a:lnTo>
                <a:lnTo>
                  <a:pt x="159054" y="2801912"/>
                </a:lnTo>
                <a:lnTo>
                  <a:pt x="161874" y="2804414"/>
                </a:lnTo>
                <a:lnTo>
                  <a:pt x="163245" y="2810395"/>
                </a:lnTo>
                <a:lnTo>
                  <a:pt x="163245" y="2811119"/>
                </a:lnTo>
                <a:lnTo>
                  <a:pt x="161988" y="2811653"/>
                </a:lnTo>
                <a:lnTo>
                  <a:pt x="160934" y="2814053"/>
                </a:lnTo>
                <a:lnTo>
                  <a:pt x="159893" y="2821597"/>
                </a:lnTo>
                <a:lnTo>
                  <a:pt x="159372" y="2827896"/>
                </a:lnTo>
                <a:lnTo>
                  <a:pt x="158940" y="2828734"/>
                </a:lnTo>
                <a:lnTo>
                  <a:pt x="157162" y="2845917"/>
                </a:lnTo>
                <a:lnTo>
                  <a:pt x="156959" y="2852407"/>
                </a:lnTo>
                <a:lnTo>
                  <a:pt x="151841" y="2853753"/>
                </a:lnTo>
                <a:lnTo>
                  <a:pt x="152488" y="2872879"/>
                </a:lnTo>
                <a:lnTo>
                  <a:pt x="146240" y="2872879"/>
                </a:lnTo>
                <a:lnTo>
                  <a:pt x="145161" y="2872333"/>
                </a:lnTo>
                <a:lnTo>
                  <a:pt x="143865" y="2871050"/>
                </a:lnTo>
                <a:lnTo>
                  <a:pt x="143332" y="2877197"/>
                </a:lnTo>
                <a:lnTo>
                  <a:pt x="144767" y="2882798"/>
                </a:lnTo>
                <a:lnTo>
                  <a:pt x="142963" y="2882798"/>
                </a:lnTo>
                <a:lnTo>
                  <a:pt x="140500" y="2880067"/>
                </a:lnTo>
                <a:lnTo>
                  <a:pt x="140093" y="2882798"/>
                </a:lnTo>
                <a:lnTo>
                  <a:pt x="139255" y="2884043"/>
                </a:lnTo>
                <a:lnTo>
                  <a:pt x="138201" y="2884678"/>
                </a:lnTo>
                <a:lnTo>
                  <a:pt x="137782" y="2884678"/>
                </a:lnTo>
                <a:lnTo>
                  <a:pt x="136423" y="2903753"/>
                </a:lnTo>
                <a:lnTo>
                  <a:pt x="135470" y="2905734"/>
                </a:lnTo>
                <a:lnTo>
                  <a:pt x="135470" y="2918828"/>
                </a:lnTo>
                <a:lnTo>
                  <a:pt x="135051" y="2925229"/>
                </a:lnTo>
                <a:lnTo>
                  <a:pt x="135889" y="2927743"/>
                </a:lnTo>
                <a:lnTo>
                  <a:pt x="136321" y="2930042"/>
                </a:lnTo>
                <a:lnTo>
                  <a:pt x="136105" y="2932874"/>
                </a:lnTo>
                <a:lnTo>
                  <a:pt x="134747" y="2936748"/>
                </a:lnTo>
                <a:lnTo>
                  <a:pt x="134213" y="2937586"/>
                </a:lnTo>
                <a:lnTo>
                  <a:pt x="134632" y="2946069"/>
                </a:lnTo>
                <a:lnTo>
                  <a:pt x="134950" y="2948901"/>
                </a:lnTo>
                <a:lnTo>
                  <a:pt x="135686" y="2951734"/>
                </a:lnTo>
                <a:lnTo>
                  <a:pt x="136626" y="2954350"/>
                </a:lnTo>
                <a:lnTo>
                  <a:pt x="130089" y="2970563"/>
                </a:lnTo>
                <a:lnTo>
                  <a:pt x="126685" y="2988865"/>
                </a:lnTo>
                <a:lnTo>
                  <a:pt x="124325" y="3008324"/>
                </a:lnTo>
                <a:lnTo>
                  <a:pt x="120916" y="3028010"/>
                </a:lnTo>
                <a:lnTo>
                  <a:pt x="122434" y="3048987"/>
                </a:lnTo>
                <a:lnTo>
                  <a:pt x="124255" y="3063805"/>
                </a:lnTo>
                <a:lnTo>
                  <a:pt x="124168" y="3076441"/>
                </a:lnTo>
                <a:lnTo>
                  <a:pt x="119964" y="3090875"/>
                </a:lnTo>
                <a:lnTo>
                  <a:pt x="118266" y="3099898"/>
                </a:lnTo>
                <a:lnTo>
                  <a:pt x="117114" y="3111447"/>
                </a:lnTo>
                <a:lnTo>
                  <a:pt x="115136" y="3126042"/>
                </a:lnTo>
                <a:lnTo>
                  <a:pt x="110959" y="3144202"/>
                </a:lnTo>
                <a:lnTo>
                  <a:pt x="107256" y="3162789"/>
                </a:lnTo>
                <a:lnTo>
                  <a:pt x="101231" y="3198277"/>
                </a:lnTo>
                <a:lnTo>
                  <a:pt x="94537" y="3230329"/>
                </a:lnTo>
                <a:lnTo>
                  <a:pt x="90860" y="3243388"/>
                </a:lnTo>
                <a:lnTo>
                  <a:pt x="88747" y="3252025"/>
                </a:lnTo>
                <a:lnTo>
                  <a:pt x="81641" y="3278535"/>
                </a:lnTo>
                <a:lnTo>
                  <a:pt x="69304" y="3323317"/>
                </a:lnTo>
                <a:lnTo>
                  <a:pt x="65362" y="3352844"/>
                </a:lnTo>
                <a:lnTo>
                  <a:pt x="61426" y="3366731"/>
                </a:lnTo>
                <a:lnTo>
                  <a:pt x="57686" y="3381467"/>
                </a:lnTo>
                <a:lnTo>
                  <a:pt x="57243" y="3405654"/>
                </a:lnTo>
                <a:lnTo>
                  <a:pt x="55837" y="3416187"/>
                </a:lnTo>
                <a:lnTo>
                  <a:pt x="53623" y="3425837"/>
                </a:lnTo>
                <a:lnTo>
                  <a:pt x="50926" y="3431387"/>
                </a:lnTo>
                <a:lnTo>
                  <a:pt x="49669" y="3435896"/>
                </a:lnTo>
                <a:lnTo>
                  <a:pt x="49987" y="3441763"/>
                </a:lnTo>
                <a:lnTo>
                  <a:pt x="46316" y="3442817"/>
                </a:lnTo>
                <a:lnTo>
                  <a:pt x="42240" y="3444798"/>
                </a:lnTo>
                <a:lnTo>
                  <a:pt x="45021" y="3460343"/>
                </a:lnTo>
                <a:lnTo>
                  <a:pt x="42049" y="3460343"/>
                </a:lnTo>
                <a:lnTo>
                  <a:pt x="41287" y="3459784"/>
                </a:lnTo>
                <a:lnTo>
                  <a:pt x="41240" y="3468620"/>
                </a:lnTo>
                <a:lnTo>
                  <a:pt x="38325" y="3475764"/>
                </a:lnTo>
                <a:lnTo>
                  <a:pt x="34272" y="3482123"/>
                </a:lnTo>
                <a:lnTo>
                  <a:pt x="30810" y="3488601"/>
                </a:lnTo>
                <a:lnTo>
                  <a:pt x="32270" y="3494049"/>
                </a:lnTo>
                <a:lnTo>
                  <a:pt x="30492" y="3498862"/>
                </a:lnTo>
                <a:lnTo>
                  <a:pt x="24206" y="3513543"/>
                </a:lnTo>
                <a:lnTo>
                  <a:pt x="19596" y="3555022"/>
                </a:lnTo>
                <a:lnTo>
                  <a:pt x="20535" y="3564877"/>
                </a:lnTo>
                <a:lnTo>
                  <a:pt x="19799" y="3567912"/>
                </a:lnTo>
                <a:lnTo>
                  <a:pt x="16027" y="3570846"/>
                </a:lnTo>
                <a:lnTo>
                  <a:pt x="15405" y="3573475"/>
                </a:lnTo>
                <a:lnTo>
                  <a:pt x="16763" y="3580485"/>
                </a:lnTo>
                <a:lnTo>
                  <a:pt x="13335" y="3580447"/>
                </a:lnTo>
                <a:lnTo>
                  <a:pt x="16040" y="3588296"/>
                </a:lnTo>
                <a:lnTo>
                  <a:pt x="16141" y="3594214"/>
                </a:lnTo>
                <a:lnTo>
                  <a:pt x="15824" y="3632568"/>
                </a:lnTo>
                <a:lnTo>
                  <a:pt x="13728" y="3656241"/>
                </a:lnTo>
                <a:lnTo>
                  <a:pt x="14986" y="3663569"/>
                </a:lnTo>
                <a:lnTo>
                  <a:pt x="14431" y="3675610"/>
                </a:lnTo>
                <a:lnTo>
                  <a:pt x="13215" y="3687514"/>
                </a:lnTo>
                <a:lnTo>
                  <a:pt x="12726" y="3698551"/>
                </a:lnTo>
                <a:lnTo>
                  <a:pt x="14350" y="3707993"/>
                </a:lnTo>
                <a:lnTo>
                  <a:pt x="14884" y="3712603"/>
                </a:lnTo>
                <a:lnTo>
                  <a:pt x="14770" y="3716693"/>
                </a:lnTo>
                <a:lnTo>
                  <a:pt x="14249" y="3720566"/>
                </a:lnTo>
                <a:lnTo>
                  <a:pt x="11950" y="3730840"/>
                </a:lnTo>
                <a:lnTo>
                  <a:pt x="5867" y="3751059"/>
                </a:lnTo>
                <a:lnTo>
                  <a:pt x="9793" y="3758219"/>
                </a:lnTo>
                <a:lnTo>
                  <a:pt x="9151" y="3773006"/>
                </a:lnTo>
                <a:lnTo>
                  <a:pt x="7883" y="3787604"/>
                </a:lnTo>
                <a:lnTo>
                  <a:pt x="9931" y="3794201"/>
                </a:lnTo>
                <a:lnTo>
                  <a:pt x="11214" y="3793807"/>
                </a:lnTo>
                <a:lnTo>
                  <a:pt x="12865" y="3807650"/>
                </a:lnTo>
                <a:lnTo>
                  <a:pt x="17679" y="3821166"/>
                </a:lnTo>
                <a:lnTo>
                  <a:pt x="20963" y="3834544"/>
                </a:lnTo>
                <a:lnTo>
                  <a:pt x="18021" y="3847973"/>
                </a:lnTo>
                <a:lnTo>
                  <a:pt x="17977" y="3870952"/>
                </a:lnTo>
                <a:lnTo>
                  <a:pt x="16242" y="3921032"/>
                </a:lnTo>
                <a:lnTo>
                  <a:pt x="16141" y="3943540"/>
                </a:lnTo>
                <a:lnTo>
                  <a:pt x="15392" y="3942854"/>
                </a:lnTo>
                <a:lnTo>
                  <a:pt x="12026" y="3942854"/>
                </a:lnTo>
                <a:lnTo>
                  <a:pt x="12992" y="3966057"/>
                </a:lnTo>
                <a:lnTo>
                  <a:pt x="14191" y="3979644"/>
                </a:lnTo>
                <a:lnTo>
                  <a:pt x="15690" y="4010941"/>
                </a:lnTo>
                <a:lnTo>
                  <a:pt x="17183" y="4032072"/>
                </a:lnTo>
                <a:lnTo>
                  <a:pt x="17389" y="4052524"/>
                </a:lnTo>
                <a:lnTo>
                  <a:pt x="18586" y="4072081"/>
                </a:lnTo>
                <a:lnTo>
                  <a:pt x="18583" y="4091227"/>
                </a:lnTo>
                <a:lnTo>
                  <a:pt x="15189" y="4110443"/>
                </a:lnTo>
                <a:lnTo>
                  <a:pt x="16662" y="4112221"/>
                </a:lnTo>
                <a:lnTo>
                  <a:pt x="17818" y="4114419"/>
                </a:lnTo>
                <a:lnTo>
                  <a:pt x="18656" y="4116832"/>
                </a:lnTo>
                <a:lnTo>
                  <a:pt x="20535" y="4124477"/>
                </a:lnTo>
                <a:lnTo>
                  <a:pt x="19494" y="4130040"/>
                </a:lnTo>
                <a:lnTo>
                  <a:pt x="19913" y="4132859"/>
                </a:lnTo>
                <a:lnTo>
                  <a:pt x="20637" y="4134751"/>
                </a:lnTo>
                <a:lnTo>
                  <a:pt x="21894" y="4136529"/>
                </a:lnTo>
                <a:lnTo>
                  <a:pt x="26504" y="4175823"/>
                </a:lnTo>
                <a:lnTo>
                  <a:pt x="25247" y="4177398"/>
                </a:lnTo>
                <a:lnTo>
                  <a:pt x="24625" y="4179062"/>
                </a:lnTo>
                <a:lnTo>
                  <a:pt x="24726" y="4181792"/>
                </a:lnTo>
                <a:lnTo>
                  <a:pt x="22618" y="4181043"/>
                </a:lnTo>
                <a:lnTo>
                  <a:pt x="19507" y="4181043"/>
                </a:lnTo>
                <a:lnTo>
                  <a:pt x="22478" y="4185640"/>
                </a:lnTo>
                <a:lnTo>
                  <a:pt x="23164" y="4192371"/>
                </a:lnTo>
                <a:lnTo>
                  <a:pt x="21716" y="4192181"/>
                </a:lnTo>
                <a:lnTo>
                  <a:pt x="17814" y="4195521"/>
                </a:lnTo>
                <a:lnTo>
                  <a:pt x="16729" y="4203234"/>
                </a:lnTo>
                <a:lnTo>
                  <a:pt x="16191" y="4211860"/>
                </a:lnTo>
                <a:lnTo>
                  <a:pt x="13931" y="4217936"/>
                </a:lnTo>
                <a:lnTo>
                  <a:pt x="14770" y="4224121"/>
                </a:lnTo>
                <a:lnTo>
                  <a:pt x="16141" y="4238688"/>
                </a:lnTo>
                <a:lnTo>
                  <a:pt x="15925" y="4243603"/>
                </a:lnTo>
                <a:lnTo>
                  <a:pt x="16560" y="4248531"/>
                </a:lnTo>
                <a:lnTo>
                  <a:pt x="16865" y="4256176"/>
                </a:lnTo>
                <a:lnTo>
                  <a:pt x="16344" y="4259008"/>
                </a:lnTo>
                <a:lnTo>
                  <a:pt x="15189" y="4260367"/>
                </a:lnTo>
                <a:lnTo>
                  <a:pt x="15303" y="4261002"/>
                </a:lnTo>
                <a:lnTo>
                  <a:pt x="17703" y="4265714"/>
                </a:lnTo>
                <a:lnTo>
                  <a:pt x="20853" y="4266234"/>
                </a:lnTo>
                <a:lnTo>
                  <a:pt x="12573" y="4276191"/>
                </a:lnTo>
                <a:lnTo>
                  <a:pt x="14072" y="4283622"/>
                </a:lnTo>
                <a:lnTo>
                  <a:pt x="13390" y="4290363"/>
                </a:lnTo>
                <a:lnTo>
                  <a:pt x="11724" y="4298321"/>
                </a:lnTo>
                <a:lnTo>
                  <a:pt x="10274" y="4309402"/>
                </a:lnTo>
                <a:lnTo>
                  <a:pt x="13830" y="4315269"/>
                </a:lnTo>
                <a:lnTo>
                  <a:pt x="12890" y="4321454"/>
                </a:lnTo>
                <a:lnTo>
                  <a:pt x="10579" y="4327956"/>
                </a:lnTo>
                <a:lnTo>
                  <a:pt x="11318" y="4340088"/>
                </a:lnTo>
                <a:lnTo>
                  <a:pt x="10874" y="4352574"/>
                </a:lnTo>
                <a:lnTo>
                  <a:pt x="9996" y="4365609"/>
                </a:lnTo>
                <a:lnTo>
                  <a:pt x="9436" y="4379391"/>
                </a:lnTo>
                <a:lnTo>
                  <a:pt x="1257" y="4430636"/>
                </a:lnTo>
                <a:lnTo>
                  <a:pt x="1892" y="4479556"/>
                </a:lnTo>
                <a:lnTo>
                  <a:pt x="3352" y="4485640"/>
                </a:lnTo>
                <a:lnTo>
                  <a:pt x="6603" y="4496854"/>
                </a:lnTo>
                <a:lnTo>
                  <a:pt x="5234" y="4504370"/>
                </a:lnTo>
                <a:lnTo>
                  <a:pt x="5948" y="4513378"/>
                </a:lnTo>
                <a:lnTo>
                  <a:pt x="5602" y="4521483"/>
                </a:lnTo>
                <a:lnTo>
                  <a:pt x="1054" y="4526292"/>
                </a:lnTo>
                <a:lnTo>
                  <a:pt x="3035" y="4533734"/>
                </a:lnTo>
                <a:lnTo>
                  <a:pt x="7759" y="4536249"/>
                </a:lnTo>
                <a:lnTo>
                  <a:pt x="939" y="4537189"/>
                </a:lnTo>
                <a:lnTo>
                  <a:pt x="1371" y="4539805"/>
                </a:lnTo>
                <a:lnTo>
                  <a:pt x="1054" y="4541697"/>
                </a:lnTo>
                <a:lnTo>
                  <a:pt x="0" y="4543894"/>
                </a:lnTo>
                <a:lnTo>
                  <a:pt x="4508" y="4560443"/>
                </a:lnTo>
                <a:lnTo>
                  <a:pt x="4292" y="4563071"/>
                </a:lnTo>
                <a:lnTo>
                  <a:pt x="8178" y="4573435"/>
                </a:lnTo>
                <a:lnTo>
                  <a:pt x="22570" y="4617764"/>
                </a:lnTo>
                <a:lnTo>
                  <a:pt x="24523" y="4621936"/>
                </a:lnTo>
                <a:lnTo>
                  <a:pt x="24147" y="4635328"/>
                </a:lnTo>
                <a:lnTo>
                  <a:pt x="27495" y="4638698"/>
                </a:lnTo>
                <a:lnTo>
                  <a:pt x="32081" y="4641819"/>
                </a:lnTo>
                <a:lnTo>
                  <a:pt x="35420" y="4654461"/>
                </a:lnTo>
                <a:lnTo>
                  <a:pt x="31791" y="4665200"/>
                </a:lnTo>
                <a:lnTo>
                  <a:pt x="33818" y="4674276"/>
                </a:lnTo>
                <a:lnTo>
                  <a:pt x="38243" y="4687661"/>
                </a:lnTo>
                <a:lnTo>
                  <a:pt x="41808" y="4711331"/>
                </a:lnTo>
                <a:lnTo>
                  <a:pt x="44781" y="4725800"/>
                </a:lnTo>
                <a:lnTo>
                  <a:pt x="46566" y="4739328"/>
                </a:lnTo>
                <a:lnTo>
                  <a:pt x="49428" y="4754647"/>
                </a:lnTo>
                <a:lnTo>
                  <a:pt x="55638" y="4774488"/>
                </a:lnTo>
                <a:lnTo>
                  <a:pt x="59005" y="4802005"/>
                </a:lnTo>
                <a:lnTo>
                  <a:pt x="62393" y="4835107"/>
                </a:lnTo>
                <a:lnTo>
                  <a:pt x="67576" y="4891239"/>
                </a:lnTo>
                <a:lnTo>
                  <a:pt x="64471" y="4902423"/>
                </a:lnTo>
                <a:lnTo>
                  <a:pt x="65041" y="4906283"/>
                </a:lnTo>
                <a:lnTo>
                  <a:pt x="67142" y="4909427"/>
                </a:lnTo>
                <a:lnTo>
                  <a:pt x="68630" y="4918468"/>
                </a:lnTo>
                <a:lnTo>
                  <a:pt x="69697" y="4917198"/>
                </a:lnTo>
                <a:lnTo>
                  <a:pt x="70459" y="4916652"/>
                </a:lnTo>
                <a:lnTo>
                  <a:pt x="72707" y="4916652"/>
                </a:lnTo>
                <a:lnTo>
                  <a:pt x="72161" y="4922177"/>
                </a:lnTo>
                <a:lnTo>
                  <a:pt x="71818" y="4933213"/>
                </a:lnTo>
                <a:lnTo>
                  <a:pt x="72021" y="4938737"/>
                </a:lnTo>
                <a:lnTo>
                  <a:pt x="75234" y="4938737"/>
                </a:lnTo>
                <a:lnTo>
                  <a:pt x="77012" y="4938293"/>
                </a:lnTo>
                <a:lnTo>
                  <a:pt x="76796" y="4941887"/>
                </a:lnTo>
                <a:lnTo>
                  <a:pt x="75336" y="4951107"/>
                </a:lnTo>
                <a:lnTo>
                  <a:pt x="75857" y="4957826"/>
                </a:lnTo>
                <a:lnTo>
                  <a:pt x="73761" y="4960950"/>
                </a:lnTo>
                <a:lnTo>
                  <a:pt x="72923" y="4971948"/>
                </a:lnTo>
                <a:lnTo>
                  <a:pt x="72923" y="4975872"/>
                </a:lnTo>
                <a:lnTo>
                  <a:pt x="73342" y="4979873"/>
                </a:lnTo>
                <a:lnTo>
                  <a:pt x="77822" y="4995510"/>
                </a:lnTo>
                <a:lnTo>
                  <a:pt x="78609" y="5010937"/>
                </a:lnTo>
                <a:lnTo>
                  <a:pt x="79831" y="5026792"/>
                </a:lnTo>
                <a:lnTo>
                  <a:pt x="84455" y="5039626"/>
                </a:lnTo>
                <a:lnTo>
                  <a:pt x="86657" y="5046416"/>
                </a:lnTo>
                <a:lnTo>
                  <a:pt x="88590" y="5056317"/>
                </a:lnTo>
                <a:lnTo>
                  <a:pt x="89582" y="5066405"/>
                </a:lnTo>
                <a:lnTo>
                  <a:pt x="88963" y="5073751"/>
                </a:lnTo>
                <a:lnTo>
                  <a:pt x="89166" y="5078806"/>
                </a:lnTo>
                <a:lnTo>
                  <a:pt x="91262" y="5083162"/>
                </a:lnTo>
                <a:lnTo>
                  <a:pt x="88430" y="5088013"/>
                </a:lnTo>
                <a:lnTo>
                  <a:pt x="85394" y="5094782"/>
                </a:lnTo>
                <a:lnTo>
                  <a:pt x="94195" y="5105349"/>
                </a:lnTo>
                <a:lnTo>
                  <a:pt x="89268" y="5107051"/>
                </a:lnTo>
                <a:lnTo>
                  <a:pt x="102895" y="5213464"/>
                </a:lnTo>
                <a:lnTo>
                  <a:pt x="102362" y="5214594"/>
                </a:lnTo>
                <a:lnTo>
                  <a:pt x="99542" y="5225110"/>
                </a:lnTo>
                <a:lnTo>
                  <a:pt x="101003" y="5234686"/>
                </a:lnTo>
                <a:lnTo>
                  <a:pt x="104775" y="5238584"/>
                </a:lnTo>
                <a:lnTo>
                  <a:pt x="113238" y="5255093"/>
                </a:lnTo>
                <a:lnTo>
                  <a:pt x="119094" y="5272355"/>
                </a:lnTo>
                <a:lnTo>
                  <a:pt x="127508" y="5306669"/>
                </a:lnTo>
                <a:lnTo>
                  <a:pt x="128737" y="5320150"/>
                </a:lnTo>
                <a:lnTo>
                  <a:pt x="127274" y="5326997"/>
                </a:lnTo>
                <a:lnTo>
                  <a:pt x="127424" y="5334171"/>
                </a:lnTo>
                <a:lnTo>
                  <a:pt x="133489" y="5348630"/>
                </a:lnTo>
                <a:lnTo>
                  <a:pt x="130441" y="5354447"/>
                </a:lnTo>
                <a:lnTo>
                  <a:pt x="130860" y="5358714"/>
                </a:lnTo>
                <a:lnTo>
                  <a:pt x="133794" y="5364619"/>
                </a:lnTo>
                <a:lnTo>
                  <a:pt x="133792" y="5372761"/>
                </a:lnTo>
                <a:lnTo>
                  <a:pt x="132099" y="5379146"/>
                </a:lnTo>
                <a:lnTo>
                  <a:pt x="131387" y="5384949"/>
                </a:lnTo>
                <a:lnTo>
                  <a:pt x="134327" y="5391340"/>
                </a:lnTo>
                <a:lnTo>
                  <a:pt x="132360" y="5395219"/>
                </a:lnTo>
                <a:lnTo>
                  <a:pt x="132793" y="5410741"/>
                </a:lnTo>
                <a:lnTo>
                  <a:pt x="131076" y="5414213"/>
                </a:lnTo>
                <a:lnTo>
                  <a:pt x="130238" y="5414010"/>
                </a:lnTo>
                <a:lnTo>
                  <a:pt x="129622" y="5420514"/>
                </a:lnTo>
                <a:lnTo>
                  <a:pt x="132801" y="5429013"/>
                </a:lnTo>
                <a:lnTo>
                  <a:pt x="132549" y="5435282"/>
                </a:lnTo>
                <a:lnTo>
                  <a:pt x="132664" y="5437492"/>
                </a:lnTo>
                <a:lnTo>
                  <a:pt x="132943" y="5438279"/>
                </a:lnTo>
                <a:lnTo>
                  <a:pt x="133832" y="5438279"/>
                </a:lnTo>
                <a:lnTo>
                  <a:pt x="136639" y="5433618"/>
                </a:lnTo>
                <a:lnTo>
                  <a:pt x="137922" y="5433618"/>
                </a:lnTo>
                <a:lnTo>
                  <a:pt x="138480" y="5434431"/>
                </a:lnTo>
                <a:lnTo>
                  <a:pt x="138937" y="5436717"/>
                </a:lnTo>
                <a:lnTo>
                  <a:pt x="141035" y="5443477"/>
                </a:lnTo>
                <a:lnTo>
                  <a:pt x="143479" y="5447163"/>
                </a:lnTo>
                <a:lnTo>
                  <a:pt x="143783" y="5451601"/>
                </a:lnTo>
                <a:lnTo>
                  <a:pt x="139458" y="5460619"/>
                </a:lnTo>
                <a:lnTo>
                  <a:pt x="141490" y="5468386"/>
                </a:lnTo>
                <a:lnTo>
                  <a:pt x="141276" y="5475870"/>
                </a:lnTo>
                <a:lnTo>
                  <a:pt x="140178" y="5484884"/>
                </a:lnTo>
                <a:lnTo>
                  <a:pt x="139560" y="5497245"/>
                </a:lnTo>
                <a:lnTo>
                  <a:pt x="141236" y="5502402"/>
                </a:lnTo>
                <a:lnTo>
                  <a:pt x="136626" y="5509006"/>
                </a:lnTo>
                <a:lnTo>
                  <a:pt x="134747" y="5512676"/>
                </a:lnTo>
                <a:lnTo>
                  <a:pt x="133591" y="5517070"/>
                </a:lnTo>
                <a:lnTo>
                  <a:pt x="134213" y="5522937"/>
                </a:lnTo>
                <a:lnTo>
                  <a:pt x="138384" y="5538960"/>
                </a:lnTo>
                <a:lnTo>
                  <a:pt x="135794" y="5544448"/>
                </a:lnTo>
                <a:lnTo>
                  <a:pt x="132338" y="5554313"/>
                </a:lnTo>
                <a:lnTo>
                  <a:pt x="133908" y="5583466"/>
                </a:lnTo>
                <a:lnTo>
                  <a:pt x="135788" y="5586247"/>
                </a:lnTo>
                <a:lnTo>
                  <a:pt x="134632" y="5594070"/>
                </a:lnTo>
                <a:lnTo>
                  <a:pt x="132435" y="5594108"/>
                </a:lnTo>
                <a:lnTo>
                  <a:pt x="133388" y="5597639"/>
                </a:lnTo>
                <a:lnTo>
                  <a:pt x="138302" y="5605145"/>
                </a:lnTo>
                <a:lnTo>
                  <a:pt x="134848" y="5607291"/>
                </a:lnTo>
                <a:lnTo>
                  <a:pt x="136091" y="5621427"/>
                </a:lnTo>
                <a:lnTo>
                  <a:pt x="138201" y="5635040"/>
                </a:lnTo>
                <a:lnTo>
                  <a:pt x="143128" y="5653011"/>
                </a:lnTo>
                <a:lnTo>
                  <a:pt x="140500" y="5657862"/>
                </a:lnTo>
                <a:lnTo>
                  <a:pt x="6218936" y="5657862"/>
                </a:lnTo>
                <a:close/>
              </a:path>
            </a:pathLst>
          </a:custGeom>
          <a:solidFill>
            <a:srgbClr val="ECEB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15900">
              <a:lnSpc>
                <a:spcPct val="100000"/>
              </a:lnSpc>
              <a:spcBef>
                <a:spcPts val="135"/>
              </a:spcBef>
              <a:tabLst>
                <a:tab pos="725170" algn="l"/>
                <a:tab pos="1693545" algn="l"/>
                <a:tab pos="2629535" algn="l"/>
                <a:tab pos="3335654" algn="l"/>
                <a:tab pos="4269740" algn="l"/>
                <a:tab pos="4797425" algn="l"/>
              </a:tabLst>
            </a:pPr>
            <a:r>
              <a:rPr spc="-25" dirty="0"/>
              <a:t>The</a:t>
            </a:r>
            <a:r>
              <a:rPr dirty="0"/>
              <a:t>	</a:t>
            </a:r>
            <a:r>
              <a:rPr spc="-10" dirty="0"/>
              <a:t>TEENAGE</a:t>
            </a:r>
            <a:r>
              <a:rPr dirty="0"/>
              <a:t>	</a:t>
            </a:r>
            <a:r>
              <a:rPr spc="-10" dirty="0"/>
              <a:t>MUTANT</a:t>
            </a:r>
            <a:r>
              <a:rPr dirty="0"/>
              <a:t>	</a:t>
            </a:r>
            <a:r>
              <a:rPr spc="-10" dirty="0"/>
              <a:t>NINJA</a:t>
            </a:r>
            <a:r>
              <a:rPr dirty="0"/>
              <a:t>	</a:t>
            </a:r>
            <a:r>
              <a:rPr spc="-10" dirty="0"/>
              <a:t>TURTLES</a:t>
            </a:r>
            <a:r>
              <a:rPr dirty="0"/>
              <a:t>	</a:t>
            </a:r>
            <a:r>
              <a:rPr spc="-25" dirty="0"/>
              <a:t>was</a:t>
            </a:r>
            <a:r>
              <a:rPr dirty="0"/>
              <a:t>	</a:t>
            </a:r>
            <a:r>
              <a:rPr spc="-50" dirty="0"/>
              <a:t>a</a:t>
            </a:r>
          </a:p>
          <a:p>
            <a:pPr marL="12700" marR="5080" algn="just">
              <a:lnSpc>
                <a:spcPct val="102400"/>
              </a:lnSpc>
            </a:pPr>
            <a:r>
              <a:rPr dirty="0"/>
              <a:t>collaboration</a:t>
            </a:r>
            <a:r>
              <a:rPr spc="215" dirty="0"/>
              <a:t>  </a:t>
            </a:r>
            <a:r>
              <a:rPr dirty="0"/>
              <a:t>between</a:t>
            </a:r>
            <a:r>
              <a:rPr spc="220" dirty="0"/>
              <a:t>  </a:t>
            </a:r>
            <a:r>
              <a:rPr dirty="0"/>
              <a:t>Kevin</a:t>
            </a:r>
            <a:r>
              <a:rPr spc="225" dirty="0"/>
              <a:t>  </a:t>
            </a:r>
            <a:r>
              <a:rPr dirty="0"/>
              <a:t>Eastman</a:t>
            </a:r>
            <a:r>
              <a:rPr spc="220" dirty="0"/>
              <a:t>  </a:t>
            </a:r>
            <a:r>
              <a:rPr dirty="0"/>
              <a:t>and</a:t>
            </a:r>
            <a:r>
              <a:rPr spc="229" dirty="0"/>
              <a:t>  </a:t>
            </a:r>
            <a:r>
              <a:rPr dirty="0"/>
              <a:t>Peter</a:t>
            </a:r>
            <a:r>
              <a:rPr spc="220" dirty="0"/>
              <a:t>  </a:t>
            </a:r>
            <a:r>
              <a:rPr spc="-10" dirty="0"/>
              <a:t>Laird. </a:t>
            </a:r>
            <a:r>
              <a:rPr dirty="0"/>
              <a:t>Using</a:t>
            </a:r>
            <a:r>
              <a:rPr spc="100" dirty="0"/>
              <a:t> </a:t>
            </a:r>
            <a:r>
              <a:rPr dirty="0"/>
              <a:t>money</a:t>
            </a:r>
            <a:r>
              <a:rPr spc="95" dirty="0"/>
              <a:t> </a:t>
            </a:r>
            <a:r>
              <a:rPr dirty="0"/>
              <a:t>from</a:t>
            </a:r>
            <a:r>
              <a:rPr spc="100" dirty="0"/>
              <a:t> </a:t>
            </a:r>
            <a:r>
              <a:rPr dirty="0"/>
              <a:t>a</a:t>
            </a:r>
            <a:r>
              <a:rPr spc="90" dirty="0"/>
              <a:t> </a:t>
            </a:r>
            <a:r>
              <a:rPr dirty="0"/>
              <a:t>tax</a:t>
            </a:r>
            <a:r>
              <a:rPr spc="80" dirty="0"/>
              <a:t> </a:t>
            </a:r>
            <a:r>
              <a:rPr dirty="0"/>
              <a:t>return,</a:t>
            </a:r>
            <a:r>
              <a:rPr spc="100" dirty="0"/>
              <a:t> </a:t>
            </a:r>
            <a:r>
              <a:rPr dirty="0"/>
              <a:t>they</a:t>
            </a:r>
            <a:r>
              <a:rPr spc="95" dirty="0"/>
              <a:t> </a:t>
            </a:r>
            <a:r>
              <a:rPr dirty="0"/>
              <a:t>formed</a:t>
            </a:r>
            <a:r>
              <a:rPr spc="85" dirty="0"/>
              <a:t> </a:t>
            </a:r>
            <a:r>
              <a:rPr dirty="0"/>
              <a:t>Mirage</a:t>
            </a:r>
            <a:r>
              <a:rPr spc="100" dirty="0"/>
              <a:t> </a:t>
            </a:r>
            <a:r>
              <a:rPr spc="-10" dirty="0"/>
              <a:t>Studios </a:t>
            </a:r>
            <a:r>
              <a:rPr dirty="0"/>
              <a:t>in</a:t>
            </a:r>
            <a:r>
              <a:rPr spc="434" dirty="0"/>
              <a:t> </a:t>
            </a:r>
            <a:r>
              <a:rPr dirty="0"/>
              <a:t>1984</a:t>
            </a:r>
            <a:r>
              <a:rPr spc="440" dirty="0"/>
              <a:t> </a:t>
            </a:r>
            <a:r>
              <a:rPr dirty="0"/>
              <a:t>and</a:t>
            </a:r>
            <a:r>
              <a:rPr spc="430" dirty="0"/>
              <a:t> </a:t>
            </a:r>
            <a:r>
              <a:rPr dirty="0"/>
              <a:t>published</a:t>
            </a:r>
            <a:r>
              <a:rPr spc="445" dirty="0"/>
              <a:t> </a:t>
            </a:r>
            <a:r>
              <a:rPr dirty="0"/>
              <a:t>a</a:t>
            </a:r>
            <a:r>
              <a:rPr spc="425" dirty="0"/>
              <a:t> </a:t>
            </a:r>
            <a:r>
              <a:rPr dirty="0"/>
              <a:t>comic</a:t>
            </a:r>
            <a:r>
              <a:rPr spc="440" dirty="0"/>
              <a:t> </a:t>
            </a:r>
            <a:r>
              <a:rPr dirty="0"/>
              <a:t>book</a:t>
            </a:r>
            <a:r>
              <a:rPr spc="434" dirty="0"/>
              <a:t> </a:t>
            </a:r>
            <a:r>
              <a:rPr dirty="0"/>
              <a:t>that</a:t>
            </a:r>
            <a:r>
              <a:rPr spc="445" dirty="0"/>
              <a:t> </a:t>
            </a:r>
            <a:r>
              <a:rPr dirty="0"/>
              <a:t>featured</a:t>
            </a:r>
            <a:r>
              <a:rPr spc="434" dirty="0"/>
              <a:t> </a:t>
            </a:r>
            <a:r>
              <a:rPr spc="-10" dirty="0"/>
              <a:t>these</a:t>
            </a:r>
          </a:p>
          <a:p>
            <a:pPr marL="12700" marR="5715" algn="just">
              <a:lnSpc>
                <a:spcPct val="102299"/>
              </a:lnSpc>
              <a:spcBef>
                <a:spcPts val="5"/>
              </a:spcBef>
            </a:pPr>
            <a:r>
              <a:rPr dirty="0"/>
              <a:t>characters</a:t>
            </a:r>
            <a:r>
              <a:rPr spc="85" dirty="0"/>
              <a:t> </a:t>
            </a:r>
            <a:r>
              <a:rPr dirty="0"/>
              <a:t>as</a:t>
            </a:r>
            <a:r>
              <a:rPr spc="80" dirty="0"/>
              <a:t> </a:t>
            </a:r>
            <a:r>
              <a:rPr dirty="0"/>
              <a:t>a</a:t>
            </a:r>
            <a:r>
              <a:rPr spc="70" dirty="0"/>
              <a:t> </a:t>
            </a:r>
            <a:r>
              <a:rPr dirty="0"/>
              <a:t>parody</a:t>
            </a:r>
            <a:r>
              <a:rPr spc="70" dirty="0"/>
              <a:t> </a:t>
            </a:r>
            <a:r>
              <a:rPr dirty="0"/>
              <a:t>of</a:t>
            </a:r>
            <a:r>
              <a:rPr spc="65" dirty="0"/>
              <a:t> </a:t>
            </a:r>
            <a:r>
              <a:rPr dirty="0"/>
              <a:t>MARVEL’s</a:t>
            </a:r>
            <a:r>
              <a:rPr spc="75" dirty="0"/>
              <a:t> </a:t>
            </a:r>
            <a:r>
              <a:rPr dirty="0"/>
              <a:t>superheroes.</a:t>
            </a:r>
            <a:r>
              <a:rPr spc="470" dirty="0"/>
              <a:t> </a:t>
            </a:r>
            <a:r>
              <a:rPr dirty="0"/>
              <a:t>It</a:t>
            </a:r>
            <a:r>
              <a:rPr spc="75" dirty="0"/>
              <a:t> </a:t>
            </a:r>
            <a:r>
              <a:rPr spc="-10" dirty="0"/>
              <a:t>became </a:t>
            </a:r>
            <a:r>
              <a:rPr dirty="0"/>
              <a:t>enormously</a:t>
            </a:r>
            <a:r>
              <a:rPr spc="385" dirty="0"/>
              <a:t> </a:t>
            </a:r>
            <a:r>
              <a:rPr dirty="0"/>
              <a:t>popular,</a:t>
            </a:r>
            <a:r>
              <a:rPr spc="390" dirty="0"/>
              <a:t> </a:t>
            </a:r>
            <a:r>
              <a:rPr dirty="0"/>
              <a:t>principally</a:t>
            </a:r>
            <a:r>
              <a:rPr spc="400" dirty="0"/>
              <a:t> </a:t>
            </a:r>
            <a:r>
              <a:rPr dirty="0"/>
              <a:t>because</a:t>
            </a:r>
            <a:r>
              <a:rPr spc="390" dirty="0"/>
              <a:t> </a:t>
            </a:r>
            <a:r>
              <a:rPr dirty="0"/>
              <a:t>of</a:t>
            </a:r>
            <a:r>
              <a:rPr spc="395" dirty="0"/>
              <a:t> </a:t>
            </a:r>
            <a:r>
              <a:rPr dirty="0"/>
              <a:t>the</a:t>
            </a:r>
            <a:r>
              <a:rPr spc="400" dirty="0"/>
              <a:t> </a:t>
            </a:r>
            <a:r>
              <a:rPr dirty="0"/>
              <a:t>efforts</a:t>
            </a:r>
            <a:r>
              <a:rPr spc="390" dirty="0"/>
              <a:t> </a:t>
            </a:r>
            <a:r>
              <a:rPr spc="-25" dirty="0"/>
              <a:t>of </a:t>
            </a:r>
            <a:r>
              <a:rPr dirty="0"/>
              <a:t>their</a:t>
            </a:r>
            <a:r>
              <a:rPr spc="110" dirty="0"/>
              <a:t>  </a:t>
            </a:r>
            <a:r>
              <a:rPr dirty="0"/>
              <a:t>licensing</a:t>
            </a:r>
            <a:r>
              <a:rPr spc="100" dirty="0"/>
              <a:t>  </a:t>
            </a:r>
            <a:r>
              <a:rPr dirty="0"/>
              <a:t>agent,</a:t>
            </a:r>
            <a:r>
              <a:rPr spc="105" dirty="0"/>
              <a:t>  </a:t>
            </a:r>
            <a:r>
              <a:rPr dirty="0"/>
              <a:t>Mark</a:t>
            </a:r>
            <a:r>
              <a:rPr spc="105" dirty="0"/>
              <a:t>  </a:t>
            </a:r>
            <a:r>
              <a:rPr dirty="0"/>
              <a:t>Freedman,</a:t>
            </a:r>
            <a:r>
              <a:rPr spc="110" dirty="0"/>
              <a:t>  </a:t>
            </a:r>
            <a:r>
              <a:rPr dirty="0"/>
              <a:t>who</a:t>
            </a:r>
            <a:r>
              <a:rPr spc="105" dirty="0"/>
              <a:t>  </a:t>
            </a:r>
            <a:r>
              <a:rPr dirty="0"/>
              <a:t>developed</a:t>
            </a:r>
            <a:r>
              <a:rPr spc="110" dirty="0"/>
              <a:t>  </a:t>
            </a:r>
            <a:r>
              <a:rPr spc="-50" dirty="0"/>
              <a:t>a </a:t>
            </a:r>
            <a:r>
              <a:rPr dirty="0"/>
              <a:t>licensing</a:t>
            </a:r>
            <a:r>
              <a:rPr spc="114" dirty="0"/>
              <a:t>  </a:t>
            </a:r>
            <a:r>
              <a:rPr dirty="0"/>
              <a:t>program</a:t>
            </a:r>
            <a:r>
              <a:rPr spc="114" dirty="0"/>
              <a:t>  </a:t>
            </a:r>
            <a:r>
              <a:rPr dirty="0"/>
              <a:t>with</a:t>
            </a:r>
            <a:r>
              <a:rPr spc="114" dirty="0"/>
              <a:t>  </a:t>
            </a:r>
            <a:r>
              <a:rPr dirty="0"/>
              <a:t>Playmates</a:t>
            </a:r>
            <a:r>
              <a:rPr spc="114" dirty="0"/>
              <a:t>  </a:t>
            </a:r>
            <a:r>
              <a:rPr dirty="0"/>
              <a:t>Toys.</a:t>
            </a:r>
            <a:r>
              <a:rPr spc="110" dirty="0"/>
              <a:t>  </a:t>
            </a:r>
            <a:r>
              <a:rPr dirty="0"/>
              <a:t>Throughout</a:t>
            </a:r>
            <a:r>
              <a:rPr spc="110" dirty="0"/>
              <a:t>  </a:t>
            </a:r>
            <a:r>
              <a:rPr spc="-25" dirty="0"/>
              <a:t>the </a:t>
            </a:r>
            <a:r>
              <a:rPr dirty="0"/>
              <a:t>1980’s</a:t>
            </a:r>
            <a:r>
              <a:rPr spc="80" dirty="0"/>
              <a:t> </a:t>
            </a:r>
            <a:r>
              <a:rPr dirty="0"/>
              <a:t>and</a:t>
            </a:r>
            <a:r>
              <a:rPr spc="70" dirty="0"/>
              <a:t> </a:t>
            </a:r>
            <a:r>
              <a:rPr dirty="0"/>
              <a:t>1990’s,</a:t>
            </a:r>
            <a:r>
              <a:rPr spc="85" dirty="0"/>
              <a:t> </a:t>
            </a:r>
            <a:r>
              <a:rPr dirty="0"/>
              <a:t>TURTLE’s</a:t>
            </a:r>
            <a:r>
              <a:rPr spc="70" dirty="0"/>
              <a:t> </a:t>
            </a:r>
            <a:r>
              <a:rPr dirty="0"/>
              <a:t>licensees</a:t>
            </a:r>
            <a:r>
              <a:rPr spc="80" dirty="0"/>
              <a:t> </a:t>
            </a:r>
            <a:r>
              <a:rPr dirty="0"/>
              <a:t>produced</a:t>
            </a:r>
            <a:r>
              <a:rPr spc="80" dirty="0"/>
              <a:t> </a:t>
            </a:r>
            <a:r>
              <a:rPr dirty="0"/>
              <a:t>a</a:t>
            </a:r>
            <a:r>
              <a:rPr spc="90" dirty="0"/>
              <a:t> </a:t>
            </a:r>
            <a:r>
              <a:rPr dirty="0"/>
              <a:t>wide</a:t>
            </a:r>
            <a:r>
              <a:rPr spc="75" dirty="0"/>
              <a:t> </a:t>
            </a:r>
            <a:r>
              <a:rPr spc="-10" dirty="0"/>
              <a:t>range </a:t>
            </a:r>
            <a:r>
              <a:rPr dirty="0"/>
              <a:t>of</a:t>
            </a:r>
            <a:r>
              <a:rPr spc="35" dirty="0"/>
              <a:t> </a:t>
            </a:r>
            <a:r>
              <a:rPr dirty="0"/>
              <a:t>licensed</a:t>
            </a:r>
            <a:r>
              <a:rPr spc="45" dirty="0"/>
              <a:t> </a:t>
            </a:r>
            <a:r>
              <a:rPr dirty="0"/>
              <a:t>products,</a:t>
            </a:r>
            <a:r>
              <a:rPr spc="40" dirty="0"/>
              <a:t> </a:t>
            </a:r>
            <a:r>
              <a:rPr dirty="0"/>
              <a:t>and</a:t>
            </a:r>
            <a:r>
              <a:rPr spc="30" dirty="0"/>
              <a:t> </a:t>
            </a:r>
            <a:r>
              <a:rPr dirty="0"/>
              <a:t>it</a:t>
            </a:r>
            <a:r>
              <a:rPr spc="35" dirty="0"/>
              <a:t> </a:t>
            </a:r>
            <a:r>
              <a:rPr dirty="0"/>
              <a:t>was</a:t>
            </a:r>
            <a:r>
              <a:rPr spc="40" dirty="0"/>
              <a:t> </a:t>
            </a:r>
            <a:r>
              <a:rPr dirty="0"/>
              <a:t>LIMA’s</a:t>
            </a:r>
            <a:r>
              <a:rPr spc="40" dirty="0"/>
              <a:t> </a:t>
            </a:r>
            <a:r>
              <a:rPr dirty="0"/>
              <a:t>License</a:t>
            </a:r>
            <a:r>
              <a:rPr spc="40" dirty="0"/>
              <a:t> </a:t>
            </a:r>
            <a:r>
              <a:rPr dirty="0"/>
              <a:t>of</a:t>
            </a:r>
            <a:r>
              <a:rPr spc="35" dirty="0"/>
              <a:t> </a:t>
            </a:r>
            <a:r>
              <a:rPr dirty="0"/>
              <a:t>the</a:t>
            </a:r>
            <a:r>
              <a:rPr spc="30" dirty="0"/>
              <a:t> </a:t>
            </a:r>
            <a:r>
              <a:rPr dirty="0"/>
              <a:t>Year</a:t>
            </a:r>
            <a:r>
              <a:rPr spc="35" dirty="0"/>
              <a:t> </a:t>
            </a:r>
            <a:r>
              <a:rPr spc="-25" dirty="0"/>
              <a:t>in </a:t>
            </a:r>
            <a:r>
              <a:rPr spc="-10" dirty="0"/>
              <a:t>1991.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0284" y="3119983"/>
            <a:ext cx="1540343" cy="149723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788841" y="1590983"/>
            <a:ext cx="3802379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56080" marR="5080" indent="-1644014">
              <a:lnSpc>
                <a:spcPct val="101499"/>
              </a:lnSpc>
              <a:spcBef>
                <a:spcPts val="95"/>
              </a:spcBef>
            </a:pPr>
            <a:r>
              <a:rPr dirty="0"/>
              <a:t>TEENAGE</a:t>
            </a:r>
            <a:r>
              <a:rPr spc="60" dirty="0"/>
              <a:t> </a:t>
            </a:r>
            <a:r>
              <a:rPr dirty="0"/>
              <a:t>MUTANT</a:t>
            </a:r>
            <a:r>
              <a:rPr spc="65" dirty="0"/>
              <a:t> </a:t>
            </a:r>
            <a:r>
              <a:rPr dirty="0"/>
              <a:t>NINJA</a:t>
            </a:r>
            <a:r>
              <a:rPr spc="65" dirty="0"/>
              <a:t> </a:t>
            </a:r>
            <a:r>
              <a:rPr spc="-10" dirty="0"/>
              <a:t>TURTLES </a:t>
            </a:r>
            <a:r>
              <a:rPr spc="-20" dirty="0"/>
              <a:t>1984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" y="1057275"/>
            <a:ext cx="3333115" cy="5658485"/>
            <a:chOff x="-12" y="1057275"/>
            <a:chExt cx="3333115" cy="5658485"/>
          </a:xfrm>
        </p:grpSpPr>
        <p:sp>
          <p:nvSpPr>
            <p:cNvPr id="3" name="object 3"/>
            <p:cNvSpPr/>
            <p:nvPr/>
          </p:nvSpPr>
          <p:spPr>
            <a:xfrm>
              <a:off x="-12" y="1057275"/>
              <a:ext cx="1636395" cy="5658485"/>
            </a:xfrm>
            <a:custGeom>
              <a:avLst/>
              <a:gdLst/>
              <a:ahLst/>
              <a:cxnLst/>
              <a:rect l="l" t="t" r="r" b="b"/>
              <a:pathLst>
                <a:path w="1636395" h="5658484">
                  <a:moveTo>
                    <a:pt x="1636369" y="5657862"/>
                  </a:moveTo>
                  <a:lnTo>
                    <a:pt x="1592848" y="5632128"/>
                  </a:lnTo>
                  <a:lnTo>
                    <a:pt x="1506427" y="5579632"/>
                  </a:lnTo>
                  <a:lnTo>
                    <a:pt x="1462915" y="5554512"/>
                  </a:lnTo>
                  <a:lnTo>
                    <a:pt x="1418794" y="5531239"/>
                  </a:lnTo>
                  <a:lnTo>
                    <a:pt x="1373760" y="5510636"/>
                  </a:lnTo>
                  <a:lnTo>
                    <a:pt x="1290739" y="5480023"/>
                  </a:lnTo>
                  <a:lnTo>
                    <a:pt x="1256675" y="5461792"/>
                  </a:lnTo>
                  <a:lnTo>
                    <a:pt x="1227596" y="5437039"/>
                  </a:lnTo>
                  <a:lnTo>
                    <a:pt x="1205782" y="5403971"/>
                  </a:lnTo>
                  <a:lnTo>
                    <a:pt x="1193515" y="5360795"/>
                  </a:lnTo>
                  <a:lnTo>
                    <a:pt x="1193076" y="5305717"/>
                  </a:lnTo>
                  <a:lnTo>
                    <a:pt x="1191616" y="5284294"/>
                  </a:lnTo>
                  <a:lnTo>
                    <a:pt x="1184603" y="5266982"/>
                  </a:lnTo>
                  <a:lnTo>
                    <a:pt x="1172796" y="5255403"/>
                  </a:lnTo>
                  <a:lnTo>
                    <a:pt x="1156957" y="5251183"/>
                  </a:lnTo>
                  <a:lnTo>
                    <a:pt x="1153401" y="5251183"/>
                  </a:lnTo>
                  <a:lnTo>
                    <a:pt x="1149642" y="5251742"/>
                  </a:lnTo>
                  <a:lnTo>
                    <a:pt x="1137551" y="5255399"/>
                  </a:lnTo>
                  <a:lnTo>
                    <a:pt x="1130007" y="5256542"/>
                  </a:lnTo>
                  <a:lnTo>
                    <a:pt x="1122972" y="5256542"/>
                  </a:lnTo>
                  <a:lnTo>
                    <a:pt x="1094230" y="5249568"/>
                  </a:lnTo>
                  <a:lnTo>
                    <a:pt x="1070308" y="5231769"/>
                  </a:lnTo>
                  <a:lnTo>
                    <a:pt x="1049134" y="5207834"/>
                  </a:lnTo>
                  <a:lnTo>
                    <a:pt x="1028636" y="5182450"/>
                  </a:lnTo>
                  <a:lnTo>
                    <a:pt x="994242" y="5142103"/>
                  </a:lnTo>
                  <a:lnTo>
                    <a:pt x="958533" y="5104005"/>
                  </a:lnTo>
                  <a:lnTo>
                    <a:pt x="919597" y="5071115"/>
                  </a:lnTo>
                  <a:lnTo>
                    <a:pt x="875522" y="5046391"/>
                  </a:lnTo>
                  <a:lnTo>
                    <a:pt x="824395" y="5032794"/>
                  </a:lnTo>
                  <a:lnTo>
                    <a:pt x="833448" y="5012083"/>
                  </a:lnTo>
                  <a:lnTo>
                    <a:pt x="843992" y="4998800"/>
                  </a:lnTo>
                  <a:lnTo>
                    <a:pt x="855682" y="4991726"/>
                  </a:lnTo>
                  <a:lnTo>
                    <a:pt x="868172" y="4989639"/>
                  </a:lnTo>
                  <a:lnTo>
                    <a:pt x="875849" y="4990265"/>
                  </a:lnTo>
                  <a:lnTo>
                    <a:pt x="883612" y="4991969"/>
                  </a:lnTo>
                  <a:lnTo>
                    <a:pt x="891389" y="4994493"/>
                  </a:lnTo>
                  <a:lnTo>
                    <a:pt x="942451" y="5015491"/>
                  </a:lnTo>
                  <a:lnTo>
                    <a:pt x="1072492" y="5070644"/>
                  </a:lnTo>
                  <a:lnTo>
                    <a:pt x="1115847" y="5088559"/>
                  </a:lnTo>
                  <a:lnTo>
                    <a:pt x="1142240" y="5098903"/>
                  </a:lnTo>
                  <a:lnTo>
                    <a:pt x="1169217" y="5108930"/>
                  </a:lnTo>
                  <a:lnTo>
                    <a:pt x="1197345" y="5116509"/>
                  </a:lnTo>
                  <a:lnTo>
                    <a:pt x="1227188" y="5119509"/>
                  </a:lnTo>
                  <a:lnTo>
                    <a:pt x="1238093" y="5119087"/>
                  </a:lnTo>
                  <a:lnTo>
                    <a:pt x="1249299" y="5117761"/>
                  </a:lnTo>
                  <a:lnTo>
                    <a:pt x="1260828" y="5115443"/>
                  </a:lnTo>
                  <a:lnTo>
                    <a:pt x="1272705" y="5112042"/>
                  </a:lnTo>
                  <a:lnTo>
                    <a:pt x="1242449" y="5065860"/>
                  </a:lnTo>
                  <a:lnTo>
                    <a:pt x="1207497" y="5031172"/>
                  </a:lnTo>
                  <a:lnTo>
                    <a:pt x="1169366" y="5005289"/>
                  </a:lnTo>
                  <a:lnTo>
                    <a:pt x="1129577" y="4985520"/>
                  </a:lnTo>
                  <a:lnTo>
                    <a:pt x="1051102" y="4953571"/>
                  </a:lnTo>
                  <a:lnTo>
                    <a:pt x="1007887" y="4930203"/>
                  </a:lnTo>
                  <a:lnTo>
                    <a:pt x="969521" y="4901617"/>
                  </a:lnTo>
                  <a:lnTo>
                    <a:pt x="934618" y="4868467"/>
                  </a:lnTo>
                  <a:lnTo>
                    <a:pt x="901794" y="4831404"/>
                  </a:lnTo>
                  <a:lnTo>
                    <a:pt x="869663" y="4791080"/>
                  </a:lnTo>
                  <a:lnTo>
                    <a:pt x="836841" y="4748149"/>
                  </a:lnTo>
                  <a:lnTo>
                    <a:pt x="844520" y="4745811"/>
                  </a:lnTo>
                  <a:lnTo>
                    <a:pt x="851987" y="4744208"/>
                  </a:lnTo>
                  <a:lnTo>
                    <a:pt x="859256" y="4743287"/>
                  </a:lnTo>
                  <a:lnTo>
                    <a:pt x="866343" y="4742992"/>
                  </a:lnTo>
                  <a:lnTo>
                    <a:pt x="884443" y="4744857"/>
                  </a:lnTo>
                  <a:lnTo>
                    <a:pt x="901569" y="4749773"/>
                  </a:lnTo>
                  <a:lnTo>
                    <a:pt x="917967" y="4756724"/>
                  </a:lnTo>
                  <a:lnTo>
                    <a:pt x="949557" y="4772661"/>
                  </a:lnTo>
                  <a:lnTo>
                    <a:pt x="965239" y="4779610"/>
                  </a:lnTo>
                  <a:lnTo>
                    <a:pt x="981171" y="4784524"/>
                  </a:lnTo>
                  <a:lnTo>
                    <a:pt x="997597" y="4786388"/>
                  </a:lnTo>
                  <a:lnTo>
                    <a:pt x="1001242" y="4786287"/>
                  </a:lnTo>
                  <a:lnTo>
                    <a:pt x="1008710" y="4759883"/>
                  </a:lnTo>
                  <a:lnTo>
                    <a:pt x="967913" y="4733079"/>
                  </a:lnTo>
                  <a:lnTo>
                    <a:pt x="934726" y="4699998"/>
                  </a:lnTo>
                  <a:lnTo>
                    <a:pt x="908456" y="4661212"/>
                  </a:lnTo>
                  <a:lnTo>
                    <a:pt x="888413" y="4617292"/>
                  </a:lnTo>
                  <a:lnTo>
                    <a:pt x="873907" y="4568810"/>
                  </a:lnTo>
                  <a:lnTo>
                    <a:pt x="864247" y="4516335"/>
                  </a:lnTo>
                  <a:lnTo>
                    <a:pt x="855803" y="4480946"/>
                  </a:lnTo>
                  <a:lnTo>
                    <a:pt x="839652" y="4455448"/>
                  </a:lnTo>
                  <a:lnTo>
                    <a:pt x="818365" y="4435432"/>
                  </a:lnTo>
                  <a:lnTo>
                    <a:pt x="794512" y="4416488"/>
                  </a:lnTo>
                  <a:lnTo>
                    <a:pt x="757746" y="4386431"/>
                  </a:lnTo>
                  <a:lnTo>
                    <a:pt x="683620" y="4326630"/>
                  </a:lnTo>
                  <a:lnTo>
                    <a:pt x="646794" y="4296065"/>
                  </a:lnTo>
                  <a:lnTo>
                    <a:pt x="610480" y="4264511"/>
                  </a:lnTo>
                  <a:lnTo>
                    <a:pt x="574944" y="4231556"/>
                  </a:lnTo>
                  <a:lnTo>
                    <a:pt x="540455" y="4196790"/>
                  </a:lnTo>
                  <a:lnTo>
                    <a:pt x="507277" y="4159803"/>
                  </a:lnTo>
                  <a:lnTo>
                    <a:pt x="475678" y="4120184"/>
                  </a:lnTo>
                  <a:lnTo>
                    <a:pt x="520355" y="4130268"/>
                  </a:lnTo>
                  <a:lnTo>
                    <a:pt x="563158" y="4146613"/>
                  </a:lnTo>
                  <a:lnTo>
                    <a:pt x="604957" y="4167218"/>
                  </a:lnTo>
                  <a:lnTo>
                    <a:pt x="689031" y="4213199"/>
                  </a:lnTo>
                  <a:lnTo>
                    <a:pt x="733050" y="4234573"/>
                  </a:lnTo>
                  <a:lnTo>
                    <a:pt x="779551" y="4252201"/>
                  </a:lnTo>
                  <a:lnTo>
                    <a:pt x="748700" y="4209500"/>
                  </a:lnTo>
                  <a:lnTo>
                    <a:pt x="716126" y="4170946"/>
                  </a:lnTo>
                  <a:lnTo>
                    <a:pt x="682138" y="4135913"/>
                  </a:lnTo>
                  <a:lnTo>
                    <a:pt x="647042" y="4103775"/>
                  </a:lnTo>
                  <a:lnTo>
                    <a:pt x="611147" y="4073906"/>
                  </a:lnTo>
                  <a:lnTo>
                    <a:pt x="574759" y="4045680"/>
                  </a:lnTo>
                  <a:lnTo>
                    <a:pt x="501739" y="3991651"/>
                  </a:lnTo>
                  <a:lnTo>
                    <a:pt x="465721" y="3964597"/>
                  </a:lnTo>
                  <a:lnTo>
                    <a:pt x="392550" y="3905189"/>
                  </a:lnTo>
                  <a:lnTo>
                    <a:pt x="354682" y="3878786"/>
                  </a:lnTo>
                  <a:lnTo>
                    <a:pt x="313778" y="3858983"/>
                  </a:lnTo>
                  <a:lnTo>
                    <a:pt x="297082" y="3852658"/>
                  </a:lnTo>
                  <a:lnTo>
                    <a:pt x="281085" y="3841381"/>
                  </a:lnTo>
                  <a:lnTo>
                    <a:pt x="272095" y="3823504"/>
                  </a:lnTo>
                  <a:lnTo>
                    <a:pt x="276415" y="3797376"/>
                  </a:lnTo>
                  <a:lnTo>
                    <a:pt x="282805" y="3785969"/>
                  </a:lnTo>
                  <a:lnTo>
                    <a:pt x="290247" y="3778619"/>
                  </a:lnTo>
                  <a:lnTo>
                    <a:pt x="298548" y="3774682"/>
                  </a:lnTo>
                  <a:lnTo>
                    <a:pt x="307517" y="3773512"/>
                  </a:lnTo>
                  <a:lnTo>
                    <a:pt x="316330" y="3774351"/>
                  </a:lnTo>
                  <a:lnTo>
                    <a:pt x="325400" y="3776514"/>
                  </a:lnTo>
                  <a:lnTo>
                    <a:pt x="334569" y="3779476"/>
                  </a:lnTo>
                  <a:lnTo>
                    <a:pt x="343674" y="3782707"/>
                  </a:lnTo>
                  <a:lnTo>
                    <a:pt x="389631" y="3796276"/>
                  </a:lnTo>
                  <a:lnTo>
                    <a:pt x="438629" y="3803243"/>
                  </a:lnTo>
                  <a:lnTo>
                    <a:pt x="491832" y="3805810"/>
                  </a:lnTo>
                  <a:lnTo>
                    <a:pt x="550405" y="3806177"/>
                  </a:lnTo>
                  <a:lnTo>
                    <a:pt x="521811" y="3770630"/>
                  </a:lnTo>
                  <a:lnTo>
                    <a:pt x="489305" y="3745344"/>
                  </a:lnTo>
                  <a:lnTo>
                    <a:pt x="454346" y="3726808"/>
                  </a:lnTo>
                  <a:lnTo>
                    <a:pt x="418395" y="3711509"/>
                  </a:lnTo>
                  <a:lnTo>
                    <a:pt x="382910" y="3695936"/>
                  </a:lnTo>
                  <a:lnTo>
                    <a:pt x="349351" y="3676577"/>
                  </a:lnTo>
                  <a:lnTo>
                    <a:pt x="319179" y="3649919"/>
                  </a:lnTo>
                  <a:lnTo>
                    <a:pt x="293852" y="3612451"/>
                  </a:lnTo>
                  <a:lnTo>
                    <a:pt x="304711" y="3609864"/>
                  </a:lnTo>
                  <a:lnTo>
                    <a:pt x="315331" y="3608096"/>
                  </a:lnTo>
                  <a:lnTo>
                    <a:pt x="325728" y="3607084"/>
                  </a:lnTo>
                  <a:lnTo>
                    <a:pt x="335915" y="3606761"/>
                  </a:lnTo>
                  <a:lnTo>
                    <a:pt x="375841" y="3611238"/>
                  </a:lnTo>
                  <a:lnTo>
                    <a:pt x="413456" y="3621617"/>
                  </a:lnTo>
                  <a:lnTo>
                    <a:pt x="449731" y="3633325"/>
                  </a:lnTo>
                  <a:lnTo>
                    <a:pt x="485635" y="3641788"/>
                  </a:lnTo>
                  <a:lnTo>
                    <a:pt x="493572" y="3643058"/>
                  </a:lnTo>
                  <a:lnTo>
                    <a:pt x="500621" y="3643718"/>
                  </a:lnTo>
                  <a:lnTo>
                    <a:pt x="506831" y="3643718"/>
                  </a:lnTo>
                  <a:lnTo>
                    <a:pt x="529059" y="3639260"/>
                  </a:lnTo>
                  <a:lnTo>
                    <a:pt x="541388" y="3625311"/>
                  </a:lnTo>
                  <a:lnTo>
                    <a:pt x="544839" y="3601011"/>
                  </a:lnTo>
                  <a:lnTo>
                    <a:pt x="540435" y="3565499"/>
                  </a:lnTo>
                  <a:lnTo>
                    <a:pt x="534466" y="3510590"/>
                  </a:lnTo>
                  <a:lnTo>
                    <a:pt x="541097" y="3469670"/>
                  </a:lnTo>
                  <a:lnTo>
                    <a:pt x="560332" y="3444111"/>
                  </a:lnTo>
                  <a:lnTo>
                    <a:pt x="592175" y="3435286"/>
                  </a:lnTo>
                  <a:lnTo>
                    <a:pt x="600762" y="3435717"/>
                  </a:lnTo>
                  <a:lnTo>
                    <a:pt x="609947" y="3437020"/>
                  </a:lnTo>
                  <a:lnTo>
                    <a:pt x="619730" y="3439208"/>
                  </a:lnTo>
                  <a:lnTo>
                    <a:pt x="641968" y="3446107"/>
                  </a:lnTo>
                  <a:lnTo>
                    <a:pt x="652616" y="3448770"/>
                  </a:lnTo>
                  <a:lnTo>
                    <a:pt x="662094" y="3450333"/>
                  </a:lnTo>
                  <a:lnTo>
                    <a:pt x="670445" y="3450843"/>
                  </a:lnTo>
                  <a:lnTo>
                    <a:pt x="691385" y="3445057"/>
                  </a:lnTo>
                  <a:lnTo>
                    <a:pt x="700852" y="3429077"/>
                  </a:lnTo>
                  <a:lnTo>
                    <a:pt x="700599" y="3404975"/>
                  </a:lnTo>
                  <a:lnTo>
                    <a:pt x="692378" y="3374821"/>
                  </a:lnTo>
                  <a:lnTo>
                    <a:pt x="681341" y="3327404"/>
                  </a:lnTo>
                  <a:lnTo>
                    <a:pt x="681779" y="3283106"/>
                  </a:lnTo>
                  <a:lnTo>
                    <a:pt x="690227" y="3240797"/>
                  </a:lnTo>
                  <a:lnTo>
                    <a:pt x="703216" y="3199343"/>
                  </a:lnTo>
                  <a:lnTo>
                    <a:pt x="717283" y="3157613"/>
                  </a:lnTo>
                  <a:lnTo>
                    <a:pt x="732169" y="3099938"/>
                  </a:lnTo>
                  <a:lnTo>
                    <a:pt x="734740" y="3051119"/>
                  </a:lnTo>
                  <a:lnTo>
                    <a:pt x="724638" y="3007365"/>
                  </a:lnTo>
                  <a:lnTo>
                    <a:pt x="701506" y="2964884"/>
                  </a:lnTo>
                  <a:lnTo>
                    <a:pt x="664984" y="2919882"/>
                  </a:lnTo>
                  <a:lnTo>
                    <a:pt x="632950" y="2887886"/>
                  </a:lnTo>
                  <a:lnTo>
                    <a:pt x="599287" y="2857541"/>
                  </a:lnTo>
                  <a:lnTo>
                    <a:pt x="562357" y="2828295"/>
                  </a:lnTo>
                  <a:lnTo>
                    <a:pt x="520522" y="2799600"/>
                  </a:lnTo>
                  <a:lnTo>
                    <a:pt x="563519" y="2787968"/>
                  </a:lnTo>
                  <a:lnTo>
                    <a:pt x="580546" y="2771563"/>
                  </a:lnTo>
                  <a:lnTo>
                    <a:pt x="579797" y="2751720"/>
                  </a:lnTo>
                  <a:lnTo>
                    <a:pt x="569462" y="2729773"/>
                  </a:lnTo>
                  <a:lnTo>
                    <a:pt x="557734" y="2707056"/>
                  </a:lnTo>
                  <a:lnTo>
                    <a:pt x="552804" y="2684904"/>
                  </a:lnTo>
                  <a:lnTo>
                    <a:pt x="562864" y="2664650"/>
                  </a:lnTo>
                  <a:lnTo>
                    <a:pt x="568655" y="2663596"/>
                  </a:lnTo>
                  <a:lnTo>
                    <a:pt x="574370" y="2663101"/>
                  </a:lnTo>
                  <a:lnTo>
                    <a:pt x="580034" y="2663101"/>
                  </a:lnTo>
                  <a:lnTo>
                    <a:pt x="608580" y="2667021"/>
                  </a:lnTo>
                  <a:lnTo>
                    <a:pt x="636636" y="2677356"/>
                  </a:lnTo>
                  <a:lnTo>
                    <a:pt x="664671" y="2691968"/>
                  </a:lnTo>
                  <a:lnTo>
                    <a:pt x="693153" y="2708719"/>
                  </a:lnTo>
                  <a:lnTo>
                    <a:pt x="722561" y="2725470"/>
                  </a:lnTo>
                  <a:lnTo>
                    <a:pt x="753357" y="2740082"/>
                  </a:lnTo>
                  <a:lnTo>
                    <a:pt x="786011" y="2750417"/>
                  </a:lnTo>
                  <a:lnTo>
                    <a:pt x="820991" y="2754337"/>
                  </a:lnTo>
                  <a:lnTo>
                    <a:pt x="832592" y="2753900"/>
                  </a:lnTo>
                  <a:lnTo>
                    <a:pt x="844489" y="2752542"/>
                  </a:lnTo>
                  <a:lnTo>
                    <a:pt x="856695" y="2750196"/>
                  </a:lnTo>
                  <a:lnTo>
                    <a:pt x="869226" y="2746794"/>
                  </a:lnTo>
                  <a:lnTo>
                    <a:pt x="825318" y="2715847"/>
                  </a:lnTo>
                  <a:lnTo>
                    <a:pt x="780792" y="2688052"/>
                  </a:lnTo>
                  <a:lnTo>
                    <a:pt x="736020" y="2662483"/>
                  </a:lnTo>
                  <a:lnTo>
                    <a:pt x="647216" y="2614317"/>
                  </a:lnTo>
                  <a:lnTo>
                    <a:pt x="603926" y="2589869"/>
                  </a:lnTo>
                  <a:lnTo>
                    <a:pt x="561870" y="2563941"/>
                  </a:lnTo>
                  <a:lnTo>
                    <a:pt x="521420" y="2535609"/>
                  </a:lnTo>
                  <a:lnTo>
                    <a:pt x="482947" y="2503945"/>
                  </a:lnTo>
                  <a:lnTo>
                    <a:pt x="446820" y="2468024"/>
                  </a:lnTo>
                  <a:lnTo>
                    <a:pt x="413410" y="2426919"/>
                  </a:lnTo>
                  <a:lnTo>
                    <a:pt x="420838" y="2419005"/>
                  </a:lnTo>
                  <a:lnTo>
                    <a:pt x="428247" y="2414014"/>
                  </a:lnTo>
                  <a:lnTo>
                    <a:pt x="435613" y="2411411"/>
                  </a:lnTo>
                  <a:lnTo>
                    <a:pt x="442912" y="2410663"/>
                  </a:lnTo>
                  <a:lnTo>
                    <a:pt x="448894" y="2410663"/>
                  </a:lnTo>
                  <a:lnTo>
                    <a:pt x="471868" y="2416035"/>
                  </a:lnTo>
                  <a:lnTo>
                    <a:pt x="481876" y="2416035"/>
                  </a:lnTo>
                  <a:lnTo>
                    <a:pt x="486346" y="2415044"/>
                  </a:lnTo>
                  <a:lnTo>
                    <a:pt x="490626" y="2412250"/>
                  </a:lnTo>
                  <a:lnTo>
                    <a:pt x="490626" y="2411450"/>
                  </a:lnTo>
                  <a:lnTo>
                    <a:pt x="492760" y="2411183"/>
                  </a:lnTo>
                  <a:lnTo>
                    <a:pt x="540804" y="2412365"/>
                  </a:lnTo>
                  <a:lnTo>
                    <a:pt x="572117" y="2411305"/>
                  </a:lnTo>
                  <a:lnTo>
                    <a:pt x="607021" y="2407106"/>
                  </a:lnTo>
                  <a:lnTo>
                    <a:pt x="678691" y="2383166"/>
                  </a:lnTo>
                  <a:lnTo>
                    <a:pt x="711001" y="2360362"/>
                  </a:lnTo>
                  <a:lnTo>
                    <a:pt x="737993" y="2328295"/>
                  </a:lnTo>
                  <a:lnTo>
                    <a:pt x="757436" y="2285434"/>
                  </a:lnTo>
                  <a:lnTo>
                    <a:pt x="767105" y="2230246"/>
                  </a:lnTo>
                  <a:lnTo>
                    <a:pt x="777074" y="2230246"/>
                  </a:lnTo>
                  <a:lnTo>
                    <a:pt x="782053" y="2221433"/>
                  </a:lnTo>
                  <a:lnTo>
                    <a:pt x="794699" y="2190772"/>
                  </a:lnTo>
                  <a:lnTo>
                    <a:pt x="799174" y="2154329"/>
                  </a:lnTo>
                  <a:lnTo>
                    <a:pt x="806918" y="2122835"/>
                  </a:lnTo>
                  <a:lnTo>
                    <a:pt x="829373" y="2107018"/>
                  </a:lnTo>
                  <a:lnTo>
                    <a:pt x="858564" y="2101646"/>
                  </a:lnTo>
                  <a:lnTo>
                    <a:pt x="887520" y="2094309"/>
                  </a:lnTo>
                  <a:lnTo>
                    <a:pt x="916580" y="2087834"/>
                  </a:lnTo>
                  <a:lnTo>
                    <a:pt x="946086" y="2085047"/>
                  </a:lnTo>
                  <a:lnTo>
                    <a:pt x="954164" y="2085295"/>
                  </a:lnTo>
                  <a:lnTo>
                    <a:pt x="962307" y="2086073"/>
                  </a:lnTo>
                  <a:lnTo>
                    <a:pt x="970521" y="2087437"/>
                  </a:lnTo>
                  <a:lnTo>
                    <a:pt x="978814" y="2089442"/>
                  </a:lnTo>
                  <a:lnTo>
                    <a:pt x="1009144" y="2098510"/>
                  </a:lnTo>
                  <a:lnTo>
                    <a:pt x="1040177" y="2107033"/>
                  </a:lnTo>
                  <a:lnTo>
                    <a:pt x="1071672" y="2113357"/>
                  </a:lnTo>
                  <a:lnTo>
                    <a:pt x="1103388" y="2115832"/>
                  </a:lnTo>
                  <a:lnTo>
                    <a:pt x="1124630" y="2121478"/>
                  </a:lnTo>
                  <a:lnTo>
                    <a:pt x="1169934" y="2146318"/>
                  </a:lnTo>
                  <a:lnTo>
                    <a:pt x="1191869" y="2151964"/>
                  </a:lnTo>
                  <a:lnTo>
                    <a:pt x="1205403" y="2148662"/>
                  </a:lnTo>
                  <a:lnTo>
                    <a:pt x="1217795" y="2137470"/>
                  </a:lnTo>
                  <a:lnTo>
                    <a:pt x="1228736" y="2116424"/>
                  </a:lnTo>
                  <a:lnTo>
                    <a:pt x="1237919" y="2083562"/>
                  </a:lnTo>
                  <a:lnTo>
                    <a:pt x="1237919" y="2082609"/>
                  </a:lnTo>
                  <a:lnTo>
                    <a:pt x="1239926" y="2082190"/>
                  </a:lnTo>
                  <a:lnTo>
                    <a:pt x="1243482" y="2082190"/>
                  </a:lnTo>
                  <a:lnTo>
                    <a:pt x="1264067" y="2084003"/>
                  </a:lnTo>
                  <a:lnTo>
                    <a:pt x="1294044" y="2088364"/>
                  </a:lnTo>
                  <a:lnTo>
                    <a:pt x="1357464" y="2098243"/>
                  </a:lnTo>
                  <a:lnTo>
                    <a:pt x="1371471" y="2101375"/>
                  </a:lnTo>
                  <a:lnTo>
                    <a:pt x="1385927" y="2105283"/>
                  </a:lnTo>
                  <a:lnTo>
                    <a:pt x="1400489" y="2108617"/>
                  </a:lnTo>
                  <a:lnTo>
                    <a:pt x="1439135" y="2103285"/>
                  </a:lnTo>
                  <a:lnTo>
                    <a:pt x="1459509" y="2077681"/>
                  </a:lnTo>
                  <a:lnTo>
                    <a:pt x="1456570" y="2049767"/>
                  </a:lnTo>
                  <a:lnTo>
                    <a:pt x="1399300" y="1993939"/>
                  </a:lnTo>
                  <a:lnTo>
                    <a:pt x="1359877" y="1980869"/>
                  </a:lnTo>
                  <a:lnTo>
                    <a:pt x="1318988" y="1976218"/>
                  </a:lnTo>
                  <a:lnTo>
                    <a:pt x="1278432" y="1974100"/>
                  </a:lnTo>
                  <a:lnTo>
                    <a:pt x="1263738" y="1974461"/>
                  </a:lnTo>
                  <a:lnTo>
                    <a:pt x="1249159" y="1975627"/>
                  </a:lnTo>
                  <a:lnTo>
                    <a:pt x="1234713" y="1977722"/>
                  </a:lnTo>
                  <a:lnTo>
                    <a:pt x="1212512" y="1982766"/>
                  </a:lnTo>
                  <a:lnTo>
                    <a:pt x="1204960" y="1984114"/>
                  </a:lnTo>
                  <a:lnTo>
                    <a:pt x="1197755" y="1984920"/>
                  </a:lnTo>
                  <a:lnTo>
                    <a:pt x="1190891" y="1985187"/>
                  </a:lnTo>
                  <a:lnTo>
                    <a:pt x="1166257" y="1980848"/>
                  </a:lnTo>
                  <a:lnTo>
                    <a:pt x="1146684" y="1968114"/>
                  </a:lnTo>
                  <a:lnTo>
                    <a:pt x="1131686" y="1947409"/>
                  </a:lnTo>
                  <a:lnTo>
                    <a:pt x="1120775" y="1919160"/>
                  </a:lnTo>
                  <a:lnTo>
                    <a:pt x="1104962" y="1881939"/>
                  </a:lnTo>
                  <a:lnTo>
                    <a:pt x="1083762" y="1852418"/>
                  </a:lnTo>
                  <a:lnTo>
                    <a:pt x="1057411" y="1828399"/>
                  </a:lnTo>
                  <a:lnTo>
                    <a:pt x="1026147" y="1807679"/>
                  </a:lnTo>
                  <a:lnTo>
                    <a:pt x="985241" y="1783024"/>
                  </a:lnTo>
                  <a:lnTo>
                    <a:pt x="903900" y="1732750"/>
                  </a:lnTo>
                  <a:lnTo>
                    <a:pt x="862996" y="1708300"/>
                  </a:lnTo>
                  <a:lnTo>
                    <a:pt x="821626" y="1685089"/>
                  </a:lnTo>
                  <a:lnTo>
                    <a:pt x="779555" y="1663699"/>
                  </a:lnTo>
                  <a:lnTo>
                    <a:pt x="736551" y="1644716"/>
                  </a:lnTo>
                  <a:lnTo>
                    <a:pt x="692378" y="1628724"/>
                  </a:lnTo>
                  <a:lnTo>
                    <a:pt x="674983" y="1622717"/>
                  </a:lnTo>
                  <a:lnTo>
                    <a:pt x="657821" y="1611476"/>
                  </a:lnTo>
                  <a:lnTo>
                    <a:pt x="642993" y="1591964"/>
                  </a:lnTo>
                  <a:lnTo>
                    <a:pt x="632599" y="1561147"/>
                  </a:lnTo>
                  <a:lnTo>
                    <a:pt x="682028" y="1573758"/>
                  </a:lnTo>
                  <a:lnTo>
                    <a:pt x="731044" y="1587989"/>
                  </a:lnTo>
                  <a:lnTo>
                    <a:pt x="779702" y="1603578"/>
                  </a:lnTo>
                  <a:lnTo>
                    <a:pt x="828058" y="1620262"/>
                  </a:lnTo>
                  <a:lnTo>
                    <a:pt x="876170" y="1637776"/>
                  </a:lnTo>
                  <a:lnTo>
                    <a:pt x="924091" y="1655858"/>
                  </a:lnTo>
                  <a:lnTo>
                    <a:pt x="1067280" y="1710881"/>
                  </a:lnTo>
                  <a:lnTo>
                    <a:pt x="1115004" y="1728603"/>
                  </a:lnTo>
                  <a:lnTo>
                    <a:pt x="1162819" y="1745577"/>
                  </a:lnTo>
                  <a:lnTo>
                    <a:pt x="1210780" y="1761540"/>
                  </a:lnTo>
                  <a:lnTo>
                    <a:pt x="1258944" y="1776228"/>
                  </a:lnTo>
                  <a:lnTo>
                    <a:pt x="1307366" y="1789379"/>
                  </a:lnTo>
                  <a:lnTo>
                    <a:pt x="1356103" y="1800729"/>
                  </a:lnTo>
                  <a:lnTo>
                    <a:pt x="1405211" y="1810015"/>
                  </a:lnTo>
                  <a:lnTo>
                    <a:pt x="1454745" y="1816973"/>
                  </a:lnTo>
                  <a:lnTo>
                    <a:pt x="1504762" y="1821341"/>
                  </a:lnTo>
                  <a:lnTo>
                    <a:pt x="1555318" y="1822856"/>
                  </a:lnTo>
                  <a:lnTo>
                    <a:pt x="1584096" y="1822348"/>
                  </a:lnTo>
                  <a:lnTo>
                    <a:pt x="1537929" y="1795972"/>
                  </a:lnTo>
                  <a:lnTo>
                    <a:pt x="1489622" y="1776604"/>
                  </a:lnTo>
                  <a:lnTo>
                    <a:pt x="1439935" y="1761474"/>
                  </a:lnTo>
                  <a:lnTo>
                    <a:pt x="1389628" y="1747810"/>
                  </a:lnTo>
                  <a:lnTo>
                    <a:pt x="1339460" y="1732843"/>
                  </a:lnTo>
                  <a:lnTo>
                    <a:pt x="1290193" y="1713801"/>
                  </a:lnTo>
                  <a:lnTo>
                    <a:pt x="1305449" y="1707758"/>
                  </a:lnTo>
                  <a:lnTo>
                    <a:pt x="1320557" y="1703687"/>
                  </a:lnTo>
                  <a:lnTo>
                    <a:pt x="1335529" y="1701391"/>
                  </a:lnTo>
                  <a:lnTo>
                    <a:pt x="1350378" y="1700669"/>
                  </a:lnTo>
                  <a:lnTo>
                    <a:pt x="1385707" y="1704181"/>
                  </a:lnTo>
                  <a:lnTo>
                    <a:pt x="1420558" y="1712841"/>
                  </a:lnTo>
                  <a:lnTo>
                    <a:pt x="1455094" y="1723831"/>
                  </a:lnTo>
                  <a:lnTo>
                    <a:pt x="1489481" y="1734337"/>
                  </a:lnTo>
                  <a:lnTo>
                    <a:pt x="1501836" y="1737435"/>
                  </a:lnTo>
                  <a:lnTo>
                    <a:pt x="1513916" y="1739915"/>
                  </a:lnTo>
                  <a:lnTo>
                    <a:pt x="1525614" y="1741563"/>
                  </a:lnTo>
                  <a:lnTo>
                    <a:pt x="1536827" y="1742160"/>
                  </a:lnTo>
                  <a:lnTo>
                    <a:pt x="1560200" y="1738390"/>
                  </a:lnTo>
                  <a:lnTo>
                    <a:pt x="1579206" y="1725342"/>
                  </a:lnTo>
                  <a:lnTo>
                    <a:pt x="1592583" y="1700412"/>
                  </a:lnTo>
                  <a:lnTo>
                    <a:pt x="1599069" y="1660994"/>
                  </a:lnTo>
                  <a:lnTo>
                    <a:pt x="1599069" y="1637525"/>
                  </a:lnTo>
                  <a:lnTo>
                    <a:pt x="1563528" y="1593835"/>
                  </a:lnTo>
                  <a:lnTo>
                    <a:pt x="1516824" y="1569948"/>
                  </a:lnTo>
                  <a:lnTo>
                    <a:pt x="1501029" y="1564310"/>
                  </a:lnTo>
                  <a:lnTo>
                    <a:pt x="1485682" y="1555646"/>
                  </a:lnTo>
                  <a:lnTo>
                    <a:pt x="1474067" y="1543132"/>
                  </a:lnTo>
                  <a:lnTo>
                    <a:pt x="1469466" y="1525943"/>
                  </a:lnTo>
                  <a:lnTo>
                    <a:pt x="1463180" y="1473981"/>
                  </a:lnTo>
                  <a:lnTo>
                    <a:pt x="1443617" y="1435538"/>
                  </a:lnTo>
                  <a:lnTo>
                    <a:pt x="1414248" y="1407233"/>
                  </a:lnTo>
                  <a:lnTo>
                    <a:pt x="1378540" y="1385688"/>
                  </a:lnTo>
                  <a:lnTo>
                    <a:pt x="1339964" y="1367523"/>
                  </a:lnTo>
                  <a:lnTo>
                    <a:pt x="1350847" y="1354429"/>
                  </a:lnTo>
                  <a:lnTo>
                    <a:pt x="1361411" y="1346152"/>
                  </a:lnTo>
                  <a:lnTo>
                    <a:pt x="1371675" y="1341823"/>
                  </a:lnTo>
                  <a:lnTo>
                    <a:pt x="1381658" y="1340573"/>
                  </a:lnTo>
                  <a:lnTo>
                    <a:pt x="1390015" y="1340573"/>
                  </a:lnTo>
                  <a:lnTo>
                    <a:pt x="1421345" y="1350098"/>
                  </a:lnTo>
                  <a:lnTo>
                    <a:pt x="1431036" y="1350035"/>
                  </a:lnTo>
                  <a:lnTo>
                    <a:pt x="1444957" y="1347354"/>
                  </a:lnTo>
                  <a:lnTo>
                    <a:pt x="1456134" y="1342586"/>
                  </a:lnTo>
                  <a:lnTo>
                    <a:pt x="1464048" y="1333419"/>
                  </a:lnTo>
                  <a:lnTo>
                    <a:pt x="1467053" y="1317650"/>
                  </a:lnTo>
                  <a:lnTo>
                    <a:pt x="1465602" y="1301652"/>
                  </a:lnTo>
                  <a:lnTo>
                    <a:pt x="1461108" y="1286479"/>
                  </a:lnTo>
                  <a:lnTo>
                    <a:pt x="1453353" y="1275157"/>
                  </a:lnTo>
                  <a:lnTo>
                    <a:pt x="1442123" y="1270711"/>
                  </a:lnTo>
                  <a:lnTo>
                    <a:pt x="1397764" y="1261818"/>
                  </a:lnTo>
                  <a:lnTo>
                    <a:pt x="1357458" y="1240909"/>
                  </a:lnTo>
                  <a:lnTo>
                    <a:pt x="1319461" y="1212861"/>
                  </a:lnTo>
                  <a:lnTo>
                    <a:pt x="1282027" y="1182553"/>
                  </a:lnTo>
                  <a:lnTo>
                    <a:pt x="1243412" y="1154864"/>
                  </a:lnTo>
                  <a:lnTo>
                    <a:pt x="1201872" y="1134672"/>
                  </a:lnTo>
                  <a:lnTo>
                    <a:pt x="1155661" y="1126858"/>
                  </a:lnTo>
                  <a:lnTo>
                    <a:pt x="1132039" y="1118362"/>
                  </a:lnTo>
                  <a:lnTo>
                    <a:pt x="1134136" y="1096911"/>
                  </a:lnTo>
                  <a:lnTo>
                    <a:pt x="1145801" y="1068559"/>
                  </a:lnTo>
                  <a:lnTo>
                    <a:pt x="1150888" y="1039363"/>
                  </a:lnTo>
                  <a:lnTo>
                    <a:pt x="1133246" y="1015377"/>
                  </a:lnTo>
                  <a:lnTo>
                    <a:pt x="1132870" y="1009237"/>
                  </a:lnTo>
                  <a:lnTo>
                    <a:pt x="1144562" y="1003393"/>
                  </a:lnTo>
                  <a:lnTo>
                    <a:pt x="1162492" y="999023"/>
                  </a:lnTo>
                  <a:lnTo>
                    <a:pt x="1180833" y="997305"/>
                  </a:lnTo>
                  <a:lnTo>
                    <a:pt x="1183474" y="997305"/>
                  </a:lnTo>
                  <a:lnTo>
                    <a:pt x="1188046" y="997775"/>
                  </a:lnTo>
                  <a:lnTo>
                    <a:pt x="1198929" y="1000884"/>
                  </a:lnTo>
                  <a:lnTo>
                    <a:pt x="1209689" y="1005606"/>
                  </a:lnTo>
                  <a:lnTo>
                    <a:pt x="1220699" y="1009921"/>
                  </a:lnTo>
                  <a:lnTo>
                    <a:pt x="1232331" y="1011808"/>
                  </a:lnTo>
                  <a:lnTo>
                    <a:pt x="1237932" y="1011808"/>
                  </a:lnTo>
                  <a:lnTo>
                    <a:pt x="1243863" y="1010361"/>
                  </a:lnTo>
                  <a:lnTo>
                    <a:pt x="1250276" y="1006576"/>
                  </a:lnTo>
                  <a:lnTo>
                    <a:pt x="1251962" y="972609"/>
                  </a:lnTo>
                  <a:lnTo>
                    <a:pt x="1241269" y="948269"/>
                  </a:lnTo>
                  <a:lnTo>
                    <a:pt x="1200505" y="918565"/>
                  </a:lnTo>
                  <a:lnTo>
                    <a:pt x="1151827" y="891594"/>
                  </a:lnTo>
                  <a:lnTo>
                    <a:pt x="1102442" y="865701"/>
                  </a:lnTo>
                  <a:lnTo>
                    <a:pt x="1051647" y="844209"/>
                  </a:lnTo>
                  <a:lnTo>
                    <a:pt x="982047" y="825994"/>
                  </a:lnTo>
                  <a:lnTo>
                    <a:pt x="969791" y="816873"/>
                  </a:lnTo>
                  <a:lnTo>
                    <a:pt x="962668" y="802804"/>
                  </a:lnTo>
                  <a:lnTo>
                    <a:pt x="961377" y="783513"/>
                  </a:lnTo>
                  <a:lnTo>
                    <a:pt x="964732" y="769870"/>
                  </a:lnTo>
                  <a:lnTo>
                    <a:pt x="970151" y="761461"/>
                  </a:lnTo>
                  <a:lnTo>
                    <a:pt x="977177" y="757208"/>
                  </a:lnTo>
                  <a:lnTo>
                    <a:pt x="985354" y="756030"/>
                  </a:lnTo>
                  <a:lnTo>
                    <a:pt x="991707" y="756484"/>
                  </a:lnTo>
                  <a:lnTo>
                    <a:pt x="1011199" y="760031"/>
                  </a:lnTo>
                  <a:lnTo>
                    <a:pt x="1017435" y="761504"/>
                  </a:lnTo>
                  <a:lnTo>
                    <a:pt x="1023658" y="764438"/>
                  </a:lnTo>
                  <a:lnTo>
                    <a:pt x="1036116" y="764438"/>
                  </a:lnTo>
                  <a:lnTo>
                    <a:pt x="1042352" y="761504"/>
                  </a:lnTo>
                  <a:lnTo>
                    <a:pt x="1048588" y="751243"/>
                  </a:lnTo>
                  <a:lnTo>
                    <a:pt x="998517" y="716687"/>
                  </a:lnTo>
                  <a:lnTo>
                    <a:pt x="950913" y="686209"/>
                  </a:lnTo>
                  <a:lnTo>
                    <a:pt x="905399" y="659316"/>
                  </a:lnTo>
                  <a:lnTo>
                    <a:pt x="861598" y="635518"/>
                  </a:lnTo>
                  <a:lnTo>
                    <a:pt x="819132" y="614324"/>
                  </a:lnTo>
                  <a:lnTo>
                    <a:pt x="777625" y="595244"/>
                  </a:lnTo>
                  <a:lnTo>
                    <a:pt x="736699" y="577785"/>
                  </a:lnTo>
                  <a:lnTo>
                    <a:pt x="695977" y="561458"/>
                  </a:lnTo>
                  <a:lnTo>
                    <a:pt x="655082" y="545771"/>
                  </a:lnTo>
                  <a:lnTo>
                    <a:pt x="571262" y="514355"/>
                  </a:lnTo>
                  <a:lnTo>
                    <a:pt x="527584" y="497643"/>
                  </a:lnTo>
                  <a:lnTo>
                    <a:pt x="482223" y="479609"/>
                  </a:lnTo>
                  <a:lnTo>
                    <a:pt x="434803" y="459759"/>
                  </a:lnTo>
                  <a:lnTo>
                    <a:pt x="384947" y="437605"/>
                  </a:lnTo>
                  <a:lnTo>
                    <a:pt x="332276" y="412654"/>
                  </a:lnTo>
                  <a:lnTo>
                    <a:pt x="276415" y="384416"/>
                  </a:lnTo>
                  <a:lnTo>
                    <a:pt x="296943" y="376517"/>
                  </a:lnTo>
                  <a:lnTo>
                    <a:pt x="316436" y="371373"/>
                  </a:lnTo>
                  <a:lnTo>
                    <a:pt x="334990" y="368582"/>
                  </a:lnTo>
                  <a:lnTo>
                    <a:pt x="352704" y="367741"/>
                  </a:lnTo>
                  <a:lnTo>
                    <a:pt x="379050" y="369384"/>
                  </a:lnTo>
                  <a:lnTo>
                    <a:pt x="403929" y="373268"/>
                  </a:lnTo>
                  <a:lnTo>
                    <a:pt x="427713" y="377824"/>
                  </a:lnTo>
                  <a:lnTo>
                    <a:pt x="492974" y="388427"/>
                  </a:lnTo>
                  <a:lnTo>
                    <a:pt x="517527" y="396450"/>
                  </a:lnTo>
                  <a:lnTo>
                    <a:pt x="531490" y="405191"/>
                  </a:lnTo>
                  <a:lnTo>
                    <a:pt x="541923" y="414292"/>
                  </a:lnTo>
                  <a:lnTo>
                    <a:pt x="555884" y="423392"/>
                  </a:lnTo>
                  <a:lnTo>
                    <a:pt x="580433" y="432133"/>
                  </a:lnTo>
                  <a:lnTo>
                    <a:pt x="648408" y="444996"/>
                  </a:lnTo>
                  <a:lnTo>
                    <a:pt x="673876" y="450654"/>
                  </a:lnTo>
                  <a:lnTo>
                    <a:pt x="699355" y="455353"/>
                  </a:lnTo>
                  <a:lnTo>
                    <a:pt x="725170" y="457314"/>
                  </a:lnTo>
                  <a:lnTo>
                    <a:pt x="744182" y="456026"/>
                  </a:lnTo>
                  <a:lnTo>
                    <a:pt x="763657" y="451716"/>
                  </a:lnTo>
                  <a:lnTo>
                    <a:pt x="783713" y="443716"/>
                  </a:lnTo>
                  <a:lnTo>
                    <a:pt x="814458" y="425458"/>
                  </a:lnTo>
                  <a:lnTo>
                    <a:pt x="825182" y="421449"/>
                  </a:lnTo>
                  <a:lnTo>
                    <a:pt x="836544" y="419164"/>
                  </a:lnTo>
                  <a:lnTo>
                    <a:pt x="848448" y="418439"/>
                  </a:lnTo>
                  <a:lnTo>
                    <a:pt x="880056" y="422387"/>
                  </a:lnTo>
                  <a:lnTo>
                    <a:pt x="912931" y="432488"/>
                  </a:lnTo>
                  <a:lnTo>
                    <a:pt x="945537" y="446128"/>
                  </a:lnTo>
                  <a:lnTo>
                    <a:pt x="994107" y="469019"/>
                  </a:lnTo>
                  <a:lnTo>
                    <a:pt x="1012083" y="475267"/>
                  </a:lnTo>
                  <a:lnTo>
                    <a:pt x="1030471" y="479193"/>
                  </a:lnTo>
                  <a:lnTo>
                    <a:pt x="1049477" y="480555"/>
                  </a:lnTo>
                  <a:lnTo>
                    <a:pt x="1067196" y="479401"/>
                  </a:lnTo>
                  <a:lnTo>
                    <a:pt x="1085726" y="475824"/>
                  </a:lnTo>
                  <a:lnTo>
                    <a:pt x="1105212" y="469646"/>
                  </a:lnTo>
                  <a:lnTo>
                    <a:pt x="1125804" y="460692"/>
                  </a:lnTo>
                  <a:lnTo>
                    <a:pt x="1051377" y="436489"/>
                  </a:lnTo>
                  <a:lnTo>
                    <a:pt x="1018249" y="426038"/>
                  </a:lnTo>
                  <a:lnTo>
                    <a:pt x="986294" y="416687"/>
                  </a:lnTo>
                  <a:lnTo>
                    <a:pt x="963060" y="407702"/>
                  </a:lnTo>
                  <a:lnTo>
                    <a:pt x="946132" y="393217"/>
                  </a:lnTo>
                  <a:lnTo>
                    <a:pt x="936208" y="372131"/>
                  </a:lnTo>
                  <a:lnTo>
                    <a:pt x="933983" y="343344"/>
                  </a:lnTo>
                  <a:lnTo>
                    <a:pt x="933205" y="324550"/>
                  </a:lnTo>
                  <a:lnTo>
                    <a:pt x="933362" y="305206"/>
                  </a:lnTo>
                  <a:lnTo>
                    <a:pt x="938189" y="288062"/>
                  </a:lnTo>
                  <a:lnTo>
                    <a:pt x="951420" y="275869"/>
                  </a:lnTo>
                  <a:lnTo>
                    <a:pt x="956868" y="272668"/>
                  </a:lnTo>
                  <a:lnTo>
                    <a:pt x="962875" y="271208"/>
                  </a:lnTo>
                  <a:lnTo>
                    <a:pt x="968921" y="271208"/>
                  </a:lnTo>
                  <a:lnTo>
                    <a:pt x="1008710" y="296405"/>
                  </a:lnTo>
                  <a:lnTo>
                    <a:pt x="1018518" y="324000"/>
                  </a:lnTo>
                  <a:lnTo>
                    <a:pt x="1031124" y="347745"/>
                  </a:lnTo>
                  <a:lnTo>
                    <a:pt x="1049327" y="364888"/>
                  </a:lnTo>
                  <a:lnTo>
                    <a:pt x="1075931" y="372681"/>
                  </a:lnTo>
                  <a:lnTo>
                    <a:pt x="1086916" y="373583"/>
                  </a:lnTo>
                  <a:lnTo>
                    <a:pt x="1091069" y="373583"/>
                  </a:lnTo>
                  <a:lnTo>
                    <a:pt x="1107344" y="369803"/>
                  </a:lnTo>
                  <a:lnTo>
                    <a:pt x="1107709" y="359516"/>
                  </a:lnTo>
                  <a:lnTo>
                    <a:pt x="1099717" y="344302"/>
                  </a:lnTo>
                  <a:lnTo>
                    <a:pt x="1090917" y="325742"/>
                  </a:lnTo>
                  <a:lnTo>
                    <a:pt x="1089354" y="308940"/>
                  </a:lnTo>
                  <a:lnTo>
                    <a:pt x="1095122" y="297484"/>
                  </a:lnTo>
                  <a:lnTo>
                    <a:pt x="1105731" y="290934"/>
                  </a:lnTo>
                  <a:lnTo>
                    <a:pt x="1118692" y="288848"/>
                  </a:lnTo>
                  <a:lnTo>
                    <a:pt x="1122845" y="288848"/>
                  </a:lnTo>
                  <a:lnTo>
                    <a:pt x="1126959" y="289432"/>
                  </a:lnTo>
                  <a:lnTo>
                    <a:pt x="1144466" y="294598"/>
                  </a:lnTo>
                  <a:lnTo>
                    <a:pt x="1158252" y="297229"/>
                  </a:lnTo>
                  <a:lnTo>
                    <a:pt x="1172086" y="298647"/>
                  </a:lnTo>
                  <a:lnTo>
                    <a:pt x="1185964" y="299072"/>
                  </a:lnTo>
                  <a:lnTo>
                    <a:pt x="1198391" y="298788"/>
                  </a:lnTo>
                  <a:lnTo>
                    <a:pt x="1210849" y="298040"/>
                  </a:lnTo>
                  <a:lnTo>
                    <a:pt x="1260946" y="293500"/>
                  </a:lnTo>
                  <a:lnTo>
                    <a:pt x="1273527" y="292752"/>
                  </a:lnTo>
                  <a:lnTo>
                    <a:pt x="1322970" y="295746"/>
                  </a:lnTo>
                  <a:lnTo>
                    <a:pt x="1359877" y="308140"/>
                  </a:lnTo>
                  <a:lnTo>
                    <a:pt x="1345040" y="257928"/>
                  </a:lnTo>
                  <a:lnTo>
                    <a:pt x="1323625" y="219107"/>
                  </a:lnTo>
                  <a:lnTo>
                    <a:pt x="1294437" y="190421"/>
                  </a:lnTo>
                  <a:lnTo>
                    <a:pt x="1256276" y="170611"/>
                  </a:lnTo>
                  <a:lnTo>
                    <a:pt x="1207947" y="158419"/>
                  </a:lnTo>
                  <a:lnTo>
                    <a:pt x="1183314" y="157227"/>
                  </a:lnTo>
                  <a:lnTo>
                    <a:pt x="1158444" y="155486"/>
                  </a:lnTo>
                  <a:lnTo>
                    <a:pt x="1110818" y="134950"/>
                  </a:lnTo>
                  <a:lnTo>
                    <a:pt x="1084198" y="93282"/>
                  </a:lnTo>
                  <a:lnTo>
                    <a:pt x="1088402" y="73342"/>
                  </a:lnTo>
                  <a:lnTo>
                    <a:pt x="1092975" y="64875"/>
                  </a:lnTo>
                  <a:lnTo>
                    <a:pt x="1099154" y="59299"/>
                  </a:lnTo>
                  <a:lnTo>
                    <a:pt x="1106546" y="56233"/>
                  </a:lnTo>
                  <a:lnTo>
                    <a:pt x="1114755" y="55295"/>
                  </a:lnTo>
                  <a:lnTo>
                    <a:pt x="1120813" y="55295"/>
                  </a:lnTo>
                  <a:lnTo>
                    <a:pt x="1127188" y="56629"/>
                  </a:lnTo>
                  <a:lnTo>
                    <a:pt x="1133246" y="58674"/>
                  </a:lnTo>
                  <a:lnTo>
                    <a:pt x="1177102" y="75431"/>
                  </a:lnTo>
                  <a:lnTo>
                    <a:pt x="1221809" y="87823"/>
                  </a:lnTo>
                  <a:lnTo>
                    <a:pt x="1267009" y="97117"/>
                  </a:lnTo>
                  <a:lnTo>
                    <a:pt x="1312346" y="104580"/>
                  </a:lnTo>
                  <a:lnTo>
                    <a:pt x="1357464" y="111480"/>
                  </a:lnTo>
                  <a:lnTo>
                    <a:pt x="1361973" y="112547"/>
                  </a:lnTo>
                  <a:lnTo>
                    <a:pt x="1366494" y="114007"/>
                  </a:lnTo>
                  <a:lnTo>
                    <a:pt x="1371028" y="114007"/>
                  </a:lnTo>
                  <a:lnTo>
                    <a:pt x="1376955" y="113026"/>
                  </a:lnTo>
                  <a:lnTo>
                    <a:pt x="1382887" y="109467"/>
                  </a:lnTo>
                  <a:lnTo>
                    <a:pt x="1388823" y="102413"/>
                  </a:lnTo>
                  <a:lnTo>
                    <a:pt x="1394764" y="90944"/>
                  </a:lnTo>
                  <a:lnTo>
                    <a:pt x="1342722" y="74163"/>
                  </a:lnTo>
                  <a:lnTo>
                    <a:pt x="1291042" y="55974"/>
                  </a:lnTo>
                  <a:lnTo>
                    <a:pt x="1187803" y="18188"/>
                  </a:lnTo>
                  <a:lnTo>
                    <a:pt x="1135761" y="0"/>
                  </a:lnTo>
                  <a:lnTo>
                    <a:pt x="0" y="0"/>
                  </a:lnTo>
                  <a:lnTo>
                    <a:pt x="0" y="5657862"/>
                  </a:lnTo>
                  <a:lnTo>
                    <a:pt x="1636369" y="5657862"/>
                  </a:lnTo>
                  <a:close/>
                </a:path>
              </a:pathLst>
            </a:custGeom>
            <a:solidFill>
              <a:srgbClr val="F3F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8894" y="4601006"/>
              <a:ext cx="1763915" cy="1207846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29156" y="3132658"/>
            <a:ext cx="1510614" cy="1376273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509721" y="1427839"/>
            <a:ext cx="2890520" cy="62928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dirty="0"/>
              <a:t>ARBY’S</a:t>
            </a:r>
            <a:r>
              <a:rPr spc="50" dirty="0"/>
              <a:t> </a:t>
            </a:r>
            <a:r>
              <a:rPr i="1" dirty="0">
                <a:latin typeface="Candara"/>
                <a:cs typeface="Candara"/>
              </a:rPr>
              <a:t>WHERE’S</a:t>
            </a:r>
            <a:r>
              <a:rPr i="1" spc="55" dirty="0">
                <a:latin typeface="Candara"/>
                <a:cs typeface="Candara"/>
              </a:rPr>
              <a:t> </a:t>
            </a:r>
            <a:r>
              <a:rPr i="1" dirty="0">
                <a:latin typeface="Candara"/>
                <a:cs typeface="Candara"/>
              </a:rPr>
              <a:t>THE</a:t>
            </a:r>
            <a:r>
              <a:rPr i="1" spc="45" dirty="0">
                <a:latin typeface="Candara"/>
                <a:cs typeface="Candara"/>
              </a:rPr>
              <a:t> </a:t>
            </a:r>
            <a:r>
              <a:rPr i="1" spc="-20" dirty="0">
                <a:latin typeface="Candara"/>
                <a:cs typeface="Candara"/>
              </a:rPr>
              <a:t>BEEF</a:t>
            </a:r>
          </a:p>
          <a:p>
            <a:pPr marL="4445" algn="ctr">
              <a:lnSpc>
                <a:spcPct val="100000"/>
              </a:lnSpc>
              <a:spcBef>
                <a:spcPts val="35"/>
              </a:spcBef>
            </a:pPr>
            <a:r>
              <a:rPr spc="-50" dirty="0"/>
              <a:t>&amp;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496763" y="2031569"/>
            <a:ext cx="7980680" cy="3769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R="1053465" algn="ctr">
              <a:lnSpc>
                <a:spcPct val="100000"/>
              </a:lnSpc>
              <a:spcBef>
                <a:spcPts val="130"/>
              </a:spcBef>
            </a:pPr>
            <a:r>
              <a:rPr sz="1950" b="1" dirty="0">
                <a:solidFill>
                  <a:srgbClr val="231F20"/>
                </a:solidFill>
                <a:latin typeface="Candara"/>
                <a:cs typeface="Candara"/>
              </a:rPr>
              <a:t>TACO</a:t>
            </a:r>
            <a:r>
              <a:rPr sz="1950" b="1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50" b="1" dirty="0">
                <a:solidFill>
                  <a:srgbClr val="231F20"/>
                </a:solidFill>
                <a:latin typeface="Candara"/>
                <a:cs typeface="Candara"/>
              </a:rPr>
              <a:t>BELL’S</a:t>
            </a:r>
            <a:r>
              <a:rPr sz="1950" b="1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50" b="1" i="1" spc="-10" dirty="0">
                <a:solidFill>
                  <a:srgbClr val="231F20"/>
                </a:solidFill>
                <a:latin typeface="Candara"/>
                <a:cs typeface="Candara"/>
              </a:rPr>
              <a:t>CHIHUAHUA</a:t>
            </a:r>
            <a:endParaRPr sz="1950">
              <a:latin typeface="Candara"/>
              <a:cs typeface="Candara"/>
            </a:endParaRPr>
          </a:p>
          <a:p>
            <a:pPr marR="1052830" algn="ctr">
              <a:lnSpc>
                <a:spcPct val="100000"/>
              </a:lnSpc>
              <a:spcBef>
                <a:spcPts val="35"/>
              </a:spcBef>
            </a:pPr>
            <a:r>
              <a:rPr sz="1950" b="1" spc="-20" dirty="0">
                <a:solidFill>
                  <a:srgbClr val="231F20"/>
                </a:solidFill>
                <a:latin typeface="Candara"/>
                <a:cs typeface="Candara"/>
              </a:rPr>
              <a:t>1984</a:t>
            </a:r>
            <a:endParaRPr sz="1950">
              <a:latin typeface="Candara"/>
              <a:cs typeface="Candara"/>
            </a:endParaRPr>
          </a:p>
          <a:p>
            <a:pPr>
              <a:lnSpc>
                <a:spcPct val="100000"/>
              </a:lnSpc>
              <a:spcBef>
                <a:spcPts val="2070"/>
              </a:spcBef>
            </a:pPr>
            <a:endParaRPr sz="1950">
              <a:latin typeface="Candara"/>
              <a:cs typeface="Candara"/>
            </a:endParaRPr>
          </a:p>
          <a:p>
            <a:pPr marL="12700" marR="1706245" indent="690880" algn="just">
              <a:lnSpc>
                <a:spcPct val="102600"/>
              </a:lnSpc>
            </a:pP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Not</a:t>
            </a:r>
            <a:r>
              <a:rPr sz="165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65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be</a:t>
            </a:r>
            <a:r>
              <a:rPr sz="165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-10" dirty="0">
                <a:solidFill>
                  <a:srgbClr val="231F20"/>
                </a:solidFill>
                <a:latin typeface="Candara"/>
                <a:cs typeface="Candara"/>
              </a:rPr>
              <a:t>outdone,</a:t>
            </a:r>
            <a:r>
              <a:rPr sz="165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Arby’s</a:t>
            </a:r>
            <a:r>
              <a:rPr sz="1650" spc="-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restaurants</a:t>
            </a:r>
            <a:r>
              <a:rPr sz="165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launched</a:t>
            </a:r>
            <a:r>
              <a:rPr sz="1650" spc="-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65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65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-20" dirty="0">
                <a:solidFill>
                  <a:srgbClr val="231F20"/>
                </a:solidFill>
                <a:latin typeface="Candara"/>
                <a:cs typeface="Candara"/>
              </a:rPr>
              <a:t>pro-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gram</a:t>
            </a:r>
            <a:r>
              <a:rPr sz="165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based</a:t>
            </a:r>
            <a:r>
              <a:rPr sz="165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65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5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catchy</a:t>
            </a:r>
            <a:r>
              <a:rPr sz="165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phrase</a:t>
            </a:r>
            <a:r>
              <a:rPr sz="165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WHERE’S</a:t>
            </a:r>
            <a:r>
              <a:rPr sz="165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5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BEEF.</a:t>
            </a:r>
            <a:r>
              <a:rPr sz="1650" spc="3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5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phrase</a:t>
            </a:r>
            <a:r>
              <a:rPr sz="165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-25" dirty="0">
                <a:solidFill>
                  <a:srgbClr val="231F20"/>
                </a:solidFill>
                <a:latin typeface="Candara"/>
                <a:cs typeface="Candara"/>
              </a:rPr>
              <a:t>was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65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65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65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line</a:t>
            </a:r>
            <a:r>
              <a:rPr sz="165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65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apparel</a:t>
            </a:r>
            <a:r>
              <a:rPr sz="165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65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even</a:t>
            </a:r>
            <a:r>
              <a:rPr sz="165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found its</a:t>
            </a:r>
            <a:r>
              <a:rPr sz="1650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way</a:t>
            </a:r>
            <a:r>
              <a:rPr sz="165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into</a:t>
            </a:r>
            <a:r>
              <a:rPr sz="165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5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1984</a:t>
            </a:r>
            <a:r>
              <a:rPr sz="165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-10" dirty="0">
                <a:solidFill>
                  <a:srgbClr val="231F20"/>
                </a:solidFill>
                <a:latin typeface="Candara"/>
                <a:cs typeface="Candara"/>
              </a:rPr>
              <a:t>Vice-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Presidential</a:t>
            </a:r>
            <a:r>
              <a:rPr sz="1650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debate.</a:t>
            </a:r>
            <a:r>
              <a:rPr sz="1650" spc="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5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trend</a:t>
            </a:r>
            <a:r>
              <a:rPr sz="1650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650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650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out</a:t>
            </a:r>
            <a:r>
              <a:rPr sz="165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catchy</a:t>
            </a:r>
            <a:r>
              <a:rPr sz="1650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advertising</a:t>
            </a:r>
            <a:r>
              <a:rPr sz="1650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-20" dirty="0">
                <a:solidFill>
                  <a:srgbClr val="231F20"/>
                </a:solidFill>
                <a:latin typeface="Candara"/>
                <a:cs typeface="Candara"/>
              </a:rPr>
              <a:t>slo-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gans</a:t>
            </a:r>
            <a:r>
              <a:rPr sz="165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or</a:t>
            </a:r>
            <a:r>
              <a:rPr sz="1650" spc="-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characters</a:t>
            </a:r>
            <a:r>
              <a:rPr sz="165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has</a:t>
            </a:r>
            <a:r>
              <a:rPr sz="1650" spc="-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-10" dirty="0">
                <a:solidFill>
                  <a:srgbClr val="231F20"/>
                </a:solidFill>
                <a:latin typeface="Candara"/>
                <a:cs typeface="Candara"/>
              </a:rPr>
              <a:t>continued</a:t>
            </a:r>
            <a:r>
              <a:rPr sz="1650" spc="-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65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this</a:t>
            </a:r>
            <a:r>
              <a:rPr sz="165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-10" dirty="0">
                <a:solidFill>
                  <a:srgbClr val="231F20"/>
                </a:solidFill>
                <a:latin typeface="Candara"/>
                <a:cs typeface="Candara"/>
              </a:rPr>
              <a:t>day,</a:t>
            </a:r>
            <a:r>
              <a:rPr sz="165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650" spc="-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-10" dirty="0">
                <a:solidFill>
                  <a:srgbClr val="231F20"/>
                </a:solidFill>
                <a:latin typeface="Candara"/>
                <a:cs typeface="Candara"/>
              </a:rPr>
              <a:t>evidenced</a:t>
            </a:r>
            <a:r>
              <a:rPr sz="1650" spc="-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65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5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-10" dirty="0">
                <a:solidFill>
                  <a:srgbClr val="231F20"/>
                </a:solidFill>
                <a:latin typeface="Candara"/>
                <a:cs typeface="Candara"/>
              </a:rPr>
              <a:t>licens-</a:t>
            </a:r>
            <a:endParaRPr sz="1650">
              <a:latin typeface="Candara"/>
              <a:cs typeface="Candara"/>
            </a:endParaRPr>
          </a:p>
          <a:p>
            <a:pPr marL="1975485" marR="5080" algn="just">
              <a:lnSpc>
                <a:spcPct val="102499"/>
              </a:lnSpc>
            </a:pP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ing</a:t>
            </a:r>
            <a:r>
              <a:rPr sz="1650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program</a:t>
            </a:r>
            <a:r>
              <a:rPr sz="1650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conducted</a:t>
            </a:r>
            <a:r>
              <a:rPr sz="1650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65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former</a:t>
            </a:r>
            <a:r>
              <a:rPr sz="165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LIMA</a:t>
            </a:r>
            <a:r>
              <a:rPr sz="1650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chairman</a:t>
            </a:r>
            <a:r>
              <a:rPr sz="1650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Brian</a:t>
            </a:r>
            <a:r>
              <a:rPr sz="1650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Hakan,</a:t>
            </a:r>
            <a:r>
              <a:rPr sz="165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-25" dirty="0">
                <a:solidFill>
                  <a:srgbClr val="231F20"/>
                </a:solidFill>
                <a:latin typeface="Candara"/>
                <a:cs typeface="Candara"/>
              </a:rPr>
              <a:t>for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50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TACO</a:t>
            </a:r>
            <a:r>
              <a:rPr sz="1650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BELL</a:t>
            </a:r>
            <a:r>
              <a:rPr sz="165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CHIHUAHUA,</a:t>
            </a:r>
            <a:r>
              <a:rPr sz="165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who</a:t>
            </a:r>
            <a:r>
              <a:rPr sz="165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had</a:t>
            </a:r>
            <a:r>
              <a:rPr sz="165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been</a:t>
            </a:r>
            <a:r>
              <a:rPr sz="165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featured</a:t>
            </a:r>
            <a:r>
              <a:rPr sz="1650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650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-10" dirty="0">
                <a:solidFill>
                  <a:srgbClr val="231F20"/>
                </a:solidFill>
                <a:latin typeface="Candara"/>
                <a:cs typeface="Candara"/>
              </a:rPr>
              <a:t>advertise-</a:t>
            </a:r>
            <a:endParaRPr sz="1650">
              <a:latin typeface="Candara"/>
              <a:cs typeface="Candara"/>
            </a:endParaRPr>
          </a:p>
          <a:p>
            <a:pPr marL="1975485" marR="13335" algn="just">
              <a:lnSpc>
                <a:spcPct val="101699"/>
              </a:lnSpc>
              <a:spcBef>
                <a:spcPts val="20"/>
              </a:spcBef>
            </a:pP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ments</a:t>
            </a:r>
            <a:r>
              <a:rPr sz="165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65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5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restaurant.</a:t>
            </a:r>
            <a:r>
              <a:rPr sz="1650" spc="4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Similarly,</a:t>
            </a:r>
            <a:r>
              <a:rPr sz="165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5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Mars</a:t>
            </a:r>
            <a:r>
              <a:rPr sz="165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Corporation</a:t>
            </a:r>
            <a:r>
              <a:rPr sz="165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-10" dirty="0">
                <a:solidFill>
                  <a:srgbClr val="231F20"/>
                </a:solidFill>
                <a:latin typeface="Candara"/>
                <a:cs typeface="Candara"/>
              </a:rPr>
              <a:t>regularly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licenses</a:t>
            </a:r>
            <a:r>
              <a:rPr sz="165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50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M&amp;M’s</a:t>
            </a:r>
            <a:r>
              <a:rPr sz="165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characters</a:t>
            </a:r>
            <a:r>
              <a:rPr sz="165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650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are</a:t>
            </a:r>
            <a:r>
              <a:rPr sz="165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featured</a:t>
            </a:r>
            <a:r>
              <a:rPr sz="165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65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Mars’</a:t>
            </a:r>
            <a:r>
              <a:rPr sz="165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-10" dirty="0">
                <a:solidFill>
                  <a:srgbClr val="231F20"/>
                </a:solidFill>
                <a:latin typeface="Candara"/>
                <a:cs typeface="Candara"/>
              </a:rPr>
              <a:t>television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65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print</a:t>
            </a:r>
            <a:r>
              <a:rPr sz="165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ads</a:t>
            </a:r>
            <a:r>
              <a:rPr sz="165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65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its</a:t>
            </a:r>
            <a:r>
              <a:rPr sz="165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line</a:t>
            </a:r>
            <a:r>
              <a:rPr sz="165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65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M&amp;M’s</a:t>
            </a:r>
            <a:r>
              <a:rPr sz="165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candy</a:t>
            </a:r>
            <a:r>
              <a:rPr sz="165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-10" dirty="0">
                <a:solidFill>
                  <a:srgbClr val="231F20"/>
                </a:solidFill>
                <a:latin typeface="Candara"/>
                <a:cs typeface="Candara"/>
              </a:rPr>
              <a:t>products.</a:t>
            </a:r>
            <a:endParaRPr sz="165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5" y="1057275"/>
            <a:ext cx="10058400" cy="565786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247464" y="3594170"/>
            <a:ext cx="4903470" cy="22879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43840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mid-1980’s,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properties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were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coming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from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every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imaginable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source.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1986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commercial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California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Raisin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Advisory</a:t>
            </a:r>
            <a:r>
              <a:rPr sz="1450" b="1" spc="3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Board</a:t>
            </a:r>
            <a:r>
              <a:rPr sz="1450" b="1" spc="3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spawned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3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property</a:t>
            </a:r>
            <a:r>
              <a:rPr sz="1450" b="1" spc="3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that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receive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LIMA’s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award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Most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Impactful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Property</a:t>
            </a:r>
            <a:r>
              <a:rPr sz="1450" b="1" spc="48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year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1988—the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CALIFORNIA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RAISINS.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These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characters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were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featured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commercial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dancing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Marvin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Gaye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song,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“I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Heard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Through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Grapevine.”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Applause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its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primary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toy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licensee,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sales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products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exploded.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time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50" dirty="0">
                <a:solidFill>
                  <a:srgbClr val="231F20"/>
                </a:solidFill>
                <a:latin typeface="Candara"/>
                <a:cs typeface="Candara"/>
              </a:rPr>
              <a:t>a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commercial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formed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basis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program.</a:t>
            </a:r>
            <a:endParaRPr sz="1450">
              <a:latin typeface="Candara"/>
              <a:cs typeface="Candar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1481" y="2354808"/>
            <a:ext cx="1093114" cy="122628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786632" y="1495949"/>
            <a:ext cx="229425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04240" marR="5080" indent="-892175">
              <a:lnSpc>
                <a:spcPct val="101499"/>
              </a:lnSpc>
              <a:spcBef>
                <a:spcPts val="95"/>
              </a:spcBef>
            </a:pPr>
            <a:r>
              <a:rPr dirty="0"/>
              <a:t>CALIFORNIA</a:t>
            </a:r>
            <a:r>
              <a:rPr spc="120" dirty="0"/>
              <a:t> </a:t>
            </a:r>
            <a:r>
              <a:rPr spc="-10" dirty="0"/>
              <a:t>RAISINS </a:t>
            </a:r>
            <a:r>
              <a:rPr spc="-20" dirty="0"/>
              <a:t>1986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" y="1057275"/>
            <a:ext cx="10059035" cy="5658485"/>
            <a:chOff x="-12" y="1057275"/>
            <a:chExt cx="10059035" cy="5658485"/>
          </a:xfrm>
        </p:grpSpPr>
        <p:sp>
          <p:nvSpPr>
            <p:cNvPr id="3" name="object 3"/>
            <p:cNvSpPr/>
            <p:nvPr/>
          </p:nvSpPr>
          <p:spPr>
            <a:xfrm>
              <a:off x="-12" y="1057275"/>
              <a:ext cx="9005570" cy="1857375"/>
            </a:xfrm>
            <a:custGeom>
              <a:avLst/>
              <a:gdLst/>
              <a:ahLst/>
              <a:cxnLst/>
              <a:rect l="l" t="t" r="r" b="b"/>
              <a:pathLst>
                <a:path w="9005570" h="1857375">
                  <a:moveTo>
                    <a:pt x="9005011" y="0"/>
                  </a:moveTo>
                  <a:lnTo>
                    <a:pt x="0" y="0"/>
                  </a:lnTo>
                  <a:lnTo>
                    <a:pt x="0" y="1750796"/>
                  </a:lnTo>
                  <a:lnTo>
                    <a:pt x="10096" y="1750263"/>
                  </a:lnTo>
                  <a:lnTo>
                    <a:pt x="24923" y="1752066"/>
                  </a:lnTo>
                  <a:lnTo>
                    <a:pt x="55536" y="1758812"/>
                  </a:lnTo>
                  <a:lnTo>
                    <a:pt x="75285" y="1761794"/>
                  </a:lnTo>
                  <a:lnTo>
                    <a:pt x="95868" y="1756970"/>
                  </a:lnTo>
                  <a:lnTo>
                    <a:pt x="121135" y="1750655"/>
                  </a:lnTo>
                  <a:lnTo>
                    <a:pt x="150112" y="1745165"/>
                  </a:lnTo>
                  <a:lnTo>
                    <a:pt x="181825" y="1742820"/>
                  </a:lnTo>
                  <a:lnTo>
                    <a:pt x="189701" y="1742983"/>
                  </a:lnTo>
                  <a:lnTo>
                    <a:pt x="197661" y="1743489"/>
                  </a:lnTo>
                  <a:lnTo>
                    <a:pt x="205694" y="1744369"/>
                  </a:lnTo>
                  <a:lnTo>
                    <a:pt x="213791" y="1745653"/>
                  </a:lnTo>
                  <a:lnTo>
                    <a:pt x="231521" y="1745369"/>
                  </a:lnTo>
                  <a:lnTo>
                    <a:pt x="245078" y="1744252"/>
                  </a:lnTo>
                  <a:lnTo>
                    <a:pt x="302796" y="1737477"/>
                  </a:lnTo>
                  <a:lnTo>
                    <a:pt x="315460" y="1736361"/>
                  </a:lnTo>
                  <a:lnTo>
                    <a:pt x="330733" y="1735937"/>
                  </a:lnTo>
                  <a:lnTo>
                    <a:pt x="334441" y="1736217"/>
                  </a:lnTo>
                  <a:lnTo>
                    <a:pt x="337248" y="1736852"/>
                  </a:lnTo>
                  <a:lnTo>
                    <a:pt x="343611" y="1733410"/>
                  </a:lnTo>
                  <a:lnTo>
                    <a:pt x="351155" y="1732152"/>
                  </a:lnTo>
                  <a:lnTo>
                    <a:pt x="359384" y="1732152"/>
                  </a:lnTo>
                  <a:lnTo>
                    <a:pt x="373680" y="1733162"/>
                  </a:lnTo>
                  <a:lnTo>
                    <a:pt x="388742" y="1735550"/>
                  </a:lnTo>
                  <a:lnTo>
                    <a:pt x="404063" y="1738357"/>
                  </a:lnTo>
                  <a:lnTo>
                    <a:pt x="419138" y="1740623"/>
                  </a:lnTo>
                  <a:lnTo>
                    <a:pt x="427990" y="1743710"/>
                  </a:lnTo>
                  <a:lnTo>
                    <a:pt x="435444" y="1744903"/>
                  </a:lnTo>
                  <a:lnTo>
                    <a:pt x="441934" y="1744903"/>
                  </a:lnTo>
                  <a:lnTo>
                    <a:pt x="484098" y="1730895"/>
                  </a:lnTo>
                  <a:lnTo>
                    <a:pt x="493039" y="1730895"/>
                  </a:lnTo>
                  <a:lnTo>
                    <a:pt x="498545" y="1731332"/>
                  </a:lnTo>
                  <a:lnTo>
                    <a:pt x="504558" y="1732748"/>
                  </a:lnTo>
                  <a:lnTo>
                    <a:pt x="511180" y="1735305"/>
                  </a:lnTo>
                  <a:lnTo>
                    <a:pt x="518515" y="1739163"/>
                  </a:lnTo>
                  <a:lnTo>
                    <a:pt x="544821" y="1733936"/>
                  </a:lnTo>
                  <a:lnTo>
                    <a:pt x="566026" y="1729174"/>
                  </a:lnTo>
                  <a:lnTo>
                    <a:pt x="583402" y="1725708"/>
                  </a:lnTo>
                  <a:lnTo>
                    <a:pt x="598220" y="1724367"/>
                  </a:lnTo>
                  <a:lnTo>
                    <a:pt x="602221" y="1724367"/>
                  </a:lnTo>
                  <a:lnTo>
                    <a:pt x="606056" y="1724723"/>
                  </a:lnTo>
                  <a:lnTo>
                    <a:pt x="609866" y="1725536"/>
                  </a:lnTo>
                  <a:lnTo>
                    <a:pt x="633707" y="1717047"/>
                  </a:lnTo>
                  <a:lnTo>
                    <a:pt x="658402" y="1710928"/>
                  </a:lnTo>
                  <a:lnTo>
                    <a:pt x="683722" y="1707223"/>
                  </a:lnTo>
                  <a:lnTo>
                    <a:pt x="709434" y="1705978"/>
                  </a:lnTo>
                  <a:lnTo>
                    <a:pt x="714781" y="1705978"/>
                  </a:lnTo>
                  <a:lnTo>
                    <a:pt x="725500" y="1706473"/>
                  </a:lnTo>
                  <a:lnTo>
                    <a:pt x="725982" y="1710220"/>
                  </a:lnTo>
                  <a:lnTo>
                    <a:pt x="727989" y="1711591"/>
                  </a:lnTo>
                  <a:lnTo>
                    <a:pt x="730770" y="1711591"/>
                  </a:lnTo>
                  <a:lnTo>
                    <a:pt x="736484" y="1710332"/>
                  </a:lnTo>
                  <a:lnTo>
                    <a:pt x="742950" y="1707438"/>
                  </a:lnTo>
                  <a:lnTo>
                    <a:pt x="749215" y="1704240"/>
                  </a:lnTo>
                  <a:lnTo>
                    <a:pt x="754329" y="1702066"/>
                  </a:lnTo>
                  <a:lnTo>
                    <a:pt x="753084" y="1707883"/>
                  </a:lnTo>
                  <a:lnTo>
                    <a:pt x="760806" y="1712747"/>
                  </a:lnTo>
                  <a:lnTo>
                    <a:pt x="770445" y="1712747"/>
                  </a:lnTo>
                  <a:lnTo>
                    <a:pt x="772960" y="1712087"/>
                  </a:lnTo>
                  <a:lnTo>
                    <a:pt x="774877" y="1710550"/>
                  </a:lnTo>
                  <a:lnTo>
                    <a:pt x="800461" y="1708932"/>
                  </a:lnTo>
                  <a:lnTo>
                    <a:pt x="821207" y="1708429"/>
                  </a:lnTo>
                  <a:lnTo>
                    <a:pt x="858864" y="1711670"/>
                  </a:lnTo>
                  <a:lnTo>
                    <a:pt x="875434" y="1718933"/>
                  </a:lnTo>
                  <a:lnTo>
                    <a:pt x="884134" y="1726533"/>
                  </a:lnTo>
                  <a:lnTo>
                    <a:pt x="898182" y="1730781"/>
                  </a:lnTo>
                  <a:lnTo>
                    <a:pt x="947941" y="1735010"/>
                  </a:lnTo>
                  <a:lnTo>
                    <a:pt x="983980" y="1742276"/>
                  </a:lnTo>
                  <a:lnTo>
                    <a:pt x="994154" y="1743840"/>
                  </a:lnTo>
                  <a:lnTo>
                    <a:pt x="1003312" y="1744433"/>
                  </a:lnTo>
                  <a:lnTo>
                    <a:pt x="1006678" y="1744433"/>
                  </a:lnTo>
                  <a:lnTo>
                    <a:pt x="1009802" y="1744129"/>
                  </a:lnTo>
                  <a:lnTo>
                    <a:pt x="1012659" y="1743456"/>
                  </a:lnTo>
                  <a:lnTo>
                    <a:pt x="1040038" y="1748361"/>
                  </a:lnTo>
                  <a:lnTo>
                    <a:pt x="1061597" y="1753755"/>
                  </a:lnTo>
                  <a:lnTo>
                    <a:pt x="1080545" y="1758111"/>
                  </a:lnTo>
                  <a:lnTo>
                    <a:pt x="1100086" y="1759902"/>
                  </a:lnTo>
                  <a:lnTo>
                    <a:pt x="1109202" y="1759526"/>
                  </a:lnTo>
                  <a:lnTo>
                    <a:pt x="1119219" y="1758324"/>
                  </a:lnTo>
                  <a:lnTo>
                    <a:pt x="1130369" y="1756184"/>
                  </a:lnTo>
                  <a:lnTo>
                    <a:pt x="1142885" y="1752993"/>
                  </a:lnTo>
                  <a:lnTo>
                    <a:pt x="1165990" y="1755782"/>
                  </a:lnTo>
                  <a:lnTo>
                    <a:pt x="1187450" y="1757719"/>
                  </a:lnTo>
                  <a:lnTo>
                    <a:pt x="1207775" y="1758849"/>
                  </a:lnTo>
                  <a:lnTo>
                    <a:pt x="1227480" y="1759216"/>
                  </a:lnTo>
                  <a:lnTo>
                    <a:pt x="1241733" y="1759028"/>
                  </a:lnTo>
                  <a:lnTo>
                    <a:pt x="1256126" y="1758476"/>
                  </a:lnTo>
                  <a:lnTo>
                    <a:pt x="1270855" y="1757577"/>
                  </a:lnTo>
                  <a:lnTo>
                    <a:pt x="1286116" y="1756346"/>
                  </a:lnTo>
                  <a:lnTo>
                    <a:pt x="1295305" y="1763074"/>
                  </a:lnTo>
                  <a:lnTo>
                    <a:pt x="1305444" y="1768935"/>
                  </a:lnTo>
                  <a:lnTo>
                    <a:pt x="1316246" y="1773077"/>
                  </a:lnTo>
                  <a:lnTo>
                    <a:pt x="1327429" y="1774647"/>
                  </a:lnTo>
                  <a:lnTo>
                    <a:pt x="1334198" y="1774647"/>
                  </a:lnTo>
                  <a:lnTo>
                    <a:pt x="1341018" y="1772805"/>
                  </a:lnTo>
                  <a:lnTo>
                    <a:pt x="1347622" y="1768284"/>
                  </a:lnTo>
                  <a:lnTo>
                    <a:pt x="1373860" y="1777452"/>
                  </a:lnTo>
                  <a:lnTo>
                    <a:pt x="1408692" y="1797239"/>
                  </a:lnTo>
                  <a:lnTo>
                    <a:pt x="1424851" y="1800999"/>
                  </a:lnTo>
                  <a:lnTo>
                    <a:pt x="1430045" y="1800999"/>
                  </a:lnTo>
                  <a:lnTo>
                    <a:pt x="1435798" y="1799856"/>
                  </a:lnTo>
                  <a:lnTo>
                    <a:pt x="1442542" y="1797202"/>
                  </a:lnTo>
                  <a:lnTo>
                    <a:pt x="1464147" y="1802291"/>
                  </a:lnTo>
                  <a:lnTo>
                    <a:pt x="1507728" y="1822294"/>
                  </a:lnTo>
                  <a:lnTo>
                    <a:pt x="1526476" y="1826755"/>
                  </a:lnTo>
                  <a:lnTo>
                    <a:pt x="1528775" y="1826640"/>
                  </a:lnTo>
                  <a:lnTo>
                    <a:pt x="1535404" y="1827377"/>
                  </a:lnTo>
                  <a:lnTo>
                    <a:pt x="1542707" y="1827618"/>
                  </a:lnTo>
                  <a:lnTo>
                    <a:pt x="1557502" y="1827618"/>
                  </a:lnTo>
                  <a:lnTo>
                    <a:pt x="1587601" y="1826806"/>
                  </a:lnTo>
                  <a:lnTo>
                    <a:pt x="1606206" y="1826986"/>
                  </a:lnTo>
                  <a:lnTo>
                    <a:pt x="1616943" y="1827633"/>
                  </a:lnTo>
                  <a:lnTo>
                    <a:pt x="1627096" y="1828901"/>
                  </a:lnTo>
                  <a:lnTo>
                    <a:pt x="1636483" y="1830946"/>
                  </a:lnTo>
                  <a:lnTo>
                    <a:pt x="1651766" y="1820166"/>
                  </a:lnTo>
                  <a:lnTo>
                    <a:pt x="1663625" y="1814021"/>
                  </a:lnTo>
                  <a:lnTo>
                    <a:pt x="1673658" y="1811256"/>
                  </a:lnTo>
                  <a:lnTo>
                    <a:pt x="1683461" y="1810613"/>
                  </a:lnTo>
                  <a:lnTo>
                    <a:pt x="1703476" y="1810893"/>
                  </a:lnTo>
                  <a:lnTo>
                    <a:pt x="1713064" y="1810410"/>
                  </a:lnTo>
                  <a:lnTo>
                    <a:pt x="1721675" y="1810258"/>
                  </a:lnTo>
                  <a:lnTo>
                    <a:pt x="1769068" y="1812901"/>
                  </a:lnTo>
                  <a:lnTo>
                    <a:pt x="1824670" y="1819125"/>
                  </a:lnTo>
                  <a:lnTo>
                    <a:pt x="1881004" y="1826374"/>
                  </a:lnTo>
                  <a:lnTo>
                    <a:pt x="1966925" y="1836355"/>
                  </a:lnTo>
                  <a:lnTo>
                    <a:pt x="1999594" y="1841036"/>
                  </a:lnTo>
                  <a:lnTo>
                    <a:pt x="2029908" y="1844812"/>
                  </a:lnTo>
                  <a:lnTo>
                    <a:pt x="2059178" y="1846364"/>
                  </a:lnTo>
                  <a:lnTo>
                    <a:pt x="2066747" y="1846364"/>
                  </a:lnTo>
                  <a:lnTo>
                    <a:pt x="2074354" y="1846008"/>
                  </a:lnTo>
                  <a:lnTo>
                    <a:pt x="2082088" y="1845195"/>
                  </a:lnTo>
                  <a:lnTo>
                    <a:pt x="2222385" y="1841004"/>
                  </a:lnTo>
                  <a:lnTo>
                    <a:pt x="2247746" y="1842107"/>
                  </a:lnTo>
                  <a:lnTo>
                    <a:pt x="2289979" y="1846308"/>
                  </a:lnTo>
                  <a:lnTo>
                    <a:pt x="2307196" y="1847240"/>
                  </a:lnTo>
                  <a:lnTo>
                    <a:pt x="2317434" y="1846680"/>
                  </a:lnTo>
                  <a:lnTo>
                    <a:pt x="2326655" y="1844782"/>
                  </a:lnTo>
                  <a:lnTo>
                    <a:pt x="2334910" y="1841218"/>
                  </a:lnTo>
                  <a:lnTo>
                    <a:pt x="2342248" y="1835658"/>
                  </a:lnTo>
                  <a:lnTo>
                    <a:pt x="2361860" y="1839497"/>
                  </a:lnTo>
                  <a:lnTo>
                    <a:pt x="2371532" y="1840460"/>
                  </a:lnTo>
                  <a:lnTo>
                    <a:pt x="2377668" y="1840853"/>
                  </a:lnTo>
                  <a:lnTo>
                    <a:pt x="2418524" y="1850529"/>
                  </a:lnTo>
                  <a:lnTo>
                    <a:pt x="2445969" y="1857349"/>
                  </a:lnTo>
                  <a:lnTo>
                    <a:pt x="2450668" y="1847341"/>
                  </a:lnTo>
                  <a:lnTo>
                    <a:pt x="2454744" y="1844078"/>
                  </a:lnTo>
                  <a:lnTo>
                    <a:pt x="2463304" y="1844078"/>
                  </a:lnTo>
                  <a:lnTo>
                    <a:pt x="2467737" y="1846922"/>
                  </a:lnTo>
                  <a:lnTo>
                    <a:pt x="2478760" y="1852637"/>
                  </a:lnTo>
                  <a:lnTo>
                    <a:pt x="2485364" y="1855495"/>
                  </a:lnTo>
                  <a:lnTo>
                    <a:pt x="2495702" y="1855495"/>
                  </a:lnTo>
                  <a:lnTo>
                    <a:pt x="2499728" y="1855038"/>
                  </a:lnTo>
                  <a:lnTo>
                    <a:pt x="2555036" y="1839633"/>
                  </a:lnTo>
                  <a:lnTo>
                    <a:pt x="2560015" y="1837334"/>
                  </a:lnTo>
                  <a:lnTo>
                    <a:pt x="2565654" y="1836724"/>
                  </a:lnTo>
                  <a:lnTo>
                    <a:pt x="2575318" y="1836724"/>
                  </a:lnTo>
                  <a:lnTo>
                    <a:pt x="2590558" y="1837512"/>
                  </a:lnTo>
                  <a:lnTo>
                    <a:pt x="2601315" y="1837307"/>
                  </a:lnTo>
                  <a:lnTo>
                    <a:pt x="2608175" y="1836566"/>
                  </a:lnTo>
                  <a:lnTo>
                    <a:pt x="2615180" y="1835101"/>
                  </a:lnTo>
                  <a:lnTo>
                    <a:pt x="2622308" y="1832724"/>
                  </a:lnTo>
                  <a:lnTo>
                    <a:pt x="2630766" y="1837728"/>
                  </a:lnTo>
                  <a:lnTo>
                    <a:pt x="2637053" y="1839709"/>
                  </a:lnTo>
                  <a:lnTo>
                    <a:pt x="2642031" y="1839709"/>
                  </a:lnTo>
                  <a:lnTo>
                    <a:pt x="2653336" y="1835317"/>
                  </a:lnTo>
                  <a:lnTo>
                    <a:pt x="2662145" y="1825555"/>
                  </a:lnTo>
                  <a:lnTo>
                    <a:pt x="2672835" y="1815545"/>
                  </a:lnTo>
                  <a:lnTo>
                    <a:pt x="2689783" y="1810410"/>
                  </a:lnTo>
                  <a:lnTo>
                    <a:pt x="2696921" y="1812721"/>
                  </a:lnTo>
                  <a:lnTo>
                    <a:pt x="2702979" y="1814042"/>
                  </a:lnTo>
                  <a:lnTo>
                    <a:pt x="2708173" y="1814042"/>
                  </a:lnTo>
                  <a:lnTo>
                    <a:pt x="2715122" y="1813076"/>
                  </a:lnTo>
                  <a:lnTo>
                    <a:pt x="2720973" y="1810027"/>
                  </a:lnTo>
                  <a:lnTo>
                    <a:pt x="2725859" y="1804671"/>
                  </a:lnTo>
                  <a:lnTo>
                    <a:pt x="2729915" y="1796783"/>
                  </a:lnTo>
                  <a:lnTo>
                    <a:pt x="2753131" y="1804498"/>
                  </a:lnTo>
                  <a:lnTo>
                    <a:pt x="2771133" y="1809511"/>
                  </a:lnTo>
                  <a:lnTo>
                    <a:pt x="2784926" y="1812224"/>
                  </a:lnTo>
                  <a:lnTo>
                    <a:pt x="2795511" y="1813039"/>
                  </a:lnTo>
                  <a:lnTo>
                    <a:pt x="2809846" y="1810956"/>
                  </a:lnTo>
                  <a:lnTo>
                    <a:pt x="2822917" y="1806349"/>
                  </a:lnTo>
                  <a:lnTo>
                    <a:pt x="2840827" y="1801680"/>
                  </a:lnTo>
                  <a:lnTo>
                    <a:pt x="2869679" y="1799412"/>
                  </a:lnTo>
                  <a:lnTo>
                    <a:pt x="2923038" y="1800984"/>
                  </a:lnTo>
                  <a:lnTo>
                    <a:pt x="2979158" y="1801937"/>
                  </a:lnTo>
                  <a:lnTo>
                    <a:pt x="3071901" y="1802968"/>
                  </a:lnTo>
                  <a:lnTo>
                    <a:pt x="3091283" y="1803423"/>
                  </a:lnTo>
                  <a:lnTo>
                    <a:pt x="3117855" y="1804557"/>
                  </a:lnTo>
                  <a:lnTo>
                    <a:pt x="3130245" y="1804784"/>
                  </a:lnTo>
                  <a:lnTo>
                    <a:pt x="3132442" y="1804403"/>
                  </a:lnTo>
                  <a:lnTo>
                    <a:pt x="3132988" y="1803285"/>
                  </a:lnTo>
                  <a:lnTo>
                    <a:pt x="3144094" y="1808599"/>
                  </a:lnTo>
                  <a:lnTo>
                    <a:pt x="3154562" y="1812016"/>
                  </a:lnTo>
                  <a:lnTo>
                    <a:pt x="3164435" y="1813844"/>
                  </a:lnTo>
                  <a:lnTo>
                    <a:pt x="3173755" y="1814385"/>
                  </a:lnTo>
                  <a:lnTo>
                    <a:pt x="3180945" y="1814088"/>
                  </a:lnTo>
                  <a:lnTo>
                    <a:pt x="3187825" y="1813305"/>
                  </a:lnTo>
                  <a:lnTo>
                    <a:pt x="3194416" y="1812199"/>
                  </a:lnTo>
                  <a:lnTo>
                    <a:pt x="3216630" y="1807464"/>
                  </a:lnTo>
                  <a:lnTo>
                    <a:pt x="3231184" y="1807464"/>
                  </a:lnTo>
                  <a:lnTo>
                    <a:pt x="3238106" y="1809241"/>
                  </a:lnTo>
                  <a:lnTo>
                    <a:pt x="3244875" y="1814601"/>
                  </a:lnTo>
                  <a:lnTo>
                    <a:pt x="3280901" y="1808734"/>
                  </a:lnTo>
                  <a:lnTo>
                    <a:pt x="3323374" y="1798529"/>
                  </a:lnTo>
                  <a:lnTo>
                    <a:pt x="3340569" y="1796770"/>
                  </a:lnTo>
                  <a:lnTo>
                    <a:pt x="3342004" y="1796783"/>
                  </a:lnTo>
                  <a:lnTo>
                    <a:pt x="3358466" y="1787004"/>
                  </a:lnTo>
                  <a:lnTo>
                    <a:pt x="3374923" y="1774245"/>
                  </a:lnTo>
                  <a:lnTo>
                    <a:pt x="3391846" y="1763170"/>
                  </a:lnTo>
                  <a:lnTo>
                    <a:pt x="3409708" y="1758441"/>
                  </a:lnTo>
                  <a:lnTo>
                    <a:pt x="3415258" y="1758441"/>
                  </a:lnTo>
                  <a:lnTo>
                    <a:pt x="3420999" y="1759927"/>
                  </a:lnTo>
                  <a:lnTo>
                    <a:pt x="3426980" y="1763471"/>
                  </a:lnTo>
                  <a:lnTo>
                    <a:pt x="3424796" y="1756092"/>
                  </a:lnTo>
                  <a:lnTo>
                    <a:pt x="3428199" y="1754111"/>
                  </a:lnTo>
                  <a:lnTo>
                    <a:pt x="3437534" y="1754111"/>
                  </a:lnTo>
                  <a:lnTo>
                    <a:pt x="3455555" y="1756752"/>
                  </a:lnTo>
                  <a:lnTo>
                    <a:pt x="3466922" y="1756752"/>
                  </a:lnTo>
                  <a:lnTo>
                    <a:pt x="3473018" y="1755101"/>
                  </a:lnTo>
                  <a:lnTo>
                    <a:pt x="3475913" y="1749221"/>
                  </a:lnTo>
                  <a:lnTo>
                    <a:pt x="3481898" y="1740508"/>
                  </a:lnTo>
                  <a:lnTo>
                    <a:pt x="3490317" y="1736893"/>
                  </a:lnTo>
                  <a:lnTo>
                    <a:pt x="3500072" y="1735616"/>
                  </a:lnTo>
                  <a:lnTo>
                    <a:pt x="3510064" y="1733918"/>
                  </a:lnTo>
                  <a:lnTo>
                    <a:pt x="3520581" y="1727893"/>
                  </a:lnTo>
                  <a:lnTo>
                    <a:pt x="3539255" y="1723802"/>
                  </a:lnTo>
                  <a:lnTo>
                    <a:pt x="3562795" y="1721473"/>
                  </a:lnTo>
                  <a:lnTo>
                    <a:pt x="3587915" y="1720735"/>
                  </a:lnTo>
                  <a:lnTo>
                    <a:pt x="3603511" y="1721027"/>
                  </a:lnTo>
                  <a:lnTo>
                    <a:pt x="3617485" y="1721870"/>
                  </a:lnTo>
                  <a:lnTo>
                    <a:pt x="3628932" y="1723216"/>
                  </a:lnTo>
                  <a:lnTo>
                    <a:pt x="3636949" y="1725015"/>
                  </a:lnTo>
                  <a:lnTo>
                    <a:pt x="3661818" y="1719310"/>
                  </a:lnTo>
                  <a:lnTo>
                    <a:pt x="3679478" y="1712579"/>
                  </a:lnTo>
                  <a:lnTo>
                    <a:pt x="3693353" y="1706966"/>
                  </a:lnTo>
                  <a:lnTo>
                    <a:pt x="3706863" y="1704619"/>
                  </a:lnTo>
                  <a:lnTo>
                    <a:pt x="3712987" y="1705083"/>
                  </a:lnTo>
                  <a:lnTo>
                    <a:pt x="3719833" y="1706570"/>
                  </a:lnTo>
                  <a:lnTo>
                    <a:pt x="3727626" y="1709221"/>
                  </a:lnTo>
                  <a:lnTo>
                    <a:pt x="3736594" y="1713179"/>
                  </a:lnTo>
                  <a:lnTo>
                    <a:pt x="3824185" y="1679333"/>
                  </a:lnTo>
                  <a:lnTo>
                    <a:pt x="3876573" y="1676184"/>
                  </a:lnTo>
                  <a:lnTo>
                    <a:pt x="3891963" y="1674796"/>
                  </a:lnTo>
                  <a:lnTo>
                    <a:pt x="3934727" y="1668281"/>
                  </a:lnTo>
                  <a:lnTo>
                    <a:pt x="3956304" y="1665300"/>
                  </a:lnTo>
                  <a:lnTo>
                    <a:pt x="3969061" y="1667422"/>
                  </a:lnTo>
                  <a:lnTo>
                    <a:pt x="3982381" y="1668883"/>
                  </a:lnTo>
                  <a:lnTo>
                    <a:pt x="3996214" y="1669727"/>
                  </a:lnTo>
                  <a:lnTo>
                    <a:pt x="4010507" y="1669999"/>
                  </a:lnTo>
                  <a:lnTo>
                    <a:pt x="4066574" y="1666694"/>
                  </a:lnTo>
                  <a:lnTo>
                    <a:pt x="4125334" y="1658208"/>
                  </a:lnTo>
                  <a:lnTo>
                    <a:pt x="4183961" y="1646685"/>
                  </a:lnTo>
                  <a:lnTo>
                    <a:pt x="4289502" y="1623094"/>
                  </a:lnTo>
                  <a:lnTo>
                    <a:pt x="4330763" y="1615312"/>
                  </a:lnTo>
                  <a:lnTo>
                    <a:pt x="4346662" y="1614563"/>
                  </a:lnTo>
                  <a:lnTo>
                    <a:pt x="4362435" y="1612352"/>
                  </a:lnTo>
                  <a:lnTo>
                    <a:pt x="4420153" y="1602044"/>
                  </a:lnTo>
                  <a:lnTo>
                    <a:pt x="4440200" y="1598912"/>
                  </a:lnTo>
                  <a:lnTo>
                    <a:pt x="4459326" y="1596696"/>
                  </a:lnTo>
                  <a:lnTo>
                    <a:pt x="4476737" y="1595856"/>
                  </a:lnTo>
                  <a:lnTo>
                    <a:pt x="4485908" y="1596193"/>
                  </a:lnTo>
                  <a:lnTo>
                    <a:pt x="4494033" y="1597267"/>
                  </a:lnTo>
                  <a:lnTo>
                    <a:pt x="4500945" y="1599173"/>
                  </a:lnTo>
                  <a:lnTo>
                    <a:pt x="4506480" y="1602003"/>
                  </a:lnTo>
                  <a:lnTo>
                    <a:pt x="4540973" y="1605461"/>
                  </a:lnTo>
                  <a:lnTo>
                    <a:pt x="4564232" y="1609548"/>
                  </a:lnTo>
                  <a:lnTo>
                    <a:pt x="4589575" y="1616153"/>
                  </a:lnTo>
                  <a:lnTo>
                    <a:pt x="4630318" y="1627162"/>
                  </a:lnTo>
                  <a:lnTo>
                    <a:pt x="4644067" y="1624794"/>
                  </a:lnTo>
                  <a:lnTo>
                    <a:pt x="4657786" y="1623231"/>
                  </a:lnTo>
                  <a:lnTo>
                    <a:pt x="4671446" y="1622297"/>
                  </a:lnTo>
                  <a:lnTo>
                    <a:pt x="4685017" y="1621815"/>
                  </a:lnTo>
                  <a:lnTo>
                    <a:pt x="4729861" y="1621497"/>
                  </a:lnTo>
                  <a:lnTo>
                    <a:pt x="4741494" y="1625485"/>
                  </a:lnTo>
                  <a:lnTo>
                    <a:pt x="4754168" y="1631035"/>
                  </a:lnTo>
                  <a:lnTo>
                    <a:pt x="4790630" y="1629143"/>
                  </a:lnTo>
                  <a:lnTo>
                    <a:pt x="4799215" y="1622018"/>
                  </a:lnTo>
                  <a:lnTo>
                    <a:pt x="4810633" y="1623910"/>
                  </a:lnTo>
                  <a:lnTo>
                    <a:pt x="4822116" y="1622097"/>
                  </a:lnTo>
                  <a:lnTo>
                    <a:pt x="4863655" y="1614373"/>
                  </a:lnTo>
                  <a:lnTo>
                    <a:pt x="4868684" y="1615008"/>
                  </a:lnTo>
                  <a:lnTo>
                    <a:pt x="4873193" y="1612595"/>
                  </a:lnTo>
                  <a:lnTo>
                    <a:pt x="4879263" y="1614474"/>
                  </a:lnTo>
                  <a:lnTo>
                    <a:pt x="4881778" y="1612480"/>
                  </a:lnTo>
                  <a:lnTo>
                    <a:pt x="4912474" y="1617205"/>
                  </a:lnTo>
                  <a:lnTo>
                    <a:pt x="4929657" y="1618462"/>
                  </a:lnTo>
                  <a:lnTo>
                    <a:pt x="4963922" y="1625688"/>
                  </a:lnTo>
                  <a:lnTo>
                    <a:pt x="4970005" y="1622551"/>
                  </a:lnTo>
                  <a:lnTo>
                    <a:pt x="5021237" y="1626527"/>
                  </a:lnTo>
                  <a:lnTo>
                    <a:pt x="5021757" y="1624533"/>
                  </a:lnTo>
                  <a:lnTo>
                    <a:pt x="5035588" y="1616468"/>
                  </a:lnTo>
                  <a:lnTo>
                    <a:pt x="5076228" y="1607845"/>
                  </a:lnTo>
                  <a:lnTo>
                    <a:pt x="5078895" y="1604937"/>
                  </a:lnTo>
                  <a:lnTo>
                    <a:pt x="5087581" y="1604937"/>
                  </a:lnTo>
                  <a:lnTo>
                    <a:pt x="5093230" y="1605271"/>
                  </a:lnTo>
                  <a:lnTo>
                    <a:pt x="5100520" y="1606353"/>
                  </a:lnTo>
                  <a:lnTo>
                    <a:pt x="5109795" y="1608301"/>
                  </a:lnTo>
                  <a:lnTo>
                    <a:pt x="5121402" y="1611236"/>
                  </a:lnTo>
                  <a:lnTo>
                    <a:pt x="5126253" y="1605635"/>
                  </a:lnTo>
                  <a:lnTo>
                    <a:pt x="5131409" y="1603324"/>
                  </a:lnTo>
                  <a:lnTo>
                    <a:pt x="5141760" y="1603324"/>
                  </a:lnTo>
                  <a:lnTo>
                    <a:pt x="5145824" y="1603984"/>
                  </a:lnTo>
                  <a:lnTo>
                    <a:pt x="5150535" y="1605152"/>
                  </a:lnTo>
                  <a:lnTo>
                    <a:pt x="5162667" y="1602894"/>
                  </a:lnTo>
                  <a:lnTo>
                    <a:pt x="5171197" y="1598334"/>
                  </a:lnTo>
                  <a:lnTo>
                    <a:pt x="5178419" y="1593853"/>
                  </a:lnTo>
                  <a:lnTo>
                    <a:pt x="5186629" y="1591830"/>
                  </a:lnTo>
                  <a:lnTo>
                    <a:pt x="5190058" y="1591830"/>
                  </a:lnTo>
                  <a:lnTo>
                    <a:pt x="5194134" y="1592783"/>
                  </a:lnTo>
                  <a:lnTo>
                    <a:pt x="5199354" y="1595196"/>
                  </a:lnTo>
                  <a:lnTo>
                    <a:pt x="5205059" y="1589351"/>
                  </a:lnTo>
                  <a:lnTo>
                    <a:pt x="5220479" y="1586382"/>
                  </a:lnTo>
                  <a:lnTo>
                    <a:pt x="5234582" y="1583394"/>
                  </a:lnTo>
                  <a:lnTo>
                    <a:pt x="5236337" y="1577492"/>
                  </a:lnTo>
                  <a:lnTo>
                    <a:pt x="5240972" y="1574482"/>
                  </a:lnTo>
                  <a:lnTo>
                    <a:pt x="5244858" y="1573529"/>
                  </a:lnTo>
                  <a:lnTo>
                    <a:pt x="5251513" y="1573529"/>
                  </a:lnTo>
                  <a:lnTo>
                    <a:pt x="5262905" y="1576476"/>
                  </a:lnTo>
                  <a:lnTo>
                    <a:pt x="5269293" y="1576476"/>
                  </a:lnTo>
                  <a:lnTo>
                    <a:pt x="5272836" y="1575688"/>
                  </a:lnTo>
                  <a:lnTo>
                    <a:pt x="5276989" y="1573301"/>
                  </a:lnTo>
                  <a:lnTo>
                    <a:pt x="5278589" y="1573047"/>
                  </a:lnTo>
                  <a:lnTo>
                    <a:pt x="5285625" y="1572933"/>
                  </a:lnTo>
                  <a:lnTo>
                    <a:pt x="5282349" y="1576108"/>
                  </a:lnTo>
                  <a:lnTo>
                    <a:pt x="5277853" y="1582483"/>
                  </a:lnTo>
                  <a:lnTo>
                    <a:pt x="5276646" y="1585671"/>
                  </a:lnTo>
                  <a:lnTo>
                    <a:pt x="5295468" y="1585493"/>
                  </a:lnTo>
                  <a:lnTo>
                    <a:pt x="5299671" y="1586877"/>
                  </a:lnTo>
                  <a:lnTo>
                    <a:pt x="5306568" y="1589658"/>
                  </a:lnTo>
                  <a:lnTo>
                    <a:pt x="5309260" y="1591043"/>
                  </a:lnTo>
                  <a:lnTo>
                    <a:pt x="5313807" y="1591043"/>
                  </a:lnTo>
                  <a:lnTo>
                    <a:pt x="5315546" y="1590560"/>
                  </a:lnTo>
                  <a:lnTo>
                    <a:pt x="5320677" y="1587449"/>
                  </a:lnTo>
                  <a:lnTo>
                    <a:pt x="5324348" y="1583575"/>
                  </a:lnTo>
                  <a:lnTo>
                    <a:pt x="5329491" y="1576870"/>
                  </a:lnTo>
                  <a:lnTo>
                    <a:pt x="5333555" y="1577657"/>
                  </a:lnTo>
                  <a:lnTo>
                    <a:pt x="5337124" y="1578013"/>
                  </a:lnTo>
                  <a:lnTo>
                    <a:pt x="5340388" y="1578013"/>
                  </a:lnTo>
                  <a:lnTo>
                    <a:pt x="5352046" y="1576423"/>
                  </a:lnTo>
                  <a:lnTo>
                    <a:pt x="5363360" y="1572437"/>
                  </a:lnTo>
                  <a:lnTo>
                    <a:pt x="5377044" y="1567233"/>
                  </a:lnTo>
                  <a:lnTo>
                    <a:pt x="5395810" y="1561985"/>
                  </a:lnTo>
                  <a:lnTo>
                    <a:pt x="5400573" y="1563916"/>
                  </a:lnTo>
                  <a:lnTo>
                    <a:pt x="5405107" y="1564754"/>
                  </a:lnTo>
                  <a:lnTo>
                    <a:pt x="5409450" y="1564754"/>
                  </a:lnTo>
                  <a:lnTo>
                    <a:pt x="5415819" y="1564166"/>
                  </a:lnTo>
                  <a:lnTo>
                    <a:pt x="5421990" y="1562528"/>
                  </a:lnTo>
                  <a:lnTo>
                    <a:pt x="5428015" y="1560028"/>
                  </a:lnTo>
                  <a:lnTo>
                    <a:pt x="5433949" y="1556854"/>
                  </a:lnTo>
                  <a:lnTo>
                    <a:pt x="5446595" y="1556230"/>
                  </a:lnTo>
                  <a:lnTo>
                    <a:pt x="5459145" y="1554792"/>
                  </a:lnTo>
                  <a:lnTo>
                    <a:pt x="5471696" y="1552709"/>
                  </a:lnTo>
                  <a:lnTo>
                    <a:pt x="5506339" y="1545640"/>
                  </a:lnTo>
                  <a:lnTo>
                    <a:pt x="5521845" y="1548371"/>
                  </a:lnTo>
                  <a:lnTo>
                    <a:pt x="5526366" y="1547990"/>
                  </a:lnTo>
                  <a:lnTo>
                    <a:pt x="5539257" y="1547939"/>
                  </a:lnTo>
                  <a:lnTo>
                    <a:pt x="5553075" y="1546161"/>
                  </a:lnTo>
                  <a:lnTo>
                    <a:pt x="5561241" y="1538935"/>
                  </a:lnTo>
                  <a:lnTo>
                    <a:pt x="5572874" y="1540090"/>
                  </a:lnTo>
                  <a:lnTo>
                    <a:pt x="5586285" y="1534007"/>
                  </a:lnTo>
                  <a:lnTo>
                    <a:pt x="5588482" y="1537157"/>
                  </a:lnTo>
                  <a:lnTo>
                    <a:pt x="5598972" y="1541449"/>
                  </a:lnTo>
                  <a:lnTo>
                    <a:pt x="5647588" y="1518818"/>
                  </a:lnTo>
                  <a:lnTo>
                    <a:pt x="5656707" y="1515562"/>
                  </a:lnTo>
                  <a:lnTo>
                    <a:pt x="5675972" y="1510233"/>
                  </a:lnTo>
                  <a:lnTo>
                    <a:pt x="5677446" y="1508340"/>
                  </a:lnTo>
                  <a:lnTo>
                    <a:pt x="5707202" y="1502054"/>
                  </a:lnTo>
                  <a:lnTo>
                    <a:pt x="5715787" y="1494713"/>
                  </a:lnTo>
                  <a:lnTo>
                    <a:pt x="5731714" y="1489774"/>
                  </a:lnTo>
                  <a:lnTo>
                    <a:pt x="5747829" y="1486701"/>
                  </a:lnTo>
                  <a:lnTo>
                    <a:pt x="5762411" y="1482135"/>
                  </a:lnTo>
                  <a:lnTo>
                    <a:pt x="5773737" y="1472717"/>
                  </a:lnTo>
                  <a:lnTo>
                    <a:pt x="5779401" y="1468945"/>
                  </a:lnTo>
                  <a:lnTo>
                    <a:pt x="5784850" y="1467053"/>
                  </a:lnTo>
                  <a:lnTo>
                    <a:pt x="5789980" y="1466329"/>
                  </a:lnTo>
                  <a:lnTo>
                    <a:pt x="5804547" y="1466951"/>
                  </a:lnTo>
                  <a:lnTo>
                    <a:pt x="5808319" y="1472399"/>
                  </a:lnTo>
                  <a:lnTo>
                    <a:pt x="5817323" y="1469885"/>
                  </a:lnTo>
                  <a:lnTo>
                    <a:pt x="5829376" y="1472615"/>
                  </a:lnTo>
                  <a:lnTo>
                    <a:pt x="5834087" y="1472717"/>
                  </a:lnTo>
                  <a:lnTo>
                    <a:pt x="5838197" y="1459391"/>
                  </a:lnTo>
                  <a:lnTo>
                    <a:pt x="5850740" y="1456770"/>
                  </a:lnTo>
                  <a:lnTo>
                    <a:pt x="5861927" y="1455367"/>
                  </a:lnTo>
                  <a:lnTo>
                    <a:pt x="5861964" y="1445691"/>
                  </a:lnTo>
                  <a:lnTo>
                    <a:pt x="5871790" y="1441999"/>
                  </a:lnTo>
                  <a:lnTo>
                    <a:pt x="5876542" y="1437195"/>
                  </a:lnTo>
                  <a:lnTo>
                    <a:pt x="5879168" y="1433029"/>
                  </a:lnTo>
                  <a:lnTo>
                    <a:pt x="5882614" y="1431251"/>
                  </a:lnTo>
                  <a:lnTo>
                    <a:pt x="5885307" y="1431251"/>
                  </a:lnTo>
                  <a:lnTo>
                    <a:pt x="5889777" y="1433194"/>
                  </a:lnTo>
                  <a:lnTo>
                    <a:pt x="5898324" y="1438452"/>
                  </a:lnTo>
                  <a:lnTo>
                    <a:pt x="5932882" y="1415932"/>
                  </a:lnTo>
                  <a:lnTo>
                    <a:pt x="5971732" y="1391634"/>
                  </a:lnTo>
                  <a:lnTo>
                    <a:pt x="6009107" y="1365154"/>
                  </a:lnTo>
                  <a:lnTo>
                    <a:pt x="6039243" y="1336090"/>
                  </a:lnTo>
                  <a:lnTo>
                    <a:pt x="6060988" y="1330074"/>
                  </a:lnTo>
                  <a:lnTo>
                    <a:pt x="6076083" y="1327405"/>
                  </a:lnTo>
                  <a:lnTo>
                    <a:pt x="6089467" y="1324519"/>
                  </a:lnTo>
                  <a:lnTo>
                    <a:pt x="6106083" y="1317853"/>
                  </a:lnTo>
                  <a:lnTo>
                    <a:pt x="6107010" y="1305344"/>
                  </a:lnTo>
                  <a:lnTo>
                    <a:pt x="6114796" y="1302359"/>
                  </a:lnTo>
                  <a:lnTo>
                    <a:pt x="6130493" y="1302359"/>
                  </a:lnTo>
                  <a:lnTo>
                    <a:pt x="6153721" y="1304836"/>
                  </a:lnTo>
                  <a:lnTo>
                    <a:pt x="6159703" y="1304836"/>
                  </a:lnTo>
                  <a:lnTo>
                    <a:pt x="6168518" y="1304296"/>
                  </a:lnTo>
                  <a:lnTo>
                    <a:pt x="6176916" y="1302370"/>
                  </a:lnTo>
                  <a:lnTo>
                    <a:pt x="6184625" y="1298594"/>
                  </a:lnTo>
                  <a:lnTo>
                    <a:pt x="6191377" y="1292504"/>
                  </a:lnTo>
                  <a:lnTo>
                    <a:pt x="6250051" y="1276222"/>
                  </a:lnTo>
                  <a:lnTo>
                    <a:pt x="6250051" y="489089"/>
                  </a:lnTo>
                  <a:lnTo>
                    <a:pt x="8361781" y="489089"/>
                  </a:lnTo>
                  <a:lnTo>
                    <a:pt x="8366506" y="488670"/>
                  </a:lnTo>
                  <a:lnTo>
                    <a:pt x="8383494" y="464474"/>
                  </a:lnTo>
                  <a:lnTo>
                    <a:pt x="8403893" y="456358"/>
                  </a:lnTo>
                  <a:lnTo>
                    <a:pt x="8426633" y="453762"/>
                  </a:lnTo>
                  <a:lnTo>
                    <a:pt x="8450643" y="446125"/>
                  </a:lnTo>
                  <a:lnTo>
                    <a:pt x="8464055" y="442699"/>
                  </a:lnTo>
                  <a:lnTo>
                    <a:pt x="8476129" y="441110"/>
                  </a:lnTo>
                  <a:lnTo>
                    <a:pt x="8486826" y="440248"/>
                  </a:lnTo>
                  <a:lnTo>
                    <a:pt x="8496109" y="439000"/>
                  </a:lnTo>
                  <a:lnTo>
                    <a:pt x="8519261" y="431876"/>
                  </a:lnTo>
                  <a:lnTo>
                    <a:pt x="8531631" y="416483"/>
                  </a:lnTo>
                  <a:lnTo>
                    <a:pt x="8564321" y="389661"/>
                  </a:lnTo>
                  <a:lnTo>
                    <a:pt x="8568740" y="380355"/>
                  </a:lnTo>
                  <a:lnTo>
                    <a:pt x="8572828" y="363791"/>
                  </a:lnTo>
                  <a:lnTo>
                    <a:pt x="8577428" y="347799"/>
                  </a:lnTo>
                  <a:lnTo>
                    <a:pt x="8583383" y="340207"/>
                  </a:lnTo>
                  <a:lnTo>
                    <a:pt x="8585390" y="340829"/>
                  </a:lnTo>
                  <a:lnTo>
                    <a:pt x="8587282" y="341121"/>
                  </a:lnTo>
                  <a:lnTo>
                    <a:pt x="8589073" y="341121"/>
                  </a:lnTo>
                  <a:lnTo>
                    <a:pt x="8607535" y="328090"/>
                  </a:lnTo>
                  <a:lnTo>
                    <a:pt x="8622009" y="299064"/>
                  </a:lnTo>
                  <a:lnTo>
                    <a:pt x="8638710" y="269150"/>
                  </a:lnTo>
                  <a:lnTo>
                    <a:pt x="8663851" y="253453"/>
                  </a:lnTo>
                  <a:lnTo>
                    <a:pt x="8680630" y="218062"/>
                  </a:lnTo>
                  <a:lnTo>
                    <a:pt x="8702662" y="205360"/>
                  </a:lnTo>
                  <a:lnTo>
                    <a:pt x="8722865" y="202795"/>
                  </a:lnTo>
                  <a:lnTo>
                    <a:pt x="8734158" y="197815"/>
                  </a:lnTo>
                  <a:lnTo>
                    <a:pt x="8756165" y="188575"/>
                  </a:lnTo>
                  <a:lnTo>
                    <a:pt x="8767346" y="181706"/>
                  </a:lnTo>
                  <a:lnTo>
                    <a:pt x="8772829" y="172669"/>
                  </a:lnTo>
                  <a:lnTo>
                    <a:pt x="8789146" y="162293"/>
                  </a:lnTo>
                  <a:lnTo>
                    <a:pt x="8820629" y="154749"/>
                  </a:lnTo>
                  <a:lnTo>
                    <a:pt x="8849792" y="147205"/>
                  </a:lnTo>
                  <a:lnTo>
                    <a:pt x="8859151" y="136829"/>
                  </a:lnTo>
                  <a:lnTo>
                    <a:pt x="8860980" y="137579"/>
                  </a:lnTo>
                  <a:lnTo>
                    <a:pt x="8863037" y="137921"/>
                  </a:lnTo>
                  <a:lnTo>
                    <a:pt x="8865285" y="137921"/>
                  </a:lnTo>
                  <a:lnTo>
                    <a:pt x="8906249" y="119426"/>
                  </a:lnTo>
                  <a:lnTo>
                    <a:pt x="8938679" y="90728"/>
                  </a:lnTo>
                  <a:lnTo>
                    <a:pt x="8978493" y="41274"/>
                  </a:lnTo>
                  <a:lnTo>
                    <a:pt x="9005011" y="0"/>
                  </a:lnTo>
                  <a:close/>
                </a:path>
              </a:pathLst>
            </a:custGeom>
            <a:solidFill>
              <a:srgbClr val="ECEB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06193" y="1546364"/>
              <a:ext cx="1296428" cy="44528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50025" y="2328964"/>
              <a:ext cx="1219695" cy="39115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50025" y="1546364"/>
              <a:ext cx="2111743" cy="78713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266370" y="1560906"/>
              <a:ext cx="3309620" cy="4650740"/>
            </a:xfrm>
            <a:custGeom>
              <a:avLst/>
              <a:gdLst/>
              <a:ahLst/>
              <a:cxnLst/>
              <a:rect l="l" t="t" r="r" b="b"/>
              <a:pathLst>
                <a:path w="3309620" h="4650740">
                  <a:moveTo>
                    <a:pt x="3309010" y="4650562"/>
                  </a:moveTo>
                  <a:lnTo>
                    <a:pt x="3309010" y="0"/>
                  </a:lnTo>
                  <a:lnTo>
                    <a:pt x="0" y="0"/>
                  </a:lnTo>
                  <a:lnTo>
                    <a:pt x="0" y="4650562"/>
                  </a:lnTo>
                  <a:lnTo>
                    <a:pt x="3309010" y="4650562"/>
                  </a:lnTo>
                  <a:close/>
                </a:path>
              </a:pathLst>
            </a:custGeom>
            <a:solidFill>
              <a:srgbClr val="F1F1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25706" y="5842533"/>
              <a:ext cx="4733290" cy="873125"/>
            </a:xfrm>
            <a:custGeom>
              <a:avLst/>
              <a:gdLst/>
              <a:ahLst/>
              <a:cxnLst/>
              <a:rect l="l" t="t" r="r" b="b"/>
              <a:pathLst>
                <a:path w="4733290" h="873125">
                  <a:moveTo>
                    <a:pt x="4732693" y="872604"/>
                  </a:moveTo>
                  <a:lnTo>
                    <a:pt x="4732693" y="0"/>
                  </a:lnTo>
                  <a:lnTo>
                    <a:pt x="4686071" y="23825"/>
                  </a:lnTo>
                  <a:lnTo>
                    <a:pt x="4671095" y="29429"/>
                  </a:lnTo>
                  <a:lnTo>
                    <a:pt x="4656258" y="33837"/>
                  </a:lnTo>
                  <a:lnTo>
                    <a:pt x="4641658" y="36842"/>
                  </a:lnTo>
                  <a:lnTo>
                    <a:pt x="4627397" y="38239"/>
                  </a:lnTo>
                  <a:lnTo>
                    <a:pt x="4622355" y="36283"/>
                  </a:lnTo>
                  <a:lnTo>
                    <a:pt x="4618177" y="35115"/>
                  </a:lnTo>
                  <a:lnTo>
                    <a:pt x="4609134" y="35115"/>
                  </a:lnTo>
                  <a:lnTo>
                    <a:pt x="4605261" y="38036"/>
                  </a:lnTo>
                  <a:lnTo>
                    <a:pt x="4602251" y="45478"/>
                  </a:lnTo>
                  <a:lnTo>
                    <a:pt x="4583358" y="49672"/>
                  </a:lnTo>
                  <a:lnTo>
                    <a:pt x="4547678" y="64270"/>
                  </a:lnTo>
                  <a:lnTo>
                    <a:pt x="4532007" y="67449"/>
                  </a:lnTo>
                  <a:lnTo>
                    <a:pt x="4527334" y="67449"/>
                  </a:lnTo>
                  <a:lnTo>
                    <a:pt x="4522978" y="66294"/>
                  </a:lnTo>
                  <a:lnTo>
                    <a:pt x="4519053" y="63461"/>
                  </a:lnTo>
                  <a:lnTo>
                    <a:pt x="4484171" y="75127"/>
                  </a:lnTo>
                  <a:lnTo>
                    <a:pt x="4457511" y="81621"/>
                  </a:lnTo>
                  <a:lnTo>
                    <a:pt x="4439120" y="88713"/>
                  </a:lnTo>
                  <a:lnTo>
                    <a:pt x="4429048" y="102171"/>
                  </a:lnTo>
                  <a:lnTo>
                    <a:pt x="4398022" y="100926"/>
                  </a:lnTo>
                  <a:lnTo>
                    <a:pt x="4386802" y="101510"/>
                  </a:lnTo>
                  <a:lnTo>
                    <a:pt x="4375929" y="103651"/>
                  </a:lnTo>
                  <a:lnTo>
                    <a:pt x="4364005" y="107934"/>
                  </a:lnTo>
                  <a:lnTo>
                    <a:pt x="4349635" y="114947"/>
                  </a:lnTo>
                  <a:lnTo>
                    <a:pt x="4331848" y="120576"/>
                  </a:lnTo>
                  <a:lnTo>
                    <a:pt x="4319416" y="125125"/>
                  </a:lnTo>
                  <a:lnTo>
                    <a:pt x="4306298" y="128433"/>
                  </a:lnTo>
                  <a:lnTo>
                    <a:pt x="4286453" y="130340"/>
                  </a:lnTo>
                  <a:lnTo>
                    <a:pt x="4283532" y="135115"/>
                  </a:lnTo>
                  <a:lnTo>
                    <a:pt x="4280357" y="139115"/>
                  </a:lnTo>
                  <a:lnTo>
                    <a:pt x="4276915" y="142468"/>
                  </a:lnTo>
                  <a:lnTo>
                    <a:pt x="4276915" y="397979"/>
                  </a:lnTo>
                  <a:lnTo>
                    <a:pt x="3157931" y="397979"/>
                  </a:lnTo>
                  <a:lnTo>
                    <a:pt x="3157931" y="571474"/>
                  </a:lnTo>
                  <a:lnTo>
                    <a:pt x="2166543" y="571474"/>
                  </a:lnTo>
                  <a:lnTo>
                    <a:pt x="2166543" y="397979"/>
                  </a:lnTo>
                  <a:lnTo>
                    <a:pt x="2093760" y="397979"/>
                  </a:lnTo>
                  <a:lnTo>
                    <a:pt x="2089835" y="398868"/>
                  </a:lnTo>
                  <a:lnTo>
                    <a:pt x="2082495" y="398056"/>
                  </a:lnTo>
                  <a:lnTo>
                    <a:pt x="2079383" y="398056"/>
                  </a:lnTo>
                  <a:lnTo>
                    <a:pt x="2071540" y="398859"/>
                  </a:lnTo>
                  <a:lnTo>
                    <a:pt x="2065404" y="401464"/>
                  </a:lnTo>
                  <a:lnTo>
                    <a:pt x="2060806" y="406162"/>
                  </a:lnTo>
                  <a:lnTo>
                    <a:pt x="2057577" y="413245"/>
                  </a:lnTo>
                  <a:lnTo>
                    <a:pt x="2046168" y="411617"/>
                  </a:lnTo>
                  <a:lnTo>
                    <a:pt x="2036479" y="410500"/>
                  </a:lnTo>
                  <a:lnTo>
                    <a:pt x="2028349" y="409857"/>
                  </a:lnTo>
                  <a:lnTo>
                    <a:pt x="2021611" y="409651"/>
                  </a:lnTo>
                  <a:lnTo>
                    <a:pt x="2004695" y="412768"/>
                  </a:lnTo>
                  <a:lnTo>
                    <a:pt x="1997321" y="420181"/>
                  </a:lnTo>
                  <a:lnTo>
                    <a:pt x="1986876" y="428976"/>
                  </a:lnTo>
                  <a:lnTo>
                    <a:pt x="1960753" y="436245"/>
                  </a:lnTo>
                  <a:lnTo>
                    <a:pt x="1934015" y="439060"/>
                  </a:lnTo>
                  <a:lnTo>
                    <a:pt x="1906770" y="442196"/>
                  </a:lnTo>
                  <a:lnTo>
                    <a:pt x="1878683" y="444744"/>
                  </a:lnTo>
                  <a:lnTo>
                    <a:pt x="1849424" y="445795"/>
                  </a:lnTo>
                  <a:lnTo>
                    <a:pt x="1831317" y="445337"/>
                  </a:lnTo>
                  <a:lnTo>
                    <a:pt x="1812609" y="443836"/>
                  </a:lnTo>
                  <a:lnTo>
                    <a:pt x="1793226" y="441101"/>
                  </a:lnTo>
                  <a:lnTo>
                    <a:pt x="1773097" y="436943"/>
                  </a:lnTo>
                  <a:lnTo>
                    <a:pt x="1768043" y="434797"/>
                  </a:lnTo>
                  <a:lnTo>
                    <a:pt x="1762417" y="433781"/>
                  </a:lnTo>
                  <a:lnTo>
                    <a:pt x="1756778" y="433781"/>
                  </a:lnTo>
                  <a:lnTo>
                    <a:pt x="1747210" y="434739"/>
                  </a:lnTo>
                  <a:lnTo>
                    <a:pt x="1719046" y="455383"/>
                  </a:lnTo>
                  <a:lnTo>
                    <a:pt x="1709604" y="452765"/>
                  </a:lnTo>
                  <a:lnTo>
                    <a:pt x="1701253" y="451080"/>
                  </a:lnTo>
                  <a:lnTo>
                    <a:pt x="1693864" y="450177"/>
                  </a:lnTo>
                  <a:lnTo>
                    <a:pt x="1687309" y="449910"/>
                  </a:lnTo>
                  <a:lnTo>
                    <a:pt x="1680591" y="449910"/>
                  </a:lnTo>
                  <a:lnTo>
                    <a:pt x="1660817" y="453351"/>
                  </a:lnTo>
                  <a:lnTo>
                    <a:pt x="1651025" y="453351"/>
                  </a:lnTo>
                  <a:lnTo>
                    <a:pt x="1645627" y="452310"/>
                  </a:lnTo>
                  <a:lnTo>
                    <a:pt x="1638985" y="449059"/>
                  </a:lnTo>
                  <a:lnTo>
                    <a:pt x="1610735" y="459323"/>
                  </a:lnTo>
                  <a:lnTo>
                    <a:pt x="1588327" y="471652"/>
                  </a:lnTo>
                  <a:lnTo>
                    <a:pt x="1570007" y="482009"/>
                  </a:lnTo>
                  <a:lnTo>
                    <a:pt x="1554022" y="486359"/>
                  </a:lnTo>
                  <a:lnTo>
                    <a:pt x="1550822" y="486359"/>
                  </a:lnTo>
                  <a:lnTo>
                    <a:pt x="1547672" y="485711"/>
                  </a:lnTo>
                  <a:lnTo>
                    <a:pt x="1544497" y="484251"/>
                  </a:lnTo>
                  <a:lnTo>
                    <a:pt x="1516703" y="496435"/>
                  </a:lnTo>
                  <a:lnTo>
                    <a:pt x="1486688" y="510276"/>
                  </a:lnTo>
                  <a:lnTo>
                    <a:pt x="1437309" y="533768"/>
                  </a:lnTo>
                  <a:lnTo>
                    <a:pt x="1433222" y="540711"/>
                  </a:lnTo>
                  <a:lnTo>
                    <a:pt x="1426527" y="544277"/>
                  </a:lnTo>
                  <a:lnTo>
                    <a:pt x="1418461" y="546319"/>
                  </a:lnTo>
                  <a:lnTo>
                    <a:pt x="1410258" y="548690"/>
                  </a:lnTo>
                  <a:lnTo>
                    <a:pt x="1399081" y="556489"/>
                  </a:lnTo>
                  <a:lnTo>
                    <a:pt x="1379978" y="562837"/>
                  </a:lnTo>
                  <a:lnTo>
                    <a:pt x="1358195" y="567105"/>
                  </a:lnTo>
                  <a:lnTo>
                    <a:pt x="1338973" y="568667"/>
                  </a:lnTo>
                  <a:lnTo>
                    <a:pt x="1336395" y="568667"/>
                  </a:lnTo>
                  <a:lnTo>
                    <a:pt x="1332204" y="568274"/>
                  </a:lnTo>
                  <a:lnTo>
                    <a:pt x="1325270" y="566242"/>
                  </a:lnTo>
                  <a:lnTo>
                    <a:pt x="1319085" y="565391"/>
                  </a:lnTo>
                  <a:lnTo>
                    <a:pt x="1313484" y="565391"/>
                  </a:lnTo>
                  <a:lnTo>
                    <a:pt x="1302847" y="566465"/>
                  </a:lnTo>
                  <a:lnTo>
                    <a:pt x="1293434" y="569298"/>
                  </a:lnTo>
                  <a:lnTo>
                    <a:pt x="1284902" y="573304"/>
                  </a:lnTo>
                  <a:lnTo>
                    <a:pt x="1269120" y="582498"/>
                  </a:lnTo>
                  <a:lnTo>
                    <a:pt x="1261186" y="586509"/>
                  </a:lnTo>
                  <a:lnTo>
                    <a:pt x="1252766" y="589346"/>
                  </a:lnTo>
                  <a:lnTo>
                    <a:pt x="1243520" y="590423"/>
                  </a:lnTo>
                  <a:lnTo>
                    <a:pt x="1239951" y="590423"/>
                  </a:lnTo>
                  <a:lnTo>
                    <a:pt x="1236154" y="589953"/>
                  </a:lnTo>
                  <a:lnTo>
                    <a:pt x="1232039" y="588899"/>
                  </a:lnTo>
                  <a:lnTo>
                    <a:pt x="1164145" y="612736"/>
                  </a:lnTo>
                  <a:lnTo>
                    <a:pt x="1121295" y="617435"/>
                  </a:lnTo>
                  <a:lnTo>
                    <a:pt x="1086091" y="647217"/>
                  </a:lnTo>
                  <a:lnTo>
                    <a:pt x="1054023" y="649935"/>
                  </a:lnTo>
                  <a:lnTo>
                    <a:pt x="1045780" y="653140"/>
                  </a:lnTo>
                  <a:lnTo>
                    <a:pt x="1019583" y="657436"/>
                  </a:lnTo>
                  <a:lnTo>
                    <a:pt x="990622" y="666012"/>
                  </a:lnTo>
                  <a:lnTo>
                    <a:pt x="975602" y="671339"/>
                  </a:lnTo>
                  <a:lnTo>
                    <a:pt x="957757" y="676559"/>
                  </a:lnTo>
                  <a:lnTo>
                    <a:pt x="929030" y="682294"/>
                  </a:lnTo>
                  <a:lnTo>
                    <a:pt x="893476" y="691979"/>
                  </a:lnTo>
                  <a:lnTo>
                    <a:pt x="865139" y="702771"/>
                  </a:lnTo>
                  <a:lnTo>
                    <a:pt x="841037" y="711543"/>
                  </a:lnTo>
                  <a:lnTo>
                    <a:pt x="818184" y="715162"/>
                  </a:lnTo>
                  <a:lnTo>
                    <a:pt x="809831" y="714620"/>
                  </a:lnTo>
                  <a:lnTo>
                    <a:pt x="801125" y="712900"/>
                  </a:lnTo>
                  <a:lnTo>
                    <a:pt x="791938" y="709863"/>
                  </a:lnTo>
                  <a:lnTo>
                    <a:pt x="782142" y="705370"/>
                  </a:lnTo>
                  <a:lnTo>
                    <a:pt x="739695" y="720371"/>
                  </a:lnTo>
                  <a:lnTo>
                    <a:pt x="671471" y="744034"/>
                  </a:lnTo>
                  <a:lnTo>
                    <a:pt x="588609" y="754472"/>
                  </a:lnTo>
                  <a:lnTo>
                    <a:pt x="548609" y="755750"/>
                  </a:lnTo>
                  <a:lnTo>
                    <a:pt x="510908" y="755929"/>
                  </a:lnTo>
                  <a:lnTo>
                    <a:pt x="470014" y="757796"/>
                  </a:lnTo>
                  <a:lnTo>
                    <a:pt x="407801" y="789200"/>
                  </a:lnTo>
                  <a:lnTo>
                    <a:pt x="399233" y="793447"/>
                  </a:lnTo>
                  <a:lnTo>
                    <a:pt x="394144" y="795058"/>
                  </a:lnTo>
                  <a:lnTo>
                    <a:pt x="316623" y="792861"/>
                  </a:lnTo>
                  <a:lnTo>
                    <a:pt x="273240" y="794588"/>
                  </a:lnTo>
                  <a:lnTo>
                    <a:pt x="267119" y="797648"/>
                  </a:lnTo>
                  <a:lnTo>
                    <a:pt x="262242" y="798817"/>
                  </a:lnTo>
                  <a:lnTo>
                    <a:pt x="256082" y="798817"/>
                  </a:lnTo>
                  <a:lnTo>
                    <a:pt x="252501" y="798004"/>
                  </a:lnTo>
                  <a:lnTo>
                    <a:pt x="203047" y="794664"/>
                  </a:lnTo>
                  <a:lnTo>
                    <a:pt x="198221" y="797585"/>
                  </a:lnTo>
                  <a:lnTo>
                    <a:pt x="154952" y="800684"/>
                  </a:lnTo>
                  <a:lnTo>
                    <a:pt x="154635" y="802233"/>
                  </a:lnTo>
                  <a:lnTo>
                    <a:pt x="153073" y="805751"/>
                  </a:lnTo>
                  <a:lnTo>
                    <a:pt x="150025" y="808494"/>
                  </a:lnTo>
                  <a:lnTo>
                    <a:pt x="143852" y="809650"/>
                  </a:lnTo>
                  <a:lnTo>
                    <a:pt x="150914" y="819658"/>
                  </a:lnTo>
                  <a:lnTo>
                    <a:pt x="150482" y="821982"/>
                  </a:lnTo>
                  <a:lnTo>
                    <a:pt x="143891" y="821982"/>
                  </a:lnTo>
                  <a:lnTo>
                    <a:pt x="130733" y="820242"/>
                  </a:lnTo>
                  <a:lnTo>
                    <a:pt x="122478" y="820407"/>
                  </a:lnTo>
                  <a:lnTo>
                    <a:pt x="116649" y="823417"/>
                  </a:lnTo>
                  <a:lnTo>
                    <a:pt x="108864" y="824268"/>
                  </a:lnTo>
                  <a:lnTo>
                    <a:pt x="94881" y="824268"/>
                  </a:lnTo>
                  <a:lnTo>
                    <a:pt x="71996" y="822833"/>
                  </a:lnTo>
                  <a:lnTo>
                    <a:pt x="59690" y="822833"/>
                  </a:lnTo>
                  <a:lnTo>
                    <a:pt x="53403" y="823493"/>
                  </a:lnTo>
                  <a:lnTo>
                    <a:pt x="48818" y="825728"/>
                  </a:lnTo>
                  <a:lnTo>
                    <a:pt x="23152" y="869048"/>
                  </a:lnTo>
                  <a:lnTo>
                    <a:pt x="21361" y="870089"/>
                  </a:lnTo>
                  <a:lnTo>
                    <a:pt x="18542" y="870864"/>
                  </a:lnTo>
                  <a:lnTo>
                    <a:pt x="13931" y="871308"/>
                  </a:lnTo>
                  <a:lnTo>
                    <a:pt x="7010" y="871423"/>
                  </a:lnTo>
                  <a:lnTo>
                    <a:pt x="0" y="872604"/>
                  </a:lnTo>
                  <a:lnTo>
                    <a:pt x="4732693" y="872604"/>
                  </a:lnTo>
                  <a:close/>
                </a:path>
              </a:pathLst>
            </a:custGeom>
            <a:solidFill>
              <a:srgbClr val="ECEB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83638" y="5985002"/>
              <a:ext cx="1118984" cy="25551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19466" y="6211468"/>
              <a:ext cx="72783" cy="2904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469441" y="5999188"/>
              <a:ext cx="2106295" cy="212725"/>
            </a:xfrm>
            <a:custGeom>
              <a:avLst/>
              <a:gdLst/>
              <a:ahLst/>
              <a:cxnLst/>
              <a:rect l="l" t="t" r="r" b="b"/>
              <a:pathLst>
                <a:path w="2106295" h="212725">
                  <a:moveTo>
                    <a:pt x="832294" y="66344"/>
                  </a:moveTo>
                  <a:lnTo>
                    <a:pt x="824547" y="73190"/>
                  </a:lnTo>
                  <a:lnTo>
                    <a:pt x="818781" y="75552"/>
                  </a:lnTo>
                  <a:lnTo>
                    <a:pt x="808253" y="75552"/>
                  </a:lnTo>
                  <a:lnTo>
                    <a:pt x="803706" y="72542"/>
                  </a:lnTo>
                  <a:lnTo>
                    <a:pt x="793381" y="66522"/>
                  </a:lnTo>
                  <a:lnTo>
                    <a:pt x="787590" y="63512"/>
                  </a:lnTo>
                  <a:lnTo>
                    <a:pt x="777252" y="63512"/>
                  </a:lnTo>
                  <a:lnTo>
                    <a:pt x="774814" y="63741"/>
                  </a:lnTo>
                  <a:lnTo>
                    <a:pt x="772160" y="64274"/>
                  </a:lnTo>
                  <a:lnTo>
                    <a:pt x="764387" y="68681"/>
                  </a:lnTo>
                  <a:lnTo>
                    <a:pt x="758024" y="71145"/>
                  </a:lnTo>
                  <a:lnTo>
                    <a:pt x="746518" y="71145"/>
                  </a:lnTo>
                  <a:lnTo>
                    <a:pt x="741413" y="68567"/>
                  </a:lnTo>
                  <a:lnTo>
                    <a:pt x="736219" y="62814"/>
                  </a:lnTo>
                  <a:lnTo>
                    <a:pt x="719295" y="72374"/>
                  </a:lnTo>
                  <a:lnTo>
                    <a:pt x="706593" y="78462"/>
                  </a:lnTo>
                  <a:lnTo>
                    <a:pt x="697267" y="81675"/>
                  </a:lnTo>
                  <a:lnTo>
                    <a:pt x="690473" y="82613"/>
                  </a:lnTo>
                  <a:lnTo>
                    <a:pt x="685038" y="82613"/>
                  </a:lnTo>
                  <a:lnTo>
                    <a:pt x="681799" y="80416"/>
                  </a:lnTo>
                  <a:lnTo>
                    <a:pt x="673519" y="76034"/>
                  </a:lnTo>
                  <a:lnTo>
                    <a:pt x="668489" y="73837"/>
                  </a:lnTo>
                  <a:lnTo>
                    <a:pt x="653821" y="73837"/>
                  </a:lnTo>
                  <a:lnTo>
                    <a:pt x="646658" y="74688"/>
                  </a:lnTo>
                  <a:lnTo>
                    <a:pt x="637209" y="76898"/>
                  </a:lnTo>
                  <a:lnTo>
                    <a:pt x="599783" y="82962"/>
                  </a:lnTo>
                  <a:lnTo>
                    <a:pt x="565619" y="83969"/>
                  </a:lnTo>
                  <a:lnTo>
                    <a:pt x="530475" y="90000"/>
                  </a:lnTo>
                  <a:lnTo>
                    <a:pt x="490105" y="111137"/>
                  </a:lnTo>
                  <a:lnTo>
                    <a:pt x="489216" y="112052"/>
                  </a:lnTo>
                  <a:lnTo>
                    <a:pt x="488340" y="112902"/>
                  </a:lnTo>
                  <a:lnTo>
                    <a:pt x="487451" y="113703"/>
                  </a:lnTo>
                  <a:lnTo>
                    <a:pt x="831176" y="113703"/>
                  </a:lnTo>
                  <a:lnTo>
                    <a:pt x="831176" y="73291"/>
                  </a:lnTo>
                  <a:lnTo>
                    <a:pt x="832294" y="66344"/>
                  </a:lnTo>
                  <a:close/>
                </a:path>
                <a:path w="2106295" h="212725">
                  <a:moveTo>
                    <a:pt x="883958" y="75564"/>
                  </a:moveTo>
                  <a:lnTo>
                    <a:pt x="876490" y="74155"/>
                  </a:lnTo>
                  <a:lnTo>
                    <a:pt x="860755" y="74244"/>
                  </a:lnTo>
                  <a:lnTo>
                    <a:pt x="857910" y="74333"/>
                  </a:lnTo>
                  <a:lnTo>
                    <a:pt x="855052" y="74434"/>
                  </a:lnTo>
                  <a:lnTo>
                    <a:pt x="839431" y="74523"/>
                  </a:lnTo>
                  <a:lnTo>
                    <a:pt x="831176" y="73291"/>
                  </a:lnTo>
                  <a:lnTo>
                    <a:pt x="831176" y="113703"/>
                  </a:lnTo>
                  <a:lnTo>
                    <a:pt x="879348" y="113703"/>
                  </a:lnTo>
                  <a:lnTo>
                    <a:pt x="879348" y="83832"/>
                  </a:lnTo>
                  <a:lnTo>
                    <a:pt x="883958" y="75564"/>
                  </a:lnTo>
                  <a:close/>
                </a:path>
                <a:path w="2106295" h="212725">
                  <a:moveTo>
                    <a:pt x="936379" y="113703"/>
                  </a:moveTo>
                  <a:lnTo>
                    <a:pt x="936379" y="76406"/>
                  </a:lnTo>
                  <a:lnTo>
                    <a:pt x="928903" y="79235"/>
                  </a:lnTo>
                  <a:lnTo>
                    <a:pt x="925322" y="77508"/>
                  </a:lnTo>
                  <a:lnTo>
                    <a:pt x="922172" y="76822"/>
                  </a:lnTo>
                  <a:lnTo>
                    <a:pt x="913765" y="76822"/>
                  </a:lnTo>
                  <a:lnTo>
                    <a:pt x="909281" y="79400"/>
                  </a:lnTo>
                  <a:lnTo>
                    <a:pt x="895934" y="87147"/>
                  </a:lnTo>
                  <a:lnTo>
                    <a:pt x="887196" y="87147"/>
                  </a:lnTo>
                  <a:lnTo>
                    <a:pt x="883958" y="86332"/>
                  </a:lnTo>
                  <a:lnTo>
                    <a:pt x="883564" y="86232"/>
                  </a:lnTo>
                  <a:lnTo>
                    <a:pt x="879348" y="83832"/>
                  </a:lnTo>
                  <a:lnTo>
                    <a:pt x="879348" y="113703"/>
                  </a:lnTo>
                  <a:lnTo>
                    <a:pt x="936379" y="113703"/>
                  </a:lnTo>
                  <a:close/>
                </a:path>
                <a:path w="2106295" h="212725">
                  <a:moveTo>
                    <a:pt x="1580210" y="91389"/>
                  </a:moveTo>
                  <a:lnTo>
                    <a:pt x="1574863" y="88938"/>
                  </a:lnTo>
                  <a:lnTo>
                    <a:pt x="1566608" y="88938"/>
                  </a:lnTo>
                  <a:lnTo>
                    <a:pt x="1563662" y="89712"/>
                  </a:lnTo>
                  <a:lnTo>
                    <a:pt x="1561744" y="91465"/>
                  </a:lnTo>
                  <a:lnTo>
                    <a:pt x="1538756" y="95988"/>
                  </a:lnTo>
                  <a:lnTo>
                    <a:pt x="1521018" y="98944"/>
                  </a:lnTo>
                  <a:lnTo>
                    <a:pt x="1507734" y="100554"/>
                  </a:lnTo>
                  <a:lnTo>
                    <a:pt x="1498104" y="101041"/>
                  </a:lnTo>
                  <a:lnTo>
                    <a:pt x="1487258" y="101041"/>
                  </a:lnTo>
                  <a:lnTo>
                    <a:pt x="1484160" y="98602"/>
                  </a:lnTo>
                  <a:lnTo>
                    <a:pt x="1476057" y="93738"/>
                  </a:lnTo>
                  <a:lnTo>
                    <a:pt x="1471041" y="91300"/>
                  </a:lnTo>
                  <a:lnTo>
                    <a:pt x="1456232" y="91300"/>
                  </a:lnTo>
                  <a:lnTo>
                    <a:pt x="1454111" y="91668"/>
                  </a:lnTo>
                  <a:lnTo>
                    <a:pt x="1452118" y="91833"/>
                  </a:lnTo>
                  <a:lnTo>
                    <a:pt x="1450238" y="91833"/>
                  </a:lnTo>
                  <a:lnTo>
                    <a:pt x="1440943" y="90253"/>
                  </a:lnTo>
                  <a:lnTo>
                    <a:pt x="1433468" y="86088"/>
                  </a:lnTo>
                  <a:lnTo>
                    <a:pt x="1427306" y="80201"/>
                  </a:lnTo>
                  <a:lnTo>
                    <a:pt x="1421955" y="73456"/>
                  </a:lnTo>
                  <a:lnTo>
                    <a:pt x="1416915" y="66706"/>
                  </a:lnTo>
                  <a:lnTo>
                    <a:pt x="1411671" y="60820"/>
                  </a:lnTo>
                  <a:lnTo>
                    <a:pt x="1405717" y="56658"/>
                  </a:lnTo>
                  <a:lnTo>
                    <a:pt x="1398549" y="55079"/>
                  </a:lnTo>
                  <a:lnTo>
                    <a:pt x="1392885" y="55079"/>
                  </a:lnTo>
                  <a:lnTo>
                    <a:pt x="1385912" y="57708"/>
                  </a:lnTo>
                  <a:lnTo>
                    <a:pt x="1376819" y="64363"/>
                  </a:lnTo>
                  <a:lnTo>
                    <a:pt x="1372819" y="64414"/>
                  </a:lnTo>
                  <a:lnTo>
                    <a:pt x="1327391" y="58927"/>
                  </a:lnTo>
                  <a:lnTo>
                    <a:pt x="1317091" y="56913"/>
                  </a:lnTo>
                  <a:lnTo>
                    <a:pt x="1306910" y="55156"/>
                  </a:lnTo>
                  <a:lnTo>
                    <a:pt x="1296699" y="53913"/>
                  </a:lnTo>
                  <a:lnTo>
                    <a:pt x="1286306" y="53441"/>
                  </a:lnTo>
                  <a:lnTo>
                    <a:pt x="1277315" y="53831"/>
                  </a:lnTo>
                  <a:lnTo>
                    <a:pt x="1267998" y="55103"/>
                  </a:lnTo>
                  <a:lnTo>
                    <a:pt x="1258269" y="57411"/>
                  </a:lnTo>
                  <a:lnTo>
                    <a:pt x="1247978" y="60909"/>
                  </a:lnTo>
                  <a:lnTo>
                    <a:pt x="1228320" y="61055"/>
                  </a:lnTo>
                  <a:lnTo>
                    <a:pt x="1206868" y="61441"/>
                  </a:lnTo>
                  <a:lnTo>
                    <a:pt x="1184196" y="61986"/>
                  </a:lnTo>
                  <a:lnTo>
                    <a:pt x="1138091" y="63235"/>
                  </a:lnTo>
                  <a:lnTo>
                    <a:pt x="1116117" y="63780"/>
                  </a:lnTo>
                  <a:lnTo>
                    <a:pt x="1095843" y="64166"/>
                  </a:lnTo>
                  <a:lnTo>
                    <a:pt x="1078001" y="64312"/>
                  </a:lnTo>
                  <a:lnTo>
                    <a:pt x="1073492" y="64300"/>
                  </a:lnTo>
                  <a:lnTo>
                    <a:pt x="1053321" y="61856"/>
                  </a:lnTo>
                  <a:lnTo>
                    <a:pt x="1037863" y="58202"/>
                  </a:lnTo>
                  <a:lnTo>
                    <a:pt x="1025261" y="54879"/>
                  </a:lnTo>
                  <a:lnTo>
                    <a:pt x="1014196" y="53495"/>
                  </a:lnTo>
                  <a:lnTo>
                    <a:pt x="1007160" y="53428"/>
                  </a:lnTo>
                  <a:lnTo>
                    <a:pt x="1000264" y="55003"/>
                  </a:lnTo>
                  <a:lnTo>
                    <a:pt x="991565" y="59347"/>
                  </a:lnTo>
                  <a:lnTo>
                    <a:pt x="984559" y="50999"/>
                  </a:lnTo>
                  <a:lnTo>
                    <a:pt x="978889" y="45561"/>
                  </a:lnTo>
                  <a:lnTo>
                    <a:pt x="974254" y="42609"/>
                  </a:lnTo>
                  <a:lnTo>
                    <a:pt x="970356" y="41719"/>
                  </a:lnTo>
                  <a:lnTo>
                    <a:pt x="964311" y="43895"/>
                  </a:lnTo>
                  <a:lnTo>
                    <a:pt x="957964" y="48842"/>
                  </a:lnTo>
                  <a:lnTo>
                    <a:pt x="949650" y="54187"/>
                  </a:lnTo>
                  <a:lnTo>
                    <a:pt x="937704" y="57556"/>
                  </a:lnTo>
                  <a:lnTo>
                    <a:pt x="929285" y="63120"/>
                  </a:lnTo>
                  <a:lnTo>
                    <a:pt x="932675" y="70219"/>
                  </a:lnTo>
                  <a:lnTo>
                    <a:pt x="936379" y="76406"/>
                  </a:lnTo>
                  <a:lnTo>
                    <a:pt x="936379" y="113703"/>
                  </a:lnTo>
                  <a:lnTo>
                    <a:pt x="1014196" y="113703"/>
                  </a:lnTo>
                  <a:lnTo>
                    <a:pt x="1014196" y="212280"/>
                  </a:lnTo>
                  <a:lnTo>
                    <a:pt x="1579867" y="212280"/>
                  </a:lnTo>
                  <a:lnTo>
                    <a:pt x="1579867" y="95135"/>
                  </a:lnTo>
                  <a:lnTo>
                    <a:pt x="1580210" y="91389"/>
                  </a:lnTo>
                  <a:close/>
                </a:path>
                <a:path w="2106295" h="212725">
                  <a:moveTo>
                    <a:pt x="2105939" y="212280"/>
                  </a:moveTo>
                  <a:lnTo>
                    <a:pt x="2105939" y="0"/>
                  </a:lnTo>
                  <a:lnTo>
                    <a:pt x="2099818" y="1109"/>
                  </a:lnTo>
                  <a:lnTo>
                    <a:pt x="2093442" y="1830"/>
                  </a:lnTo>
                  <a:lnTo>
                    <a:pt x="2086819" y="2219"/>
                  </a:lnTo>
                  <a:lnTo>
                    <a:pt x="2069091" y="2129"/>
                  </a:lnTo>
                  <a:lnTo>
                    <a:pt x="2057719" y="1650"/>
                  </a:lnTo>
                  <a:lnTo>
                    <a:pt x="2045863" y="1115"/>
                  </a:lnTo>
                  <a:lnTo>
                    <a:pt x="2033549" y="736"/>
                  </a:lnTo>
                  <a:lnTo>
                    <a:pt x="2015400" y="6493"/>
                  </a:lnTo>
                  <a:lnTo>
                    <a:pt x="1994390" y="17213"/>
                  </a:lnTo>
                  <a:lnTo>
                    <a:pt x="1972125" y="27559"/>
                  </a:lnTo>
                  <a:lnTo>
                    <a:pt x="1950212" y="32194"/>
                  </a:lnTo>
                  <a:lnTo>
                    <a:pt x="1943712" y="31629"/>
                  </a:lnTo>
                  <a:lnTo>
                    <a:pt x="1937450" y="29829"/>
                  </a:lnTo>
                  <a:lnTo>
                    <a:pt x="1931475" y="26633"/>
                  </a:lnTo>
                  <a:lnTo>
                    <a:pt x="1925840" y="21882"/>
                  </a:lnTo>
                  <a:lnTo>
                    <a:pt x="1923211" y="23558"/>
                  </a:lnTo>
                  <a:lnTo>
                    <a:pt x="1920214" y="24193"/>
                  </a:lnTo>
                  <a:lnTo>
                    <a:pt x="1912429" y="24193"/>
                  </a:lnTo>
                  <a:lnTo>
                    <a:pt x="1907400" y="22910"/>
                  </a:lnTo>
                  <a:lnTo>
                    <a:pt x="1892084" y="19088"/>
                  </a:lnTo>
                  <a:lnTo>
                    <a:pt x="1879625" y="19088"/>
                  </a:lnTo>
                  <a:lnTo>
                    <a:pt x="1872843" y="22326"/>
                  </a:lnTo>
                  <a:lnTo>
                    <a:pt x="1868525" y="33959"/>
                  </a:lnTo>
                  <a:lnTo>
                    <a:pt x="1860169" y="32689"/>
                  </a:lnTo>
                  <a:lnTo>
                    <a:pt x="1852955" y="32232"/>
                  </a:lnTo>
                  <a:lnTo>
                    <a:pt x="1837817" y="32232"/>
                  </a:lnTo>
                  <a:lnTo>
                    <a:pt x="1830476" y="33058"/>
                  </a:lnTo>
                  <a:lnTo>
                    <a:pt x="1816595" y="34709"/>
                  </a:lnTo>
                  <a:lnTo>
                    <a:pt x="1810054" y="35534"/>
                  </a:lnTo>
                  <a:lnTo>
                    <a:pt x="1802955" y="35534"/>
                  </a:lnTo>
                  <a:lnTo>
                    <a:pt x="1796109" y="35266"/>
                  </a:lnTo>
                  <a:lnTo>
                    <a:pt x="1788769" y="34361"/>
                  </a:lnTo>
                  <a:lnTo>
                    <a:pt x="1780763" y="32668"/>
                  </a:lnTo>
                  <a:lnTo>
                    <a:pt x="1771916" y="30035"/>
                  </a:lnTo>
                  <a:lnTo>
                    <a:pt x="1751027" y="35600"/>
                  </a:lnTo>
                  <a:lnTo>
                    <a:pt x="1743546" y="46777"/>
                  </a:lnTo>
                  <a:lnTo>
                    <a:pt x="1735896" y="57749"/>
                  </a:lnTo>
                  <a:lnTo>
                    <a:pt x="1714500" y="62699"/>
                  </a:lnTo>
                  <a:lnTo>
                    <a:pt x="1709991" y="62699"/>
                  </a:lnTo>
                  <a:lnTo>
                    <a:pt x="1704695" y="62369"/>
                  </a:lnTo>
                  <a:lnTo>
                    <a:pt x="1698472" y="61633"/>
                  </a:lnTo>
                  <a:lnTo>
                    <a:pt x="1676304" y="71687"/>
                  </a:lnTo>
                  <a:lnTo>
                    <a:pt x="1652898" y="79600"/>
                  </a:lnTo>
                  <a:lnTo>
                    <a:pt x="1628549" y="85289"/>
                  </a:lnTo>
                  <a:lnTo>
                    <a:pt x="1603552" y="88671"/>
                  </a:lnTo>
                  <a:lnTo>
                    <a:pt x="1602867" y="86423"/>
                  </a:lnTo>
                  <a:lnTo>
                    <a:pt x="1601431" y="85559"/>
                  </a:lnTo>
                  <a:lnTo>
                    <a:pt x="1594002" y="85559"/>
                  </a:lnTo>
                  <a:lnTo>
                    <a:pt x="1584655" y="93217"/>
                  </a:lnTo>
                  <a:lnTo>
                    <a:pt x="1579867" y="95135"/>
                  </a:lnTo>
                  <a:lnTo>
                    <a:pt x="1579867" y="212280"/>
                  </a:lnTo>
                  <a:lnTo>
                    <a:pt x="2105939" y="212280"/>
                  </a:lnTo>
                  <a:close/>
                </a:path>
                <a:path w="2106295" h="212725">
                  <a:moveTo>
                    <a:pt x="22809" y="212280"/>
                  </a:moveTo>
                  <a:lnTo>
                    <a:pt x="22809" y="200939"/>
                  </a:lnTo>
                  <a:lnTo>
                    <a:pt x="15762" y="203475"/>
                  </a:lnTo>
                  <a:lnTo>
                    <a:pt x="9090" y="206133"/>
                  </a:lnTo>
                  <a:lnTo>
                    <a:pt x="3574" y="209029"/>
                  </a:lnTo>
                  <a:lnTo>
                    <a:pt x="0" y="212280"/>
                  </a:lnTo>
                  <a:lnTo>
                    <a:pt x="22809" y="212280"/>
                  </a:lnTo>
                  <a:close/>
                </a:path>
              </a:pathLst>
            </a:custGeom>
            <a:solidFill>
              <a:srgbClr val="E1E0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92250" y="6112890"/>
              <a:ext cx="991387" cy="30111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92250" y="6112890"/>
              <a:ext cx="991387" cy="9857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20802" y="2993517"/>
              <a:ext cx="3000133" cy="2380919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000913" y="3173710"/>
            <a:ext cx="4904740" cy="2061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03200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1986,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Scholastic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published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what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would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become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series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children’s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books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called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MAGIC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SCHOOL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BUS.</a:t>
            </a:r>
            <a:r>
              <a:rPr sz="1450" b="1" spc="28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These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books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were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written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Joanna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Cole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illustrated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Bruce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Degan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featured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elementary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school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teacher,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Mrs.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Frizzle,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who</a:t>
            </a:r>
            <a:r>
              <a:rPr sz="1450" b="1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450" b="1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take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their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readers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field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trips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interesting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places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aboard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magical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school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bus.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books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eventually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lead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television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series,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series</a:t>
            </a:r>
            <a:r>
              <a:rPr sz="145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traveling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museums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very</a:t>
            </a:r>
            <a:r>
              <a:rPr sz="1450" b="1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successful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licensing program.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921010" y="1752642"/>
            <a:ext cx="374078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28139" marR="5080" indent="-1616075">
              <a:lnSpc>
                <a:spcPct val="101499"/>
              </a:lnSpc>
              <a:spcBef>
                <a:spcPts val="95"/>
              </a:spcBef>
            </a:pPr>
            <a:r>
              <a:rPr dirty="0"/>
              <a:t>MAGIC</a:t>
            </a:r>
            <a:r>
              <a:rPr spc="65" dirty="0"/>
              <a:t> </a:t>
            </a:r>
            <a:r>
              <a:rPr dirty="0"/>
              <a:t>SCHOOL</a:t>
            </a:r>
            <a:r>
              <a:rPr spc="65" dirty="0"/>
              <a:t> </a:t>
            </a:r>
            <a:r>
              <a:rPr dirty="0"/>
              <a:t>BUS</a:t>
            </a:r>
            <a:r>
              <a:rPr spc="45" dirty="0"/>
              <a:t> </a:t>
            </a:r>
            <a:r>
              <a:rPr dirty="0"/>
              <a:t>BOOK</a:t>
            </a:r>
            <a:r>
              <a:rPr spc="65" dirty="0"/>
              <a:t> </a:t>
            </a:r>
            <a:r>
              <a:rPr spc="-10" dirty="0"/>
              <a:t>SERIES </a:t>
            </a:r>
            <a:r>
              <a:rPr spc="-20" dirty="0"/>
              <a:t>1986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" y="1057275"/>
            <a:ext cx="5046345" cy="5658485"/>
          </a:xfrm>
          <a:custGeom>
            <a:avLst/>
            <a:gdLst/>
            <a:ahLst/>
            <a:cxnLst/>
            <a:rect l="l" t="t" r="r" b="b"/>
            <a:pathLst>
              <a:path w="5046345" h="5658484">
                <a:moveTo>
                  <a:pt x="5046095" y="1427697"/>
                </a:moveTo>
                <a:lnTo>
                  <a:pt x="5007353" y="1401676"/>
                </a:lnTo>
                <a:lnTo>
                  <a:pt x="4967458" y="1387433"/>
                </a:lnTo>
                <a:lnTo>
                  <a:pt x="4919067" y="1373466"/>
                </a:lnTo>
                <a:lnTo>
                  <a:pt x="4866070" y="1360595"/>
                </a:lnTo>
                <a:lnTo>
                  <a:pt x="4812355" y="1349645"/>
                </a:lnTo>
                <a:lnTo>
                  <a:pt x="4761814" y="1341437"/>
                </a:lnTo>
                <a:lnTo>
                  <a:pt x="4718253" y="1338605"/>
                </a:lnTo>
                <a:lnTo>
                  <a:pt x="4691211" y="1339395"/>
                </a:lnTo>
                <a:lnTo>
                  <a:pt x="4663393" y="1341480"/>
                </a:lnTo>
                <a:lnTo>
                  <a:pt x="4634983" y="1344429"/>
                </a:lnTo>
                <a:lnTo>
                  <a:pt x="4577118" y="1351198"/>
                </a:lnTo>
                <a:lnTo>
                  <a:pt x="4548035" y="1354151"/>
                </a:lnTo>
                <a:lnTo>
                  <a:pt x="4519094" y="1356240"/>
                </a:lnTo>
                <a:lnTo>
                  <a:pt x="4490478" y="1357033"/>
                </a:lnTo>
                <a:lnTo>
                  <a:pt x="4454207" y="1355426"/>
                </a:lnTo>
                <a:lnTo>
                  <a:pt x="4419195" y="1349983"/>
                </a:lnTo>
                <a:lnTo>
                  <a:pt x="4385842" y="1339764"/>
                </a:lnTo>
                <a:lnTo>
                  <a:pt x="4354550" y="1323835"/>
                </a:lnTo>
                <a:lnTo>
                  <a:pt x="4364394" y="1317996"/>
                </a:lnTo>
                <a:lnTo>
                  <a:pt x="4360195" y="1312203"/>
                </a:lnTo>
                <a:lnTo>
                  <a:pt x="4316264" y="1300947"/>
                </a:lnTo>
                <a:lnTo>
                  <a:pt x="4235946" y="1290442"/>
                </a:lnTo>
                <a:lnTo>
                  <a:pt x="4186264" y="1285589"/>
                </a:lnTo>
                <a:lnTo>
                  <a:pt x="4132432" y="1281064"/>
                </a:lnTo>
                <a:lnTo>
                  <a:pt x="4076097" y="1276914"/>
                </a:lnTo>
                <a:lnTo>
                  <a:pt x="4018909" y="1273187"/>
                </a:lnTo>
                <a:lnTo>
                  <a:pt x="3962516" y="1269930"/>
                </a:lnTo>
                <a:lnTo>
                  <a:pt x="3908567" y="1267188"/>
                </a:lnTo>
                <a:lnTo>
                  <a:pt x="3858710" y="1265010"/>
                </a:lnTo>
                <a:lnTo>
                  <a:pt x="3814594" y="1263443"/>
                </a:lnTo>
                <a:lnTo>
                  <a:pt x="3777868" y="1262532"/>
                </a:lnTo>
                <a:lnTo>
                  <a:pt x="3786165" y="1257356"/>
                </a:lnTo>
                <a:lnTo>
                  <a:pt x="3793155" y="1249716"/>
                </a:lnTo>
                <a:lnTo>
                  <a:pt x="3798394" y="1238245"/>
                </a:lnTo>
                <a:lnTo>
                  <a:pt x="3801440" y="1221574"/>
                </a:lnTo>
                <a:lnTo>
                  <a:pt x="3794903" y="1200637"/>
                </a:lnTo>
                <a:lnTo>
                  <a:pt x="3777570" y="1194211"/>
                </a:lnTo>
                <a:lnTo>
                  <a:pt x="3758056" y="1188315"/>
                </a:lnTo>
                <a:lnTo>
                  <a:pt x="3744976" y="1168971"/>
                </a:lnTo>
                <a:lnTo>
                  <a:pt x="3781252" y="1143779"/>
                </a:lnTo>
                <a:lnTo>
                  <a:pt x="3819018" y="1135141"/>
                </a:lnTo>
                <a:lnTo>
                  <a:pt x="3857473" y="1132960"/>
                </a:lnTo>
                <a:lnTo>
                  <a:pt x="3895818" y="1127139"/>
                </a:lnTo>
                <a:lnTo>
                  <a:pt x="3933253" y="1107579"/>
                </a:lnTo>
                <a:lnTo>
                  <a:pt x="3941876" y="1071963"/>
                </a:lnTo>
                <a:lnTo>
                  <a:pt x="3929995" y="1046232"/>
                </a:lnTo>
                <a:lnTo>
                  <a:pt x="3915029" y="1020500"/>
                </a:lnTo>
                <a:lnTo>
                  <a:pt x="3914393" y="984884"/>
                </a:lnTo>
                <a:lnTo>
                  <a:pt x="3967312" y="965458"/>
                </a:lnTo>
                <a:lnTo>
                  <a:pt x="4012869" y="944175"/>
                </a:lnTo>
                <a:lnTo>
                  <a:pt x="4052886" y="921282"/>
                </a:lnTo>
                <a:lnTo>
                  <a:pt x="4089186" y="897022"/>
                </a:lnTo>
                <a:lnTo>
                  <a:pt x="4123591" y="871640"/>
                </a:lnTo>
                <a:lnTo>
                  <a:pt x="4157924" y="845381"/>
                </a:lnTo>
                <a:lnTo>
                  <a:pt x="4194007" y="818489"/>
                </a:lnTo>
                <a:lnTo>
                  <a:pt x="4233662" y="791208"/>
                </a:lnTo>
                <a:lnTo>
                  <a:pt x="4278712" y="763784"/>
                </a:lnTo>
                <a:lnTo>
                  <a:pt x="4330979" y="736460"/>
                </a:lnTo>
                <a:lnTo>
                  <a:pt x="4339149" y="729741"/>
                </a:lnTo>
                <a:lnTo>
                  <a:pt x="4344874" y="717827"/>
                </a:lnTo>
                <a:lnTo>
                  <a:pt x="4346611" y="699882"/>
                </a:lnTo>
                <a:lnTo>
                  <a:pt x="4342815" y="675068"/>
                </a:lnTo>
                <a:lnTo>
                  <a:pt x="4333960" y="673958"/>
                </a:lnTo>
                <a:lnTo>
                  <a:pt x="4325016" y="673187"/>
                </a:lnTo>
                <a:lnTo>
                  <a:pt x="4315987" y="672737"/>
                </a:lnTo>
                <a:lnTo>
                  <a:pt x="4306874" y="672591"/>
                </a:lnTo>
                <a:lnTo>
                  <a:pt x="4263509" y="675427"/>
                </a:lnTo>
                <a:lnTo>
                  <a:pt x="4218869" y="682837"/>
                </a:lnTo>
                <a:lnTo>
                  <a:pt x="4173376" y="693174"/>
                </a:lnTo>
                <a:lnTo>
                  <a:pt x="4127451" y="704790"/>
                </a:lnTo>
                <a:lnTo>
                  <a:pt x="4081513" y="716038"/>
                </a:lnTo>
                <a:lnTo>
                  <a:pt x="4045369" y="724364"/>
                </a:lnTo>
                <a:lnTo>
                  <a:pt x="4015563" y="730745"/>
                </a:lnTo>
                <a:lnTo>
                  <a:pt x="3990703" y="734830"/>
                </a:lnTo>
                <a:lnTo>
                  <a:pt x="3969397" y="736269"/>
                </a:lnTo>
                <a:lnTo>
                  <a:pt x="3938897" y="732095"/>
                </a:lnTo>
                <a:lnTo>
                  <a:pt x="3908186" y="718578"/>
                </a:lnTo>
                <a:lnTo>
                  <a:pt x="3871385" y="694232"/>
                </a:lnTo>
                <a:lnTo>
                  <a:pt x="3822611" y="657567"/>
                </a:lnTo>
                <a:lnTo>
                  <a:pt x="3813980" y="652163"/>
                </a:lnTo>
                <a:lnTo>
                  <a:pt x="3804361" y="648085"/>
                </a:lnTo>
                <a:lnTo>
                  <a:pt x="3794046" y="645511"/>
                </a:lnTo>
                <a:lnTo>
                  <a:pt x="3783329" y="644613"/>
                </a:lnTo>
                <a:lnTo>
                  <a:pt x="3770371" y="645998"/>
                </a:lnTo>
                <a:lnTo>
                  <a:pt x="3757753" y="650354"/>
                </a:lnTo>
                <a:lnTo>
                  <a:pt x="3745977" y="657986"/>
                </a:lnTo>
                <a:lnTo>
                  <a:pt x="3735539" y="669201"/>
                </a:lnTo>
                <a:lnTo>
                  <a:pt x="3716678" y="692040"/>
                </a:lnTo>
                <a:lnTo>
                  <a:pt x="3698871" y="707728"/>
                </a:lnTo>
                <a:lnTo>
                  <a:pt x="3681822" y="716769"/>
                </a:lnTo>
                <a:lnTo>
                  <a:pt x="3665232" y="719670"/>
                </a:lnTo>
                <a:lnTo>
                  <a:pt x="3651849" y="717847"/>
                </a:lnTo>
                <a:lnTo>
                  <a:pt x="3638415" y="712557"/>
                </a:lnTo>
                <a:lnTo>
                  <a:pt x="3624768" y="704074"/>
                </a:lnTo>
                <a:lnTo>
                  <a:pt x="3610749" y="692670"/>
                </a:lnTo>
                <a:lnTo>
                  <a:pt x="3599315" y="685041"/>
                </a:lnTo>
                <a:lnTo>
                  <a:pt x="3587053" y="680404"/>
                </a:lnTo>
                <a:lnTo>
                  <a:pt x="3574079" y="678102"/>
                </a:lnTo>
                <a:lnTo>
                  <a:pt x="3560508" y="677481"/>
                </a:lnTo>
                <a:lnTo>
                  <a:pt x="3553256" y="677481"/>
                </a:lnTo>
                <a:lnTo>
                  <a:pt x="3522967" y="679170"/>
                </a:lnTo>
                <a:lnTo>
                  <a:pt x="3515220" y="679170"/>
                </a:lnTo>
                <a:lnTo>
                  <a:pt x="3496419" y="678121"/>
                </a:lnTo>
                <a:lnTo>
                  <a:pt x="3477663" y="674084"/>
                </a:lnTo>
                <a:lnTo>
                  <a:pt x="3459188" y="665722"/>
                </a:lnTo>
                <a:lnTo>
                  <a:pt x="3441230" y="651700"/>
                </a:lnTo>
                <a:lnTo>
                  <a:pt x="3488018" y="632980"/>
                </a:lnTo>
                <a:lnTo>
                  <a:pt x="3533903" y="618908"/>
                </a:lnTo>
                <a:lnTo>
                  <a:pt x="3579418" y="608768"/>
                </a:lnTo>
                <a:lnTo>
                  <a:pt x="3625097" y="601846"/>
                </a:lnTo>
                <a:lnTo>
                  <a:pt x="3671472" y="597428"/>
                </a:lnTo>
                <a:lnTo>
                  <a:pt x="3719077" y="594798"/>
                </a:lnTo>
                <a:lnTo>
                  <a:pt x="3768445" y="593242"/>
                </a:lnTo>
                <a:lnTo>
                  <a:pt x="3739638" y="548037"/>
                </a:lnTo>
                <a:lnTo>
                  <a:pt x="3707523" y="525300"/>
                </a:lnTo>
                <a:lnTo>
                  <a:pt x="3641343" y="514337"/>
                </a:lnTo>
                <a:lnTo>
                  <a:pt x="3591213" y="512882"/>
                </a:lnTo>
                <a:lnTo>
                  <a:pt x="3440958" y="509931"/>
                </a:lnTo>
                <a:lnTo>
                  <a:pt x="3390965" y="508482"/>
                </a:lnTo>
                <a:lnTo>
                  <a:pt x="3341040" y="506332"/>
                </a:lnTo>
                <a:lnTo>
                  <a:pt x="3291198" y="503200"/>
                </a:lnTo>
                <a:lnTo>
                  <a:pt x="3241453" y="498805"/>
                </a:lnTo>
                <a:lnTo>
                  <a:pt x="3191819" y="492866"/>
                </a:lnTo>
                <a:lnTo>
                  <a:pt x="3142310" y="485101"/>
                </a:lnTo>
                <a:lnTo>
                  <a:pt x="3079392" y="473429"/>
                </a:lnTo>
                <a:lnTo>
                  <a:pt x="3019933" y="452945"/>
                </a:lnTo>
                <a:lnTo>
                  <a:pt x="2980419" y="431439"/>
                </a:lnTo>
                <a:lnTo>
                  <a:pt x="2946796" y="410461"/>
                </a:lnTo>
                <a:lnTo>
                  <a:pt x="2895564" y="370082"/>
                </a:lnTo>
                <a:lnTo>
                  <a:pt x="2862922" y="331798"/>
                </a:lnTo>
                <a:lnTo>
                  <a:pt x="2845555" y="295601"/>
                </a:lnTo>
                <a:lnTo>
                  <a:pt x="2840148" y="261482"/>
                </a:lnTo>
                <a:lnTo>
                  <a:pt x="2840893" y="245198"/>
                </a:lnTo>
                <a:lnTo>
                  <a:pt x="2851954" y="199436"/>
                </a:lnTo>
                <a:lnTo>
                  <a:pt x="2867549" y="158286"/>
                </a:lnTo>
                <a:lnTo>
                  <a:pt x="2871821" y="145589"/>
                </a:lnTo>
                <a:lnTo>
                  <a:pt x="2874940" y="133399"/>
                </a:lnTo>
                <a:lnTo>
                  <a:pt x="2876490" y="121716"/>
                </a:lnTo>
                <a:lnTo>
                  <a:pt x="2876058" y="110538"/>
                </a:lnTo>
                <a:lnTo>
                  <a:pt x="2846219" y="70857"/>
                </a:lnTo>
                <a:lnTo>
                  <a:pt x="2808632" y="54019"/>
                </a:lnTo>
                <a:lnTo>
                  <a:pt x="2751512" y="39170"/>
                </a:lnTo>
                <a:lnTo>
                  <a:pt x="2671546" y="26301"/>
                </a:lnTo>
                <a:lnTo>
                  <a:pt x="2621887" y="19905"/>
                </a:lnTo>
                <a:lnTo>
                  <a:pt x="2571880" y="14508"/>
                </a:lnTo>
                <a:lnTo>
                  <a:pt x="2471745" y="4988"/>
                </a:lnTo>
                <a:lnTo>
                  <a:pt x="2422080" y="0"/>
                </a:lnTo>
                <a:lnTo>
                  <a:pt x="0" y="0"/>
                </a:lnTo>
                <a:lnTo>
                  <a:pt x="0" y="5657862"/>
                </a:lnTo>
                <a:lnTo>
                  <a:pt x="3043504" y="5657862"/>
                </a:lnTo>
                <a:lnTo>
                  <a:pt x="3049652" y="5648544"/>
                </a:lnTo>
                <a:lnTo>
                  <a:pt x="3053810" y="5638133"/>
                </a:lnTo>
                <a:lnTo>
                  <a:pt x="3055748" y="5626626"/>
                </a:lnTo>
                <a:lnTo>
                  <a:pt x="3055239" y="5614022"/>
                </a:lnTo>
                <a:lnTo>
                  <a:pt x="3037657" y="5561710"/>
                </a:lnTo>
                <a:lnTo>
                  <a:pt x="3000692" y="5541479"/>
                </a:lnTo>
                <a:lnTo>
                  <a:pt x="2987027" y="5543892"/>
                </a:lnTo>
                <a:lnTo>
                  <a:pt x="2969508" y="5549378"/>
                </a:lnTo>
                <a:lnTo>
                  <a:pt x="2952230" y="5553038"/>
                </a:lnTo>
                <a:lnTo>
                  <a:pt x="2935165" y="5555081"/>
                </a:lnTo>
                <a:lnTo>
                  <a:pt x="2918282" y="5555716"/>
                </a:lnTo>
                <a:lnTo>
                  <a:pt x="2894247" y="5554577"/>
                </a:lnTo>
                <a:lnTo>
                  <a:pt x="2870430" y="5551574"/>
                </a:lnTo>
                <a:lnTo>
                  <a:pt x="2846739" y="5547331"/>
                </a:lnTo>
                <a:lnTo>
                  <a:pt x="2799361" y="5537602"/>
                </a:lnTo>
                <a:lnTo>
                  <a:pt x="2775494" y="5533355"/>
                </a:lnTo>
                <a:lnTo>
                  <a:pt x="2751386" y="5530351"/>
                </a:lnTo>
                <a:lnTo>
                  <a:pt x="2726944" y="5529211"/>
                </a:lnTo>
                <a:lnTo>
                  <a:pt x="2717911" y="5529383"/>
                </a:lnTo>
                <a:lnTo>
                  <a:pt x="2708813" y="5529918"/>
                </a:lnTo>
                <a:lnTo>
                  <a:pt x="2699645" y="5530845"/>
                </a:lnTo>
                <a:lnTo>
                  <a:pt x="2690406" y="5532196"/>
                </a:lnTo>
                <a:lnTo>
                  <a:pt x="2736302" y="5513414"/>
                </a:lnTo>
                <a:lnTo>
                  <a:pt x="2919871" y="5439923"/>
                </a:lnTo>
                <a:lnTo>
                  <a:pt x="2965767" y="5421147"/>
                </a:lnTo>
                <a:lnTo>
                  <a:pt x="2951967" y="5419583"/>
                </a:lnTo>
                <a:lnTo>
                  <a:pt x="2938168" y="5418496"/>
                </a:lnTo>
                <a:lnTo>
                  <a:pt x="2924367" y="5417861"/>
                </a:lnTo>
                <a:lnTo>
                  <a:pt x="2910560" y="5417654"/>
                </a:lnTo>
                <a:lnTo>
                  <a:pt x="2860960" y="5420115"/>
                </a:lnTo>
                <a:lnTo>
                  <a:pt x="2811352" y="5426819"/>
                </a:lnTo>
                <a:lnTo>
                  <a:pt x="2761740" y="5436748"/>
                </a:lnTo>
                <a:lnTo>
                  <a:pt x="2712127" y="5448884"/>
                </a:lnTo>
                <a:lnTo>
                  <a:pt x="2612912" y="5475705"/>
                </a:lnTo>
                <a:lnTo>
                  <a:pt x="2563317" y="5488355"/>
                </a:lnTo>
                <a:lnTo>
                  <a:pt x="2542226" y="5496761"/>
                </a:lnTo>
                <a:lnTo>
                  <a:pt x="2519300" y="5508232"/>
                </a:lnTo>
                <a:lnTo>
                  <a:pt x="2496396" y="5518354"/>
                </a:lnTo>
                <a:lnTo>
                  <a:pt x="2475369" y="5522709"/>
                </a:lnTo>
                <a:lnTo>
                  <a:pt x="2464028" y="5520549"/>
                </a:lnTo>
                <a:lnTo>
                  <a:pt x="2454595" y="5513358"/>
                </a:lnTo>
                <a:lnTo>
                  <a:pt x="2447519" y="5500067"/>
                </a:lnTo>
                <a:lnTo>
                  <a:pt x="2443251" y="5479605"/>
                </a:lnTo>
                <a:lnTo>
                  <a:pt x="2452186" y="5445853"/>
                </a:lnTo>
                <a:lnTo>
                  <a:pt x="2479438" y="5424431"/>
                </a:lnTo>
                <a:lnTo>
                  <a:pt x="2515080" y="5410137"/>
                </a:lnTo>
                <a:lnTo>
                  <a:pt x="2549182" y="5397766"/>
                </a:lnTo>
                <a:lnTo>
                  <a:pt x="2598616" y="5376945"/>
                </a:lnTo>
                <a:lnTo>
                  <a:pt x="2648062" y="5357414"/>
                </a:lnTo>
                <a:lnTo>
                  <a:pt x="2697528" y="5339017"/>
                </a:lnTo>
                <a:lnTo>
                  <a:pt x="2747025" y="5321594"/>
                </a:lnTo>
                <a:lnTo>
                  <a:pt x="2796564" y="5304987"/>
                </a:lnTo>
                <a:lnTo>
                  <a:pt x="2846155" y="5289039"/>
                </a:lnTo>
                <a:lnTo>
                  <a:pt x="2895808" y="5273592"/>
                </a:lnTo>
                <a:lnTo>
                  <a:pt x="2945535" y="5258486"/>
                </a:lnTo>
                <a:lnTo>
                  <a:pt x="3095256" y="5213642"/>
                </a:lnTo>
                <a:lnTo>
                  <a:pt x="3122910" y="5208165"/>
                </a:lnTo>
                <a:lnTo>
                  <a:pt x="3136297" y="5204194"/>
                </a:lnTo>
                <a:lnTo>
                  <a:pt x="3147021" y="5196116"/>
                </a:lnTo>
                <a:lnTo>
                  <a:pt x="3184185" y="5157538"/>
                </a:lnTo>
                <a:lnTo>
                  <a:pt x="3223230" y="5124199"/>
                </a:lnTo>
                <a:lnTo>
                  <a:pt x="3264044" y="5094765"/>
                </a:lnTo>
                <a:lnTo>
                  <a:pt x="3306513" y="5067900"/>
                </a:lnTo>
                <a:lnTo>
                  <a:pt x="3350524" y="5042266"/>
                </a:lnTo>
                <a:lnTo>
                  <a:pt x="3395965" y="5016529"/>
                </a:lnTo>
                <a:lnTo>
                  <a:pt x="3442722" y="4989352"/>
                </a:lnTo>
                <a:lnTo>
                  <a:pt x="3490683" y="4959400"/>
                </a:lnTo>
                <a:lnTo>
                  <a:pt x="3480487" y="4955855"/>
                </a:lnTo>
                <a:lnTo>
                  <a:pt x="3470536" y="4953442"/>
                </a:lnTo>
                <a:lnTo>
                  <a:pt x="3460817" y="4952065"/>
                </a:lnTo>
                <a:lnTo>
                  <a:pt x="3451313" y="4951628"/>
                </a:lnTo>
                <a:lnTo>
                  <a:pt x="3431463" y="4953422"/>
                </a:lnTo>
                <a:lnTo>
                  <a:pt x="3412382" y="4958151"/>
                </a:lnTo>
                <a:lnTo>
                  <a:pt x="3393910" y="4964835"/>
                </a:lnTo>
                <a:lnTo>
                  <a:pt x="3358150" y="4980160"/>
                </a:lnTo>
                <a:lnTo>
                  <a:pt x="3340549" y="4986848"/>
                </a:lnTo>
                <a:lnTo>
                  <a:pt x="3322926" y="4991579"/>
                </a:lnTo>
                <a:lnTo>
                  <a:pt x="3305124" y="4993373"/>
                </a:lnTo>
                <a:lnTo>
                  <a:pt x="3299561" y="4993373"/>
                </a:lnTo>
                <a:lnTo>
                  <a:pt x="3293948" y="4992801"/>
                </a:lnTo>
                <a:lnTo>
                  <a:pt x="3288258" y="4991544"/>
                </a:lnTo>
                <a:lnTo>
                  <a:pt x="3331607" y="4947966"/>
                </a:lnTo>
                <a:lnTo>
                  <a:pt x="3376315" y="4915749"/>
                </a:lnTo>
                <a:lnTo>
                  <a:pt x="3421477" y="4890124"/>
                </a:lnTo>
                <a:lnTo>
                  <a:pt x="3466188" y="4866323"/>
                </a:lnTo>
                <a:lnTo>
                  <a:pt x="3509543" y="4839576"/>
                </a:lnTo>
                <a:lnTo>
                  <a:pt x="3544626" y="4816860"/>
                </a:lnTo>
                <a:lnTo>
                  <a:pt x="3651645" y="4752266"/>
                </a:lnTo>
                <a:lnTo>
                  <a:pt x="3706722" y="4718345"/>
                </a:lnTo>
                <a:lnTo>
                  <a:pt x="3751606" y="4688646"/>
                </a:lnTo>
                <a:lnTo>
                  <a:pt x="3777869" y="4667148"/>
                </a:lnTo>
                <a:lnTo>
                  <a:pt x="3811501" y="4635008"/>
                </a:lnTo>
                <a:lnTo>
                  <a:pt x="3846598" y="4605601"/>
                </a:lnTo>
                <a:lnTo>
                  <a:pt x="3918205" y="4549516"/>
                </a:lnTo>
                <a:lnTo>
                  <a:pt x="3953225" y="4520104"/>
                </a:lnTo>
                <a:lnTo>
                  <a:pt x="3986729" y="4487956"/>
                </a:lnTo>
                <a:lnTo>
                  <a:pt x="4017971" y="4451706"/>
                </a:lnTo>
                <a:lnTo>
                  <a:pt x="4046207" y="4409986"/>
                </a:lnTo>
                <a:lnTo>
                  <a:pt x="4080508" y="4369352"/>
                </a:lnTo>
                <a:lnTo>
                  <a:pt x="4119569" y="4343735"/>
                </a:lnTo>
                <a:lnTo>
                  <a:pt x="4160777" y="4324994"/>
                </a:lnTo>
                <a:lnTo>
                  <a:pt x="4201524" y="4304986"/>
                </a:lnTo>
                <a:lnTo>
                  <a:pt x="4239196" y="4275569"/>
                </a:lnTo>
                <a:lnTo>
                  <a:pt x="4245331" y="4241171"/>
                </a:lnTo>
                <a:lnTo>
                  <a:pt x="4237139" y="4217452"/>
                </a:lnTo>
                <a:lnTo>
                  <a:pt x="4222326" y="4198665"/>
                </a:lnTo>
                <a:lnTo>
                  <a:pt x="4208602" y="4179061"/>
                </a:lnTo>
                <a:lnTo>
                  <a:pt x="4204381" y="4152755"/>
                </a:lnTo>
                <a:lnTo>
                  <a:pt x="4211837" y="4128342"/>
                </a:lnTo>
                <a:lnTo>
                  <a:pt x="4224147" y="4102261"/>
                </a:lnTo>
                <a:lnTo>
                  <a:pt x="4234484" y="4070946"/>
                </a:lnTo>
                <a:lnTo>
                  <a:pt x="4187420" y="4094766"/>
                </a:lnTo>
                <a:lnTo>
                  <a:pt x="4140730" y="4116186"/>
                </a:lnTo>
                <a:lnTo>
                  <a:pt x="4093920" y="4135307"/>
                </a:lnTo>
                <a:lnTo>
                  <a:pt x="4046492" y="4152229"/>
                </a:lnTo>
                <a:lnTo>
                  <a:pt x="3997950" y="4167053"/>
                </a:lnTo>
                <a:lnTo>
                  <a:pt x="3947796" y="4179879"/>
                </a:lnTo>
                <a:lnTo>
                  <a:pt x="3895534" y="4190809"/>
                </a:lnTo>
                <a:lnTo>
                  <a:pt x="3928291" y="4149762"/>
                </a:lnTo>
                <a:lnTo>
                  <a:pt x="3961463" y="4134197"/>
                </a:lnTo>
                <a:lnTo>
                  <a:pt x="3992868" y="4127946"/>
                </a:lnTo>
                <a:lnTo>
                  <a:pt x="4020324" y="4114838"/>
                </a:lnTo>
                <a:lnTo>
                  <a:pt x="4055906" y="4087033"/>
                </a:lnTo>
                <a:lnTo>
                  <a:pt x="4068959" y="4068766"/>
                </a:lnTo>
                <a:lnTo>
                  <a:pt x="4072077" y="4041711"/>
                </a:lnTo>
                <a:lnTo>
                  <a:pt x="4068293" y="4028175"/>
                </a:lnTo>
                <a:lnTo>
                  <a:pt x="4061839" y="4019645"/>
                </a:lnTo>
                <a:lnTo>
                  <a:pt x="4053458" y="4015201"/>
                </a:lnTo>
                <a:lnTo>
                  <a:pt x="4043895" y="4013923"/>
                </a:lnTo>
                <a:lnTo>
                  <a:pt x="4035882" y="4013923"/>
                </a:lnTo>
                <a:lnTo>
                  <a:pt x="4027436" y="4016133"/>
                </a:lnTo>
                <a:lnTo>
                  <a:pt x="4020324" y="4018343"/>
                </a:lnTo>
                <a:lnTo>
                  <a:pt x="3998348" y="4022911"/>
                </a:lnTo>
                <a:lnTo>
                  <a:pt x="3976604" y="4026646"/>
                </a:lnTo>
                <a:lnTo>
                  <a:pt x="3955080" y="4029166"/>
                </a:lnTo>
                <a:lnTo>
                  <a:pt x="3933761" y="4030091"/>
                </a:lnTo>
                <a:lnTo>
                  <a:pt x="3897596" y="4026851"/>
                </a:lnTo>
                <a:lnTo>
                  <a:pt x="3861950" y="4015846"/>
                </a:lnTo>
                <a:lnTo>
                  <a:pt x="3826774" y="3995141"/>
                </a:lnTo>
                <a:lnTo>
                  <a:pt x="3792016" y="3962806"/>
                </a:lnTo>
                <a:lnTo>
                  <a:pt x="3834205" y="3936539"/>
                </a:lnTo>
                <a:lnTo>
                  <a:pt x="3876973" y="3914752"/>
                </a:lnTo>
                <a:lnTo>
                  <a:pt x="3920177" y="3896557"/>
                </a:lnTo>
                <a:lnTo>
                  <a:pt x="3963673" y="3881066"/>
                </a:lnTo>
                <a:lnTo>
                  <a:pt x="4007315" y="3867391"/>
                </a:lnTo>
                <a:lnTo>
                  <a:pt x="4094460" y="3841930"/>
                </a:lnTo>
                <a:lnTo>
                  <a:pt x="4137675" y="3828369"/>
                </a:lnTo>
                <a:lnTo>
                  <a:pt x="4180459" y="3813069"/>
                </a:lnTo>
                <a:lnTo>
                  <a:pt x="4222666" y="3795142"/>
                </a:lnTo>
                <a:lnTo>
                  <a:pt x="4264153" y="3773699"/>
                </a:lnTo>
                <a:lnTo>
                  <a:pt x="4304775" y="3747853"/>
                </a:lnTo>
                <a:lnTo>
                  <a:pt x="4344387" y="3716713"/>
                </a:lnTo>
                <a:lnTo>
                  <a:pt x="4382846" y="3679393"/>
                </a:lnTo>
                <a:lnTo>
                  <a:pt x="4374563" y="3664723"/>
                </a:lnTo>
                <a:lnTo>
                  <a:pt x="4365601" y="3655296"/>
                </a:lnTo>
                <a:lnTo>
                  <a:pt x="4356155" y="3650262"/>
                </a:lnTo>
                <a:lnTo>
                  <a:pt x="4346422" y="3648773"/>
                </a:lnTo>
                <a:lnTo>
                  <a:pt x="4334192" y="3650589"/>
                </a:lnTo>
                <a:lnTo>
                  <a:pt x="4322194" y="3654944"/>
                </a:lnTo>
                <a:lnTo>
                  <a:pt x="4310800" y="3660201"/>
                </a:lnTo>
                <a:lnTo>
                  <a:pt x="4300385" y="3664724"/>
                </a:lnTo>
                <a:lnTo>
                  <a:pt x="4225230" y="3680422"/>
                </a:lnTo>
                <a:lnTo>
                  <a:pt x="4177232" y="3685728"/>
                </a:lnTo>
                <a:lnTo>
                  <a:pt x="4123804" y="3689681"/>
                </a:lnTo>
                <a:lnTo>
                  <a:pt x="4066085" y="3692540"/>
                </a:lnTo>
                <a:lnTo>
                  <a:pt x="4005212" y="3694559"/>
                </a:lnTo>
                <a:lnTo>
                  <a:pt x="3942325" y="3695998"/>
                </a:lnTo>
                <a:lnTo>
                  <a:pt x="3752959" y="3699393"/>
                </a:lnTo>
                <a:lnTo>
                  <a:pt x="3693395" y="3701075"/>
                </a:lnTo>
                <a:lnTo>
                  <a:pt x="3637509" y="3703460"/>
                </a:lnTo>
                <a:lnTo>
                  <a:pt x="3586437" y="3706806"/>
                </a:lnTo>
                <a:lnTo>
                  <a:pt x="3541319" y="3711368"/>
                </a:lnTo>
                <a:lnTo>
                  <a:pt x="3503292" y="3717405"/>
                </a:lnTo>
                <a:lnTo>
                  <a:pt x="3453066" y="3734930"/>
                </a:lnTo>
                <a:lnTo>
                  <a:pt x="3422979" y="3753692"/>
                </a:lnTo>
                <a:lnTo>
                  <a:pt x="3392512" y="3767778"/>
                </a:lnTo>
                <a:lnTo>
                  <a:pt x="3361751" y="3776635"/>
                </a:lnTo>
                <a:lnTo>
                  <a:pt x="3330778" y="3779710"/>
                </a:lnTo>
                <a:lnTo>
                  <a:pt x="3319587" y="3779294"/>
                </a:lnTo>
                <a:lnTo>
                  <a:pt x="3308381" y="3778029"/>
                </a:lnTo>
                <a:lnTo>
                  <a:pt x="3297166" y="3775890"/>
                </a:lnTo>
                <a:lnTo>
                  <a:pt x="3285947" y="3772852"/>
                </a:lnTo>
                <a:lnTo>
                  <a:pt x="3278228" y="3767056"/>
                </a:lnTo>
                <a:lnTo>
                  <a:pt x="3285173" y="3759119"/>
                </a:lnTo>
                <a:lnTo>
                  <a:pt x="3304648" y="3749082"/>
                </a:lnTo>
                <a:lnTo>
                  <a:pt x="3334518" y="3736986"/>
                </a:lnTo>
                <a:lnTo>
                  <a:pt x="3416907" y="3706773"/>
                </a:lnTo>
                <a:lnTo>
                  <a:pt x="3465157" y="3688737"/>
                </a:lnTo>
                <a:lnTo>
                  <a:pt x="3515266" y="3668802"/>
                </a:lnTo>
                <a:lnTo>
                  <a:pt x="3565099" y="3647008"/>
                </a:lnTo>
                <a:lnTo>
                  <a:pt x="3612522" y="3623395"/>
                </a:lnTo>
                <a:lnTo>
                  <a:pt x="3655402" y="3598002"/>
                </a:lnTo>
                <a:lnTo>
                  <a:pt x="3691603" y="3570872"/>
                </a:lnTo>
                <a:lnTo>
                  <a:pt x="3718991" y="3542042"/>
                </a:lnTo>
                <a:lnTo>
                  <a:pt x="3732041" y="3527632"/>
                </a:lnTo>
                <a:lnTo>
                  <a:pt x="3752924" y="3507893"/>
                </a:lnTo>
                <a:lnTo>
                  <a:pt x="3814656" y="3455221"/>
                </a:lnTo>
                <a:lnTo>
                  <a:pt x="3853740" y="3423682"/>
                </a:lnTo>
                <a:lnTo>
                  <a:pt x="3897127" y="3389605"/>
                </a:lnTo>
                <a:lnTo>
                  <a:pt x="3943932" y="3353688"/>
                </a:lnTo>
                <a:lnTo>
                  <a:pt x="3993275" y="3316627"/>
                </a:lnTo>
                <a:lnTo>
                  <a:pt x="4044271" y="3279120"/>
                </a:lnTo>
                <a:lnTo>
                  <a:pt x="4096039" y="3241866"/>
                </a:lnTo>
                <a:lnTo>
                  <a:pt x="4147695" y="3205561"/>
                </a:lnTo>
                <a:lnTo>
                  <a:pt x="4198357" y="3170903"/>
                </a:lnTo>
                <a:lnTo>
                  <a:pt x="4247142" y="3138590"/>
                </a:lnTo>
                <a:lnTo>
                  <a:pt x="4293167" y="3109319"/>
                </a:lnTo>
                <a:lnTo>
                  <a:pt x="4335551" y="3083787"/>
                </a:lnTo>
                <a:lnTo>
                  <a:pt x="4373410" y="3062693"/>
                </a:lnTo>
                <a:lnTo>
                  <a:pt x="4349669" y="3038093"/>
                </a:lnTo>
                <a:lnTo>
                  <a:pt x="4321302" y="3025822"/>
                </a:lnTo>
                <a:lnTo>
                  <a:pt x="4299554" y="3006422"/>
                </a:lnTo>
                <a:lnTo>
                  <a:pt x="4295673" y="2960433"/>
                </a:lnTo>
                <a:lnTo>
                  <a:pt x="4339880" y="2940401"/>
                </a:lnTo>
                <a:lnTo>
                  <a:pt x="4385614" y="2923997"/>
                </a:lnTo>
                <a:lnTo>
                  <a:pt x="4480844" y="2893692"/>
                </a:lnTo>
                <a:lnTo>
                  <a:pt x="4529927" y="2875601"/>
                </a:lnTo>
                <a:lnTo>
                  <a:pt x="4579715" y="2852759"/>
                </a:lnTo>
                <a:lnTo>
                  <a:pt x="4630000" y="2823070"/>
                </a:lnTo>
                <a:lnTo>
                  <a:pt x="4612378" y="2809014"/>
                </a:lnTo>
                <a:lnTo>
                  <a:pt x="4594009" y="2800527"/>
                </a:lnTo>
                <a:lnTo>
                  <a:pt x="4575086" y="2796356"/>
                </a:lnTo>
                <a:lnTo>
                  <a:pt x="4555807" y="2795244"/>
                </a:lnTo>
                <a:lnTo>
                  <a:pt x="4548817" y="2795351"/>
                </a:lnTo>
                <a:lnTo>
                  <a:pt x="4513881" y="2797355"/>
                </a:lnTo>
                <a:lnTo>
                  <a:pt x="4500079" y="2797746"/>
                </a:lnTo>
                <a:lnTo>
                  <a:pt x="4491777" y="2797555"/>
                </a:lnTo>
                <a:lnTo>
                  <a:pt x="4483568" y="2796909"/>
                </a:lnTo>
                <a:lnTo>
                  <a:pt x="4475471" y="2795705"/>
                </a:lnTo>
                <a:lnTo>
                  <a:pt x="4467504" y="2793834"/>
                </a:lnTo>
                <a:lnTo>
                  <a:pt x="4493955" y="2754413"/>
                </a:lnTo>
                <a:lnTo>
                  <a:pt x="4525494" y="2734705"/>
                </a:lnTo>
                <a:lnTo>
                  <a:pt x="4592294" y="2714942"/>
                </a:lnTo>
                <a:lnTo>
                  <a:pt x="4626161" y="2688363"/>
                </a:lnTo>
                <a:lnTo>
                  <a:pt x="4663894" y="2643759"/>
                </a:lnTo>
                <a:lnTo>
                  <a:pt x="4692553" y="2601821"/>
                </a:lnTo>
                <a:lnTo>
                  <a:pt x="4699203" y="2583243"/>
                </a:lnTo>
                <a:lnTo>
                  <a:pt x="4650119" y="2599984"/>
                </a:lnTo>
                <a:lnTo>
                  <a:pt x="4601916" y="2613293"/>
                </a:lnTo>
                <a:lnTo>
                  <a:pt x="4553632" y="2624179"/>
                </a:lnTo>
                <a:lnTo>
                  <a:pt x="4505294" y="2633451"/>
                </a:lnTo>
                <a:lnTo>
                  <a:pt x="4408571" y="2650379"/>
                </a:lnTo>
                <a:lnTo>
                  <a:pt x="4360243" y="2659650"/>
                </a:lnTo>
                <a:lnTo>
                  <a:pt x="4311974" y="2670535"/>
                </a:lnTo>
                <a:lnTo>
                  <a:pt x="4263792" y="2683841"/>
                </a:lnTo>
                <a:lnTo>
                  <a:pt x="4215726" y="2700375"/>
                </a:lnTo>
                <a:lnTo>
                  <a:pt x="4196279" y="2708028"/>
                </a:lnTo>
                <a:lnTo>
                  <a:pt x="4176839" y="2715391"/>
                </a:lnTo>
                <a:lnTo>
                  <a:pt x="4157808" y="2720933"/>
                </a:lnTo>
                <a:lnTo>
                  <a:pt x="4139590" y="2723121"/>
                </a:lnTo>
                <a:lnTo>
                  <a:pt x="4120914" y="2719801"/>
                </a:lnTo>
                <a:lnTo>
                  <a:pt x="4104262" y="2708471"/>
                </a:lnTo>
                <a:lnTo>
                  <a:pt x="4090177" y="2687073"/>
                </a:lnTo>
                <a:lnTo>
                  <a:pt x="4079201" y="2653550"/>
                </a:lnTo>
                <a:lnTo>
                  <a:pt x="4076937" y="2643174"/>
                </a:lnTo>
                <a:lnTo>
                  <a:pt x="4074844" y="2635096"/>
                </a:lnTo>
                <a:lnTo>
                  <a:pt x="4071652" y="2629853"/>
                </a:lnTo>
                <a:lnTo>
                  <a:pt x="4066095" y="2627985"/>
                </a:lnTo>
                <a:lnTo>
                  <a:pt x="4057738" y="2629735"/>
                </a:lnTo>
                <a:lnTo>
                  <a:pt x="4045253" y="2635272"/>
                </a:lnTo>
                <a:lnTo>
                  <a:pt x="4027631" y="2645023"/>
                </a:lnTo>
                <a:lnTo>
                  <a:pt x="4003865" y="2659418"/>
                </a:lnTo>
                <a:lnTo>
                  <a:pt x="3990060" y="2667114"/>
                </a:lnTo>
                <a:lnTo>
                  <a:pt x="3975657" y="2674027"/>
                </a:lnTo>
                <a:lnTo>
                  <a:pt x="3960965" y="2679015"/>
                </a:lnTo>
                <a:lnTo>
                  <a:pt x="3946296" y="2680931"/>
                </a:lnTo>
                <a:lnTo>
                  <a:pt x="3936028" y="2679793"/>
                </a:lnTo>
                <a:lnTo>
                  <a:pt x="3926043" y="2676104"/>
                </a:lnTo>
                <a:lnTo>
                  <a:pt x="3916453" y="2669450"/>
                </a:lnTo>
                <a:lnTo>
                  <a:pt x="3907370" y="2659418"/>
                </a:lnTo>
                <a:lnTo>
                  <a:pt x="3924173" y="2632307"/>
                </a:lnTo>
                <a:lnTo>
                  <a:pt x="3944974" y="2619990"/>
                </a:lnTo>
                <a:lnTo>
                  <a:pt x="3967562" y="2614237"/>
                </a:lnTo>
                <a:lnTo>
                  <a:pt x="3989730" y="2606814"/>
                </a:lnTo>
                <a:lnTo>
                  <a:pt x="4021765" y="2586959"/>
                </a:lnTo>
                <a:lnTo>
                  <a:pt x="4062872" y="2559666"/>
                </a:lnTo>
                <a:lnTo>
                  <a:pt x="4109991" y="2527370"/>
                </a:lnTo>
                <a:lnTo>
                  <a:pt x="4256824" y="2424790"/>
                </a:lnTo>
                <a:lnTo>
                  <a:pt x="4297395" y="2396810"/>
                </a:lnTo>
                <a:lnTo>
                  <a:pt x="4373904" y="2349479"/>
                </a:lnTo>
                <a:lnTo>
                  <a:pt x="4416047" y="2329124"/>
                </a:lnTo>
                <a:lnTo>
                  <a:pt x="4456040" y="2313075"/>
                </a:lnTo>
                <a:lnTo>
                  <a:pt x="4494811" y="2299482"/>
                </a:lnTo>
                <a:lnTo>
                  <a:pt x="4533293" y="2286492"/>
                </a:lnTo>
                <a:lnTo>
                  <a:pt x="4572415" y="2272254"/>
                </a:lnTo>
                <a:lnTo>
                  <a:pt x="4613107" y="2254917"/>
                </a:lnTo>
                <a:lnTo>
                  <a:pt x="4656300" y="2232629"/>
                </a:lnTo>
                <a:lnTo>
                  <a:pt x="4702924" y="2203538"/>
                </a:lnTo>
                <a:lnTo>
                  <a:pt x="4698796" y="2204021"/>
                </a:lnTo>
                <a:lnTo>
                  <a:pt x="4691837" y="2204250"/>
                </a:lnTo>
                <a:lnTo>
                  <a:pt x="4671919" y="2200029"/>
                </a:lnTo>
                <a:lnTo>
                  <a:pt x="4660009" y="2190743"/>
                </a:lnTo>
                <a:lnTo>
                  <a:pt x="4646772" y="2181457"/>
                </a:lnTo>
                <a:lnTo>
                  <a:pt x="4622876" y="2177237"/>
                </a:lnTo>
                <a:lnTo>
                  <a:pt x="4606998" y="2175771"/>
                </a:lnTo>
                <a:lnTo>
                  <a:pt x="4592877" y="2169914"/>
                </a:lnTo>
                <a:lnTo>
                  <a:pt x="4583173" y="2157472"/>
                </a:lnTo>
                <a:lnTo>
                  <a:pt x="4580547" y="2136254"/>
                </a:lnTo>
                <a:lnTo>
                  <a:pt x="4591702" y="2116010"/>
                </a:lnTo>
                <a:lnTo>
                  <a:pt x="4620810" y="2084283"/>
                </a:lnTo>
                <a:lnTo>
                  <a:pt x="4661334" y="2045220"/>
                </a:lnTo>
                <a:lnTo>
                  <a:pt x="4706740" y="2002969"/>
                </a:lnTo>
                <a:lnTo>
                  <a:pt x="4750491" y="1961675"/>
                </a:lnTo>
                <a:lnTo>
                  <a:pt x="4786051" y="1925486"/>
                </a:lnTo>
                <a:lnTo>
                  <a:pt x="4806884" y="1898549"/>
                </a:lnTo>
                <a:lnTo>
                  <a:pt x="4806454" y="1885010"/>
                </a:lnTo>
                <a:lnTo>
                  <a:pt x="4797223" y="1881565"/>
                </a:lnTo>
                <a:lnTo>
                  <a:pt x="4787187" y="1879201"/>
                </a:lnTo>
                <a:lnTo>
                  <a:pt x="4776424" y="1877839"/>
                </a:lnTo>
                <a:lnTo>
                  <a:pt x="4765014" y="1877402"/>
                </a:lnTo>
                <a:lnTo>
                  <a:pt x="4729791" y="1880555"/>
                </a:lnTo>
                <a:lnTo>
                  <a:pt x="4691868" y="1888866"/>
                </a:lnTo>
                <a:lnTo>
                  <a:pt x="4653107" y="1900618"/>
                </a:lnTo>
                <a:lnTo>
                  <a:pt x="4615370" y="1914093"/>
                </a:lnTo>
                <a:lnTo>
                  <a:pt x="4550381" y="1939315"/>
                </a:lnTo>
                <a:lnTo>
                  <a:pt x="4526852" y="1947629"/>
                </a:lnTo>
                <a:lnTo>
                  <a:pt x="4511776" y="1950783"/>
                </a:lnTo>
                <a:lnTo>
                  <a:pt x="4507801" y="1949728"/>
                </a:lnTo>
                <a:lnTo>
                  <a:pt x="4507142" y="1946382"/>
                </a:lnTo>
                <a:lnTo>
                  <a:pt x="4564960" y="1876397"/>
                </a:lnTo>
                <a:lnTo>
                  <a:pt x="4600303" y="1837612"/>
                </a:lnTo>
                <a:lnTo>
                  <a:pt x="4629540" y="1811586"/>
                </a:lnTo>
                <a:lnTo>
                  <a:pt x="4695913" y="1782635"/>
                </a:lnTo>
                <a:lnTo>
                  <a:pt x="4718685" y="1769441"/>
                </a:lnTo>
                <a:lnTo>
                  <a:pt x="4749026" y="1742584"/>
                </a:lnTo>
                <a:lnTo>
                  <a:pt x="4785043" y="1705414"/>
                </a:lnTo>
                <a:lnTo>
                  <a:pt x="4824844" y="1661280"/>
                </a:lnTo>
                <a:lnTo>
                  <a:pt x="4908232" y="1565522"/>
                </a:lnTo>
                <a:lnTo>
                  <a:pt x="4948033" y="1520596"/>
                </a:lnTo>
                <a:lnTo>
                  <a:pt x="4984050" y="1482106"/>
                </a:lnTo>
                <a:lnTo>
                  <a:pt x="5014391" y="1453401"/>
                </a:lnTo>
                <a:lnTo>
                  <a:pt x="5037162" y="1437830"/>
                </a:lnTo>
                <a:lnTo>
                  <a:pt x="5046095" y="1427697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13415" y="2881161"/>
            <a:ext cx="7530465" cy="190690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876425" marR="5080" indent="-1212850" algn="just">
              <a:lnSpc>
                <a:spcPct val="103000"/>
              </a:lnSpc>
              <a:spcBef>
                <a:spcPts val="70"/>
              </a:spcBef>
            </a:pP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500" spc="2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1987,</a:t>
            </a:r>
            <a:r>
              <a:rPr sz="1500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Sheryl</a:t>
            </a:r>
            <a:r>
              <a:rPr sz="1500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Leach</a:t>
            </a:r>
            <a:r>
              <a:rPr sz="1500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00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Dallas,</a:t>
            </a:r>
            <a:r>
              <a:rPr sz="1500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Texas</a:t>
            </a:r>
            <a:r>
              <a:rPr sz="1500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created</a:t>
            </a:r>
            <a:r>
              <a:rPr sz="1500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00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character</a:t>
            </a:r>
            <a:r>
              <a:rPr sz="1500" spc="3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b="1" dirty="0">
                <a:solidFill>
                  <a:srgbClr val="231F20"/>
                </a:solidFill>
                <a:latin typeface="Candara"/>
                <a:cs typeface="Candara"/>
              </a:rPr>
              <a:t>BARNEY</a:t>
            </a:r>
            <a:r>
              <a:rPr sz="1500" b="1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while</a:t>
            </a:r>
            <a:r>
              <a:rPr sz="1500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Candara"/>
                <a:cs typeface="Candara"/>
              </a:rPr>
              <a:t>over- </a:t>
            </a:r>
            <a:r>
              <a:rPr sz="1500" spc="10" dirty="0">
                <a:solidFill>
                  <a:srgbClr val="231F20"/>
                </a:solidFill>
                <a:latin typeface="Candara"/>
                <a:cs typeface="Candara"/>
              </a:rPr>
              <a:t>seeing</a:t>
            </a:r>
            <a:r>
              <a:rPr sz="150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10" dirty="0">
                <a:solidFill>
                  <a:srgbClr val="231F20"/>
                </a:solidFill>
                <a:latin typeface="Candara"/>
                <a:cs typeface="Candara"/>
              </a:rPr>
              <a:t>production</a:t>
            </a:r>
            <a:r>
              <a:rPr sz="150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1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0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1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50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10" dirty="0">
                <a:solidFill>
                  <a:srgbClr val="231F20"/>
                </a:solidFill>
                <a:latin typeface="Candara"/>
                <a:cs typeface="Candara"/>
              </a:rPr>
              <a:t>series</a:t>
            </a:r>
            <a:r>
              <a:rPr sz="15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1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0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10" dirty="0">
                <a:solidFill>
                  <a:srgbClr val="231F20"/>
                </a:solidFill>
                <a:latin typeface="Candara"/>
                <a:cs typeface="Candara"/>
              </a:rPr>
              <a:t>home</a:t>
            </a:r>
            <a:r>
              <a:rPr sz="150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10" dirty="0">
                <a:solidFill>
                  <a:srgbClr val="231F20"/>
                </a:solidFill>
                <a:latin typeface="Candara"/>
                <a:cs typeface="Candara"/>
              </a:rPr>
              <a:t>videos</a:t>
            </a:r>
            <a:r>
              <a:rPr sz="150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10" dirty="0">
                <a:solidFill>
                  <a:srgbClr val="231F20"/>
                </a:solidFill>
                <a:latin typeface="Candara"/>
                <a:cs typeface="Candara"/>
              </a:rPr>
              <a:t>entitled </a:t>
            </a:r>
            <a:r>
              <a:rPr sz="1500" i="1" spc="10" dirty="0">
                <a:solidFill>
                  <a:srgbClr val="231F20"/>
                </a:solidFill>
                <a:latin typeface="Candara"/>
                <a:cs typeface="Candara"/>
              </a:rPr>
              <a:t>Barney</a:t>
            </a:r>
            <a:r>
              <a:rPr sz="1500" i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i="1" spc="1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500" i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i="1" spc="-25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500" i="1" dirty="0">
                <a:solidFill>
                  <a:srgbClr val="231F20"/>
                </a:solidFill>
                <a:latin typeface="Candara"/>
                <a:cs typeface="Candara"/>
              </a:rPr>
              <a:t>Backyard</a:t>
            </a:r>
            <a:r>
              <a:rPr sz="1500" i="1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i="1" dirty="0">
                <a:solidFill>
                  <a:srgbClr val="231F20"/>
                </a:solidFill>
                <a:latin typeface="Candara"/>
                <a:cs typeface="Candara"/>
              </a:rPr>
              <a:t>Gang</a:t>
            </a:r>
            <a:r>
              <a:rPr sz="1500" i="1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starring</a:t>
            </a:r>
            <a:r>
              <a:rPr sz="1500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Sandy</a:t>
            </a:r>
            <a:r>
              <a:rPr sz="1500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Duncan.</a:t>
            </a:r>
            <a:r>
              <a:rPr sz="1500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While</a:t>
            </a:r>
            <a:r>
              <a:rPr sz="1500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00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DVD’s</a:t>
            </a:r>
            <a:r>
              <a:rPr sz="1500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were</a:t>
            </a:r>
            <a:r>
              <a:rPr sz="1500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Candara"/>
                <a:cs typeface="Candara"/>
              </a:rPr>
              <a:t>mod-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estly</a:t>
            </a:r>
            <a:r>
              <a:rPr sz="150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successful,</a:t>
            </a:r>
            <a:r>
              <a:rPr sz="1500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0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character</a:t>
            </a:r>
            <a:r>
              <a:rPr sz="1500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50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ultimately</a:t>
            </a:r>
            <a:r>
              <a:rPr sz="150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be</a:t>
            </a:r>
            <a:r>
              <a:rPr sz="1500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changed</a:t>
            </a:r>
            <a:r>
              <a:rPr sz="1500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500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Candara"/>
                <a:cs typeface="Candara"/>
              </a:rPr>
              <a:t>be-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came</a:t>
            </a:r>
            <a:r>
              <a:rPr sz="150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basis</a:t>
            </a:r>
            <a:r>
              <a:rPr sz="150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50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50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PBS</a:t>
            </a:r>
            <a:r>
              <a:rPr sz="1500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series</a:t>
            </a:r>
            <a:r>
              <a:rPr sz="150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500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debuted</a:t>
            </a:r>
            <a:r>
              <a:rPr sz="150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50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1992</a:t>
            </a:r>
            <a:r>
              <a:rPr sz="150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called</a:t>
            </a:r>
            <a:r>
              <a:rPr sz="150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i="1" dirty="0">
                <a:solidFill>
                  <a:srgbClr val="231F20"/>
                </a:solidFill>
                <a:latin typeface="Candara"/>
                <a:cs typeface="Candara"/>
              </a:rPr>
              <a:t>Barney</a:t>
            </a:r>
            <a:r>
              <a:rPr sz="1500" i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i="1" spc="-50" dirty="0">
                <a:solidFill>
                  <a:srgbClr val="231F20"/>
                </a:solidFill>
                <a:latin typeface="Candara"/>
                <a:cs typeface="Candara"/>
              </a:rPr>
              <a:t>&amp; </a:t>
            </a:r>
            <a:r>
              <a:rPr sz="1500" i="1" dirty="0">
                <a:solidFill>
                  <a:srgbClr val="231F20"/>
                </a:solidFill>
                <a:latin typeface="Candara"/>
                <a:cs typeface="Candara"/>
              </a:rPr>
              <a:t>Friends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.</a:t>
            </a:r>
            <a:r>
              <a:rPr sz="1500" spc="2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00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show</a:t>
            </a:r>
            <a:r>
              <a:rPr sz="1500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500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popular;</a:t>
            </a:r>
            <a:r>
              <a:rPr sz="1500" spc="3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however,</a:t>
            </a:r>
            <a:r>
              <a:rPr sz="1500" spc="3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its</a:t>
            </a:r>
            <a:r>
              <a:rPr sz="1500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related</a:t>
            </a:r>
            <a:r>
              <a:rPr sz="1500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500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Candara"/>
                <a:cs typeface="Candara"/>
              </a:rPr>
              <a:t>pro-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gram</a:t>
            </a:r>
            <a:r>
              <a:rPr sz="150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50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5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real</a:t>
            </a:r>
            <a:r>
              <a:rPr sz="1500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hit,</a:t>
            </a:r>
            <a:r>
              <a:rPr sz="150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particularly</a:t>
            </a:r>
            <a:r>
              <a:rPr sz="150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500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0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plush</a:t>
            </a:r>
            <a:r>
              <a:rPr sz="1500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500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toy</a:t>
            </a:r>
            <a:r>
              <a:rPr sz="1500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areas.</a:t>
            </a:r>
            <a:r>
              <a:rPr sz="1500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500" spc="-10" dirty="0">
                <a:solidFill>
                  <a:srgbClr val="231F20"/>
                </a:solidFill>
                <a:latin typeface="Candara"/>
                <a:cs typeface="Candara"/>
              </a:rPr>
              <a:t>BARNEY</a:t>
            </a:r>
            <a:endParaRPr sz="1500">
              <a:latin typeface="Candara"/>
              <a:cs typeface="Candara"/>
            </a:endParaRPr>
          </a:p>
          <a:p>
            <a:pPr marL="12700" algn="just">
              <a:lnSpc>
                <a:spcPct val="100000"/>
              </a:lnSpc>
              <a:spcBef>
                <a:spcPts val="50"/>
              </a:spcBef>
            </a:pP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won</a:t>
            </a:r>
            <a:r>
              <a:rPr sz="1500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LIMA’s</a:t>
            </a:r>
            <a:r>
              <a:rPr sz="150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License</a:t>
            </a:r>
            <a:r>
              <a:rPr sz="150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0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0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Year</a:t>
            </a:r>
            <a:r>
              <a:rPr sz="1500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award</a:t>
            </a:r>
            <a:r>
              <a:rPr sz="150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500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Candara"/>
                <a:cs typeface="Candara"/>
              </a:rPr>
              <a:t>1994.</a:t>
            </a:r>
            <a:endParaRPr sz="1500">
              <a:latin typeface="Candara"/>
              <a:cs typeface="Candar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2620" y="3182912"/>
            <a:ext cx="1702689" cy="131499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22548" y="1912852"/>
            <a:ext cx="263969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84580" marR="5080" indent="-1072515">
              <a:lnSpc>
                <a:spcPct val="101499"/>
              </a:lnSpc>
              <a:spcBef>
                <a:spcPts val="95"/>
              </a:spcBef>
            </a:pPr>
            <a:r>
              <a:rPr dirty="0"/>
              <a:t>BARNEY</a:t>
            </a:r>
            <a:r>
              <a:rPr spc="50" dirty="0"/>
              <a:t> </a:t>
            </a:r>
            <a:r>
              <a:rPr dirty="0"/>
              <a:t>THE</a:t>
            </a:r>
            <a:r>
              <a:rPr spc="50" dirty="0"/>
              <a:t> </a:t>
            </a:r>
            <a:r>
              <a:rPr spc="-10" dirty="0"/>
              <a:t>DINOSAUR </a:t>
            </a:r>
            <a:r>
              <a:rPr spc="-20" dirty="0"/>
              <a:t>1987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" y="1057275"/>
            <a:ext cx="1636395" cy="5658485"/>
          </a:xfrm>
          <a:custGeom>
            <a:avLst/>
            <a:gdLst/>
            <a:ahLst/>
            <a:cxnLst/>
            <a:rect l="l" t="t" r="r" b="b"/>
            <a:pathLst>
              <a:path w="1636395" h="5658484">
                <a:moveTo>
                  <a:pt x="1636369" y="5657862"/>
                </a:moveTo>
                <a:lnTo>
                  <a:pt x="1592848" y="5632128"/>
                </a:lnTo>
                <a:lnTo>
                  <a:pt x="1506427" y="5579632"/>
                </a:lnTo>
                <a:lnTo>
                  <a:pt x="1462915" y="5554512"/>
                </a:lnTo>
                <a:lnTo>
                  <a:pt x="1418794" y="5531239"/>
                </a:lnTo>
                <a:lnTo>
                  <a:pt x="1373760" y="5510636"/>
                </a:lnTo>
                <a:lnTo>
                  <a:pt x="1290739" y="5480023"/>
                </a:lnTo>
                <a:lnTo>
                  <a:pt x="1256675" y="5461792"/>
                </a:lnTo>
                <a:lnTo>
                  <a:pt x="1227596" y="5437039"/>
                </a:lnTo>
                <a:lnTo>
                  <a:pt x="1205782" y="5403971"/>
                </a:lnTo>
                <a:lnTo>
                  <a:pt x="1193515" y="5360795"/>
                </a:lnTo>
                <a:lnTo>
                  <a:pt x="1193076" y="5305717"/>
                </a:lnTo>
                <a:lnTo>
                  <a:pt x="1191616" y="5284294"/>
                </a:lnTo>
                <a:lnTo>
                  <a:pt x="1184603" y="5266982"/>
                </a:lnTo>
                <a:lnTo>
                  <a:pt x="1172796" y="5255403"/>
                </a:lnTo>
                <a:lnTo>
                  <a:pt x="1156957" y="5251183"/>
                </a:lnTo>
                <a:lnTo>
                  <a:pt x="1153401" y="5251183"/>
                </a:lnTo>
                <a:lnTo>
                  <a:pt x="1149642" y="5251742"/>
                </a:lnTo>
                <a:lnTo>
                  <a:pt x="1137551" y="5255399"/>
                </a:lnTo>
                <a:lnTo>
                  <a:pt x="1130007" y="5256542"/>
                </a:lnTo>
                <a:lnTo>
                  <a:pt x="1122972" y="5256542"/>
                </a:lnTo>
                <a:lnTo>
                  <a:pt x="1094230" y="5249568"/>
                </a:lnTo>
                <a:lnTo>
                  <a:pt x="1070308" y="5231769"/>
                </a:lnTo>
                <a:lnTo>
                  <a:pt x="1049134" y="5207834"/>
                </a:lnTo>
                <a:lnTo>
                  <a:pt x="1028636" y="5182450"/>
                </a:lnTo>
                <a:lnTo>
                  <a:pt x="994242" y="5142103"/>
                </a:lnTo>
                <a:lnTo>
                  <a:pt x="958533" y="5104005"/>
                </a:lnTo>
                <a:lnTo>
                  <a:pt x="919597" y="5071115"/>
                </a:lnTo>
                <a:lnTo>
                  <a:pt x="875522" y="5046391"/>
                </a:lnTo>
                <a:lnTo>
                  <a:pt x="824395" y="5032794"/>
                </a:lnTo>
                <a:lnTo>
                  <a:pt x="833448" y="5012083"/>
                </a:lnTo>
                <a:lnTo>
                  <a:pt x="843992" y="4998800"/>
                </a:lnTo>
                <a:lnTo>
                  <a:pt x="855682" y="4991726"/>
                </a:lnTo>
                <a:lnTo>
                  <a:pt x="868172" y="4989639"/>
                </a:lnTo>
                <a:lnTo>
                  <a:pt x="875849" y="4990265"/>
                </a:lnTo>
                <a:lnTo>
                  <a:pt x="883612" y="4991969"/>
                </a:lnTo>
                <a:lnTo>
                  <a:pt x="891389" y="4994493"/>
                </a:lnTo>
                <a:lnTo>
                  <a:pt x="942451" y="5015491"/>
                </a:lnTo>
                <a:lnTo>
                  <a:pt x="1072492" y="5070644"/>
                </a:lnTo>
                <a:lnTo>
                  <a:pt x="1115847" y="5088559"/>
                </a:lnTo>
                <a:lnTo>
                  <a:pt x="1142240" y="5098903"/>
                </a:lnTo>
                <a:lnTo>
                  <a:pt x="1169217" y="5108930"/>
                </a:lnTo>
                <a:lnTo>
                  <a:pt x="1197345" y="5116509"/>
                </a:lnTo>
                <a:lnTo>
                  <a:pt x="1227188" y="5119509"/>
                </a:lnTo>
                <a:lnTo>
                  <a:pt x="1238093" y="5119087"/>
                </a:lnTo>
                <a:lnTo>
                  <a:pt x="1249299" y="5117761"/>
                </a:lnTo>
                <a:lnTo>
                  <a:pt x="1260828" y="5115443"/>
                </a:lnTo>
                <a:lnTo>
                  <a:pt x="1272705" y="5112042"/>
                </a:lnTo>
                <a:lnTo>
                  <a:pt x="1242449" y="5065860"/>
                </a:lnTo>
                <a:lnTo>
                  <a:pt x="1207497" y="5031172"/>
                </a:lnTo>
                <a:lnTo>
                  <a:pt x="1169366" y="5005289"/>
                </a:lnTo>
                <a:lnTo>
                  <a:pt x="1129577" y="4985520"/>
                </a:lnTo>
                <a:lnTo>
                  <a:pt x="1051102" y="4953571"/>
                </a:lnTo>
                <a:lnTo>
                  <a:pt x="1007887" y="4930203"/>
                </a:lnTo>
                <a:lnTo>
                  <a:pt x="969521" y="4901617"/>
                </a:lnTo>
                <a:lnTo>
                  <a:pt x="934618" y="4868467"/>
                </a:lnTo>
                <a:lnTo>
                  <a:pt x="901794" y="4831404"/>
                </a:lnTo>
                <a:lnTo>
                  <a:pt x="869663" y="4791080"/>
                </a:lnTo>
                <a:lnTo>
                  <a:pt x="836841" y="4748149"/>
                </a:lnTo>
                <a:lnTo>
                  <a:pt x="844520" y="4745811"/>
                </a:lnTo>
                <a:lnTo>
                  <a:pt x="851987" y="4744208"/>
                </a:lnTo>
                <a:lnTo>
                  <a:pt x="859256" y="4743287"/>
                </a:lnTo>
                <a:lnTo>
                  <a:pt x="866343" y="4742992"/>
                </a:lnTo>
                <a:lnTo>
                  <a:pt x="884443" y="4744857"/>
                </a:lnTo>
                <a:lnTo>
                  <a:pt x="901569" y="4749773"/>
                </a:lnTo>
                <a:lnTo>
                  <a:pt x="917967" y="4756724"/>
                </a:lnTo>
                <a:lnTo>
                  <a:pt x="949557" y="4772661"/>
                </a:lnTo>
                <a:lnTo>
                  <a:pt x="965239" y="4779610"/>
                </a:lnTo>
                <a:lnTo>
                  <a:pt x="981171" y="4784524"/>
                </a:lnTo>
                <a:lnTo>
                  <a:pt x="997597" y="4786388"/>
                </a:lnTo>
                <a:lnTo>
                  <a:pt x="1001242" y="4786287"/>
                </a:lnTo>
                <a:lnTo>
                  <a:pt x="1008710" y="4759883"/>
                </a:lnTo>
                <a:lnTo>
                  <a:pt x="967913" y="4733079"/>
                </a:lnTo>
                <a:lnTo>
                  <a:pt x="934726" y="4699998"/>
                </a:lnTo>
                <a:lnTo>
                  <a:pt x="908456" y="4661212"/>
                </a:lnTo>
                <a:lnTo>
                  <a:pt x="888413" y="4617292"/>
                </a:lnTo>
                <a:lnTo>
                  <a:pt x="873907" y="4568810"/>
                </a:lnTo>
                <a:lnTo>
                  <a:pt x="864247" y="4516335"/>
                </a:lnTo>
                <a:lnTo>
                  <a:pt x="855803" y="4480946"/>
                </a:lnTo>
                <a:lnTo>
                  <a:pt x="839652" y="4455448"/>
                </a:lnTo>
                <a:lnTo>
                  <a:pt x="818365" y="4435432"/>
                </a:lnTo>
                <a:lnTo>
                  <a:pt x="794512" y="4416488"/>
                </a:lnTo>
                <a:lnTo>
                  <a:pt x="757746" y="4386431"/>
                </a:lnTo>
                <a:lnTo>
                  <a:pt x="683620" y="4326630"/>
                </a:lnTo>
                <a:lnTo>
                  <a:pt x="646794" y="4296065"/>
                </a:lnTo>
                <a:lnTo>
                  <a:pt x="610480" y="4264511"/>
                </a:lnTo>
                <a:lnTo>
                  <a:pt x="574944" y="4231556"/>
                </a:lnTo>
                <a:lnTo>
                  <a:pt x="540455" y="4196790"/>
                </a:lnTo>
                <a:lnTo>
                  <a:pt x="507277" y="4159803"/>
                </a:lnTo>
                <a:lnTo>
                  <a:pt x="475678" y="4120184"/>
                </a:lnTo>
                <a:lnTo>
                  <a:pt x="520355" y="4130268"/>
                </a:lnTo>
                <a:lnTo>
                  <a:pt x="563158" y="4146613"/>
                </a:lnTo>
                <a:lnTo>
                  <a:pt x="604957" y="4167218"/>
                </a:lnTo>
                <a:lnTo>
                  <a:pt x="689031" y="4213199"/>
                </a:lnTo>
                <a:lnTo>
                  <a:pt x="733050" y="4234573"/>
                </a:lnTo>
                <a:lnTo>
                  <a:pt x="779551" y="4252201"/>
                </a:lnTo>
                <a:lnTo>
                  <a:pt x="748700" y="4209500"/>
                </a:lnTo>
                <a:lnTo>
                  <a:pt x="716126" y="4170946"/>
                </a:lnTo>
                <a:lnTo>
                  <a:pt x="682138" y="4135913"/>
                </a:lnTo>
                <a:lnTo>
                  <a:pt x="647042" y="4103775"/>
                </a:lnTo>
                <a:lnTo>
                  <a:pt x="611147" y="4073906"/>
                </a:lnTo>
                <a:lnTo>
                  <a:pt x="574759" y="4045680"/>
                </a:lnTo>
                <a:lnTo>
                  <a:pt x="501739" y="3991651"/>
                </a:lnTo>
                <a:lnTo>
                  <a:pt x="465721" y="3964597"/>
                </a:lnTo>
                <a:lnTo>
                  <a:pt x="392550" y="3905189"/>
                </a:lnTo>
                <a:lnTo>
                  <a:pt x="354682" y="3878786"/>
                </a:lnTo>
                <a:lnTo>
                  <a:pt x="313778" y="3858983"/>
                </a:lnTo>
                <a:lnTo>
                  <a:pt x="297082" y="3852658"/>
                </a:lnTo>
                <a:lnTo>
                  <a:pt x="281085" y="3841381"/>
                </a:lnTo>
                <a:lnTo>
                  <a:pt x="272095" y="3823504"/>
                </a:lnTo>
                <a:lnTo>
                  <a:pt x="276415" y="3797376"/>
                </a:lnTo>
                <a:lnTo>
                  <a:pt x="282805" y="3785969"/>
                </a:lnTo>
                <a:lnTo>
                  <a:pt x="290247" y="3778619"/>
                </a:lnTo>
                <a:lnTo>
                  <a:pt x="298548" y="3774682"/>
                </a:lnTo>
                <a:lnTo>
                  <a:pt x="307517" y="3773512"/>
                </a:lnTo>
                <a:lnTo>
                  <a:pt x="316330" y="3774351"/>
                </a:lnTo>
                <a:lnTo>
                  <a:pt x="325400" y="3776514"/>
                </a:lnTo>
                <a:lnTo>
                  <a:pt x="334569" y="3779476"/>
                </a:lnTo>
                <a:lnTo>
                  <a:pt x="343674" y="3782707"/>
                </a:lnTo>
                <a:lnTo>
                  <a:pt x="389631" y="3796276"/>
                </a:lnTo>
                <a:lnTo>
                  <a:pt x="438629" y="3803243"/>
                </a:lnTo>
                <a:lnTo>
                  <a:pt x="491832" y="3805810"/>
                </a:lnTo>
                <a:lnTo>
                  <a:pt x="550405" y="3806177"/>
                </a:lnTo>
                <a:lnTo>
                  <a:pt x="521811" y="3770630"/>
                </a:lnTo>
                <a:lnTo>
                  <a:pt x="489305" y="3745344"/>
                </a:lnTo>
                <a:lnTo>
                  <a:pt x="454346" y="3726808"/>
                </a:lnTo>
                <a:lnTo>
                  <a:pt x="418395" y="3711509"/>
                </a:lnTo>
                <a:lnTo>
                  <a:pt x="382910" y="3695936"/>
                </a:lnTo>
                <a:lnTo>
                  <a:pt x="349351" y="3676577"/>
                </a:lnTo>
                <a:lnTo>
                  <a:pt x="319179" y="3649919"/>
                </a:lnTo>
                <a:lnTo>
                  <a:pt x="293852" y="3612451"/>
                </a:lnTo>
                <a:lnTo>
                  <a:pt x="304711" y="3609864"/>
                </a:lnTo>
                <a:lnTo>
                  <a:pt x="315331" y="3608096"/>
                </a:lnTo>
                <a:lnTo>
                  <a:pt x="325728" y="3607084"/>
                </a:lnTo>
                <a:lnTo>
                  <a:pt x="335915" y="3606761"/>
                </a:lnTo>
                <a:lnTo>
                  <a:pt x="375841" y="3611238"/>
                </a:lnTo>
                <a:lnTo>
                  <a:pt x="413456" y="3621617"/>
                </a:lnTo>
                <a:lnTo>
                  <a:pt x="449731" y="3633325"/>
                </a:lnTo>
                <a:lnTo>
                  <a:pt x="485635" y="3641788"/>
                </a:lnTo>
                <a:lnTo>
                  <a:pt x="493572" y="3643058"/>
                </a:lnTo>
                <a:lnTo>
                  <a:pt x="500621" y="3643718"/>
                </a:lnTo>
                <a:lnTo>
                  <a:pt x="506831" y="3643718"/>
                </a:lnTo>
                <a:lnTo>
                  <a:pt x="529059" y="3639260"/>
                </a:lnTo>
                <a:lnTo>
                  <a:pt x="541388" y="3625311"/>
                </a:lnTo>
                <a:lnTo>
                  <a:pt x="544839" y="3601011"/>
                </a:lnTo>
                <a:lnTo>
                  <a:pt x="540435" y="3565499"/>
                </a:lnTo>
                <a:lnTo>
                  <a:pt x="534466" y="3510590"/>
                </a:lnTo>
                <a:lnTo>
                  <a:pt x="541097" y="3469670"/>
                </a:lnTo>
                <a:lnTo>
                  <a:pt x="560332" y="3444111"/>
                </a:lnTo>
                <a:lnTo>
                  <a:pt x="592175" y="3435286"/>
                </a:lnTo>
                <a:lnTo>
                  <a:pt x="600762" y="3435717"/>
                </a:lnTo>
                <a:lnTo>
                  <a:pt x="609947" y="3437020"/>
                </a:lnTo>
                <a:lnTo>
                  <a:pt x="619730" y="3439208"/>
                </a:lnTo>
                <a:lnTo>
                  <a:pt x="641968" y="3446107"/>
                </a:lnTo>
                <a:lnTo>
                  <a:pt x="652616" y="3448770"/>
                </a:lnTo>
                <a:lnTo>
                  <a:pt x="662094" y="3450333"/>
                </a:lnTo>
                <a:lnTo>
                  <a:pt x="670445" y="3450843"/>
                </a:lnTo>
                <a:lnTo>
                  <a:pt x="691385" y="3445057"/>
                </a:lnTo>
                <a:lnTo>
                  <a:pt x="700852" y="3429077"/>
                </a:lnTo>
                <a:lnTo>
                  <a:pt x="700599" y="3404975"/>
                </a:lnTo>
                <a:lnTo>
                  <a:pt x="692378" y="3374821"/>
                </a:lnTo>
                <a:lnTo>
                  <a:pt x="681341" y="3327404"/>
                </a:lnTo>
                <a:lnTo>
                  <a:pt x="681779" y="3283106"/>
                </a:lnTo>
                <a:lnTo>
                  <a:pt x="690227" y="3240797"/>
                </a:lnTo>
                <a:lnTo>
                  <a:pt x="703216" y="3199343"/>
                </a:lnTo>
                <a:lnTo>
                  <a:pt x="717283" y="3157613"/>
                </a:lnTo>
                <a:lnTo>
                  <a:pt x="732169" y="3099938"/>
                </a:lnTo>
                <a:lnTo>
                  <a:pt x="734740" y="3051119"/>
                </a:lnTo>
                <a:lnTo>
                  <a:pt x="724638" y="3007365"/>
                </a:lnTo>
                <a:lnTo>
                  <a:pt x="701506" y="2964884"/>
                </a:lnTo>
                <a:lnTo>
                  <a:pt x="664984" y="2919882"/>
                </a:lnTo>
                <a:lnTo>
                  <a:pt x="632950" y="2887886"/>
                </a:lnTo>
                <a:lnTo>
                  <a:pt x="599287" y="2857541"/>
                </a:lnTo>
                <a:lnTo>
                  <a:pt x="562357" y="2828295"/>
                </a:lnTo>
                <a:lnTo>
                  <a:pt x="520522" y="2799600"/>
                </a:lnTo>
                <a:lnTo>
                  <a:pt x="563519" y="2787968"/>
                </a:lnTo>
                <a:lnTo>
                  <a:pt x="580546" y="2771563"/>
                </a:lnTo>
                <a:lnTo>
                  <a:pt x="579797" y="2751720"/>
                </a:lnTo>
                <a:lnTo>
                  <a:pt x="569462" y="2729773"/>
                </a:lnTo>
                <a:lnTo>
                  <a:pt x="557734" y="2707056"/>
                </a:lnTo>
                <a:lnTo>
                  <a:pt x="552804" y="2684904"/>
                </a:lnTo>
                <a:lnTo>
                  <a:pt x="562864" y="2664650"/>
                </a:lnTo>
                <a:lnTo>
                  <a:pt x="568655" y="2663596"/>
                </a:lnTo>
                <a:lnTo>
                  <a:pt x="574370" y="2663101"/>
                </a:lnTo>
                <a:lnTo>
                  <a:pt x="580034" y="2663101"/>
                </a:lnTo>
                <a:lnTo>
                  <a:pt x="608580" y="2667021"/>
                </a:lnTo>
                <a:lnTo>
                  <a:pt x="636636" y="2677356"/>
                </a:lnTo>
                <a:lnTo>
                  <a:pt x="664671" y="2691968"/>
                </a:lnTo>
                <a:lnTo>
                  <a:pt x="693153" y="2708719"/>
                </a:lnTo>
                <a:lnTo>
                  <a:pt x="722561" y="2725470"/>
                </a:lnTo>
                <a:lnTo>
                  <a:pt x="753357" y="2740082"/>
                </a:lnTo>
                <a:lnTo>
                  <a:pt x="786011" y="2750417"/>
                </a:lnTo>
                <a:lnTo>
                  <a:pt x="820991" y="2754337"/>
                </a:lnTo>
                <a:lnTo>
                  <a:pt x="832592" y="2753900"/>
                </a:lnTo>
                <a:lnTo>
                  <a:pt x="844489" y="2752542"/>
                </a:lnTo>
                <a:lnTo>
                  <a:pt x="856695" y="2750196"/>
                </a:lnTo>
                <a:lnTo>
                  <a:pt x="869226" y="2746794"/>
                </a:lnTo>
                <a:lnTo>
                  <a:pt x="825318" y="2715847"/>
                </a:lnTo>
                <a:lnTo>
                  <a:pt x="780792" y="2688052"/>
                </a:lnTo>
                <a:lnTo>
                  <a:pt x="736020" y="2662483"/>
                </a:lnTo>
                <a:lnTo>
                  <a:pt x="647216" y="2614317"/>
                </a:lnTo>
                <a:lnTo>
                  <a:pt x="603926" y="2589869"/>
                </a:lnTo>
                <a:lnTo>
                  <a:pt x="561870" y="2563941"/>
                </a:lnTo>
                <a:lnTo>
                  <a:pt x="521420" y="2535609"/>
                </a:lnTo>
                <a:lnTo>
                  <a:pt x="482947" y="2503945"/>
                </a:lnTo>
                <a:lnTo>
                  <a:pt x="446820" y="2468024"/>
                </a:lnTo>
                <a:lnTo>
                  <a:pt x="413410" y="2426919"/>
                </a:lnTo>
                <a:lnTo>
                  <a:pt x="420838" y="2419005"/>
                </a:lnTo>
                <a:lnTo>
                  <a:pt x="428247" y="2414014"/>
                </a:lnTo>
                <a:lnTo>
                  <a:pt x="435613" y="2411411"/>
                </a:lnTo>
                <a:lnTo>
                  <a:pt x="442912" y="2410663"/>
                </a:lnTo>
                <a:lnTo>
                  <a:pt x="448894" y="2410663"/>
                </a:lnTo>
                <a:lnTo>
                  <a:pt x="471868" y="2416035"/>
                </a:lnTo>
                <a:lnTo>
                  <a:pt x="481876" y="2416035"/>
                </a:lnTo>
                <a:lnTo>
                  <a:pt x="486346" y="2415044"/>
                </a:lnTo>
                <a:lnTo>
                  <a:pt x="490626" y="2412250"/>
                </a:lnTo>
                <a:lnTo>
                  <a:pt x="490626" y="2411450"/>
                </a:lnTo>
                <a:lnTo>
                  <a:pt x="492760" y="2411183"/>
                </a:lnTo>
                <a:lnTo>
                  <a:pt x="540804" y="2412365"/>
                </a:lnTo>
                <a:lnTo>
                  <a:pt x="572117" y="2411305"/>
                </a:lnTo>
                <a:lnTo>
                  <a:pt x="607021" y="2407106"/>
                </a:lnTo>
                <a:lnTo>
                  <a:pt x="678691" y="2383166"/>
                </a:lnTo>
                <a:lnTo>
                  <a:pt x="711001" y="2360362"/>
                </a:lnTo>
                <a:lnTo>
                  <a:pt x="737993" y="2328295"/>
                </a:lnTo>
                <a:lnTo>
                  <a:pt x="757436" y="2285434"/>
                </a:lnTo>
                <a:lnTo>
                  <a:pt x="767105" y="2230246"/>
                </a:lnTo>
                <a:lnTo>
                  <a:pt x="777074" y="2230246"/>
                </a:lnTo>
                <a:lnTo>
                  <a:pt x="782053" y="2221433"/>
                </a:lnTo>
                <a:lnTo>
                  <a:pt x="794699" y="2190772"/>
                </a:lnTo>
                <a:lnTo>
                  <a:pt x="799174" y="2154329"/>
                </a:lnTo>
                <a:lnTo>
                  <a:pt x="806918" y="2122835"/>
                </a:lnTo>
                <a:lnTo>
                  <a:pt x="829373" y="2107018"/>
                </a:lnTo>
                <a:lnTo>
                  <a:pt x="858564" y="2101646"/>
                </a:lnTo>
                <a:lnTo>
                  <a:pt x="887520" y="2094309"/>
                </a:lnTo>
                <a:lnTo>
                  <a:pt x="916580" y="2087834"/>
                </a:lnTo>
                <a:lnTo>
                  <a:pt x="946086" y="2085047"/>
                </a:lnTo>
                <a:lnTo>
                  <a:pt x="954164" y="2085295"/>
                </a:lnTo>
                <a:lnTo>
                  <a:pt x="962307" y="2086073"/>
                </a:lnTo>
                <a:lnTo>
                  <a:pt x="970521" y="2087437"/>
                </a:lnTo>
                <a:lnTo>
                  <a:pt x="978814" y="2089442"/>
                </a:lnTo>
                <a:lnTo>
                  <a:pt x="1009144" y="2098510"/>
                </a:lnTo>
                <a:lnTo>
                  <a:pt x="1040177" y="2107033"/>
                </a:lnTo>
                <a:lnTo>
                  <a:pt x="1071672" y="2113357"/>
                </a:lnTo>
                <a:lnTo>
                  <a:pt x="1103388" y="2115832"/>
                </a:lnTo>
                <a:lnTo>
                  <a:pt x="1124630" y="2121478"/>
                </a:lnTo>
                <a:lnTo>
                  <a:pt x="1169934" y="2146318"/>
                </a:lnTo>
                <a:lnTo>
                  <a:pt x="1191869" y="2151964"/>
                </a:lnTo>
                <a:lnTo>
                  <a:pt x="1205403" y="2148662"/>
                </a:lnTo>
                <a:lnTo>
                  <a:pt x="1217795" y="2137470"/>
                </a:lnTo>
                <a:lnTo>
                  <a:pt x="1228736" y="2116424"/>
                </a:lnTo>
                <a:lnTo>
                  <a:pt x="1237919" y="2083562"/>
                </a:lnTo>
                <a:lnTo>
                  <a:pt x="1237919" y="2082609"/>
                </a:lnTo>
                <a:lnTo>
                  <a:pt x="1239926" y="2082190"/>
                </a:lnTo>
                <a:lnTo>
                  <a:pt x="1243482" y="2082190"/>
                </a:lnTo>
                <a:lnTo>
                  <a:pt x="1264067" y="2084003"/>
                </a:lnTo>
                <a:lnTo>
                  <a:pt x="1294044" y="2088364"/>
                </a:lnTo>
                <a:lnTo>
                  <a:pt x="1357464" y="2098243"/>
                </a:lnTo>
                <a:lnTo>
                  <a:pt x="1371471" y="2101375"/>
                </a:lnTo>
                <a:lnTo>
                  <a:pt x="1385927" y="2105283"/>
                </a:lnTo>
                <a:lnTo>
                  <a:pt x="1400489" y="2108617"/>
                </a:lnTo>
                <a:lnTo>
                  <a:pt x="1439135" y="2103285"/>
                </a:lnTo>
                <a:lnTo>
                  <a:pt x="1459509" y="2077681"/>
                </a:lnTo>
                <a:lnTo>
                  <a:pt x="1456570" y="2049767"/>
                </a:lnTo>
                <a:lnTo>
                  <a:pt x="1399300" y="1993939"/>
                </a:lnTo>
                <a:lnTo>
                  <a:pt x="1359877" y="1980869"/>
                </a:lnTo>
                <a:lnTo>
                  <a:pt x="1318988" y="1976218"/>
                </a:lnTo>
                <a:lnTo>
                  <a:pt x="1278432" y="1974100"/>
                </a:lnTo>
                <a:lnTo>
                  <a:pt x="1263738" y="1974461"/>
                </a:lnTo>
                <a:lnTo>
                  <a:pt x="1249159" y="1975627"/>
                </a:lnTo>
                <a:lnTo>
                  <a:pt x="1234713" y="1977722"/>
                </a:lnTo>
                <a:lnTo>
                  <a:pt x="1212512" y="1982766"/>
                </a:lnTo>
                <a:lnTo>
                  <a:pt x="1204960" y="1984114"/>
                </a:lnTo>
                <a:lnTo>
                  <a:pt x="1197755" y="1984920"/>
                </a:lnTo>
                <a:lnTo>
                  <a:pt x="1190891" y="1985187"/>
                </a:lnTo>
                <a:lnTo>
                  <a:pt x="1166257" y="1980848"/>
                </a:lnTo>
                <a:lnTo>
                  <a:pt x="1146684" y="1968114"/>
                </a:lnTo>
                <a:lnTo>
                  <a:pt x="1131686" y="1947409"/>
                </a:lnTo>
                <a:lnTo>
                  <a:pt x="1120775" y="1919160"/>
                </a:lnTo>
                <a:lnTo>
                  <a:pt x="1104962" y="1881939"/>
                </a:lnTo>
                <a:lnTo>
                  <a:pt x="1083762" y="1852418"/>
                </a:lnTo>
                <a:lnTo>
                  <a:pt x="1057411" y="1828399"/>
                </a:lnTo>
                <a:lnTo>
                  <a:pt x="1026147" y="1807679"/>
                </a:lnTo>
                <a:lnTo>
                  <a:pt x="985241" y="1783024"/>
                </a:lnTo>
                <a:lnTo>
                  <a:pt x="903900" y="1732750"/>
                </a:lnTo>
                <a:lnTo>
                  <a:pt x="862996" y="1708300"/>
                </a:lnTo>
                <a:lnTo>
                  <a:pt x="821626" y="1685089"/>
                </a:lnTo>
                <a:lnTo>
                  <a:pt x="779555" y="1663699"/>
                </a:lnTo>
                <a:lnTo>
                  <a:pt x="736551" y="1644716"/>
                </a:lnTo>
                <a:lnTo>
                  <a:pt x="692378" y="1628724"/>
                </a:lnTo>
                <a:lnTo>
                  <a:pt x="674983" y="1622717"/>
                </a:lnTo>
                <a:lnTo>
                  <a:pt x="657821" y="1611476"/>
                </a:lnTo>
                <a:lnTo>
                  <a:pt x="642993" y="1591964"/>
                </a:lnTo>
                <a:lnTo>
                  <a:pt x="632599" y="1561147"/>
                </a:lnTo>
                <a:lnTo>
                  <a:pt x="682028" y="1573758"/>
                </a:lnTo>
                <a:lnTo>
                  <a:pt x="731044" y="1587989"/>
                </a:lnTo>
                <a:lnTo>
                  <a:pt x="779702" y="1603578"/>
                </a:lnTo>
                <a:lnTo>
                  <a:pt x="828058" y="1620262"/>
                </a:lnTo>
                <a:lnTo>
                  <a:pt x="876170" y="1637776"/>
                </a:lnTo>
                <a:lnTo>
                  <a:pt x="924091" y="1655858"/>
                </a:lnTo>
                <a:lnTo>
                  <a:pt x="1067280" y="1710881"/>
                </a:lnTo>
                <a:lnTo>
                  <a:pt x="1115004" y="1728603"/>
                </a:lnTo>
                <a:lnTo>
                  <a:pt x="1162819" y="1745577"/>
                </a:lnTo>
                <a:lnTo>
                  <a:pt x="1210780" y="1761540"/>
                </a:lnTo>
                <a:lnTo>
                  <a:pt x="1258944" y="1776228"/>
                </a:lnTo>
                <a:lnTo>
                  <a:pt x="1307366" y="1789379"/>
                </a:lnTo>
                <a:lnTo>
                  <a:pt x="1356103" y="1800729"/>
                </a:lnTo>
                <a:lnTo>
                  <a:pt x="1405211" y="1810015"/>
                </a:lnTo>
                <a:lnTo>
                  <a:pt x="1454745" y="1816973"/>
                </a:lnTo>
                <a:lnTo>
                  <a:pt x="1504762" y="1821341"/>
                </a:lnTo>
                <a:lnTo>
                  <a:pt x="1555318" y="1822856"/>
                </a:lnTo>
                <a:lnTo>
                  <a:pt x="1584096" y="1822348"/>
                </a:lnTo>
                <a:lnTo>
                  <a:pt x="1537929" y="1795972"/>
                </a:lnTo>
                <a:lnTo>
                  <a:pt x="1489622" y="1776604"/>
                </a:lnTo>
                <a:lnTo>
                  <a:pt x="1439935" y="1761474"/>
                </a:lnTo>
                <a:lnTo>
                  <a:pt x="1389628" y="1747810"/>
                </a:lnTo>
                <a:lnTo>
                  <a:pt x="1339460" y="1732843"/>
                </a:lnTo>
                <a:lnTo>
                  <a:pt x="1290193" y="1713801"/>
                </a:lnTo>
                <a:lnTo>
                  <a:pt x="1305449" y="1707758"/>
                </a:lnTo>
                <a:lnTo>
                  <a:pt x="1320557" y="1703687"/>
                </a:lnTo>
                <a:lnTo>
                  <a:pt x="1335529" y="1701391"/>
                </a:lnTo>
                <a:lnTo>
                  <a:pt x="1350378" y="1700669"/>
                </a:lnTo>
                <a:lnTo>
                  <a:pt x="1385707" y="1704181"/>
                </a:lnTo>
                <a:lnTo>
                  <a:pt x="1420558" y="1712841"/>
                </a:lnTo>
                <a:lnTo>
                  <a:pt x="1455094" y="1723831"/>
                </a:lnTo>
                <a:lnTo>
                  <a:pt x="1489481" y="1734337"/>
                </a:lnTo>
                <a:lnTo>
                  <a:pt x="1501836" y="1737435"/>
                </a:lnTo>
                <a:lnTo>
                  <a:pt x="1513916" y="1739915"/>
                </a:lnTo>
                <a:lnTo>
                  <a:pt x="1525614" y="1741563"/>
                </a:lnTo>
                <a:lnTo>
                  <a:pt x="1536827" y="1742160"/>
                </a:lnTo>
                <a:lnTo>
                  <a:pt x="1560200" y="1738390"/>
                </a:lnTo>
                <a:lnTo>
                  <a:pt x="1579206" y="1725342"/>
                </a:lnTo>
                <a:lnTo>
                  <a:pt x="1592583" y="1700412"/>
                </a:lnTo>
                <a:lnTo>
                  <a:pt x="1599069" y="1660994"/>
                </a:lnTo>
                <a:lnTo>
                  <a:pt x="1599069" y="1637525"/>
                </a:lnTo>
                <a:lnTo>
                  <a:pt x="1563528" y="1593835"/>
                </a:lnTo>
                <a:lnTo>
                  <a:pt x="1516824" y="1569948"/>
                </a:lnTo>
                <a:lnTo>
                  <a:pt x="1501029" y="1564310"/>
                </a:lnTo>
                <a:lnTo>
                  <a:pt x="1485682" y="1555646"/>
                </a:lnTo>
                <a:lnTo>
                  <a:pt x="1474067" y="1543132"/>
                </a:lnTo>
                <a:lnTo>
                  <a:pt x="1469466" y="1525943"/>
                </a:lnTo>
                <a:lnTo>
                  <a:pt x="1463180" y="1473981"/>
                </a:lnTo>
                <a:lnTo>
                  <a:pt x="1443617" y="1435538"/>
                </a:lnTo>
                <a:lnTo>
                  <a:pt x="1414248" y="1407233"/>
                </a:lnTo>
                <a:lnTo>
                  <a:pt x="1378540" y="1385688"/>
                </a:lnTo>
                <a:lnTo>
                  <a:pt x="1339964" y="1367523"/>
                </a:lnTo>
                <a:lnTo>
                  <a:pt x="1350847" y="1354429"/>
                </a:lnTo>
                <a:lnTo>
                  <a:pt x="1361411" y="1346152"/>
                </a:lnTo>
                <a:lnTo>
                  <a:pt x="1371675" y="1341823"/>
                </a:lnTo>
                <a:lnTo>
                  <a:pt x="1381658" y="1340573"/>
                </a:lnTo>
                <a:lnTo>
                  <a:pt x="1390015" y="1340573"/>
                </a:lnTo>
                <a:lnTo>
                  <a:pt x="1421345" y="1350098"/>
                </a:lnTo>
                <a:lnTo>
                  <a:pt x="1431036" y="1350035"/>
                </a:lnTo>
                <a:lnTo>
                  <a:pt x="1444957" y="1347354"/>
                </a:lnTo>
                <a:lnTo>
                  <a:pt x="1456134" y="1342586"/>
                </a:lnTo>
                <a:lnTo>
                  <a:pt x="1464048" y="1333419"/>
                </a:lnTo>
                <a:lnTo>
                  <a:pt x="1467053" y="1317650"/>
                </a:lnTo>
                <a:lnTo>
                  <a:pt x="1465602" y="1301652"/>
                </a:lnTo>
                <a:lnTo>
                  <a:pt x="1461108" y="1286479"/>
                </a:lnTo>
                <a:lnTo>
                  <a:pt x="1453353" y="1275157"/>
                </a:lnTo>
                <a:lnTo>
                  <a:pt x="1442123" y="1270711"/>
                </a:lnTo>
                <a:lnTo>
                  <a:pt x="1397764" y="1261818"/>
                </a:lnTo>
                <a:lnTo>
                  <a:pt x="1357458" y="1240909"/>
                </a:lnTo>
                <a:lnTo>
                  <a:pt x="1319461" y="1212861"/>
                </a:lnTo>
                <a:lnTo>
                  <a:pt x="1282027" y="1182553"/>
                </a:lnTo>
                <a:lnTo>
                  <a:pt x="1243412" y="1154864"/>
                </a:lnTo>
                <a:lnTo>
                  <a:pt x="1201872" y="1134672"/>
                </a:lnTo>
                <a:lnTo>
                  <a:pt x="1155661" y="1126858"/>
                </a:lnTo>
                <a:lnTo>
                  <a:pt x="1132039" y="1118362"/>
                </a:lnTo>
                <a:lnTo>
                  <a:pt x="1134136" y="1096911"/>
                </a:lnTo>
                <a:lnTo>
                  <a:pt x="1145801" y="1068559"/>
                </a:lnTo>
                <a:lnTo>
                  <a:pt x="1150888" y="1039363"/>
                </a:lnTo>
                <a:lnTo>
                  <a:pt x="1133246" y="1015377"/>
                </a:lnTo>
                <a:lnTo>
                  <a:pt x="1132870" y="1009237"/>
                </a:lnTo>
                <a:lnTo>
                  <a:pt x="1144562" y="1003393"/>
                </a:lnTo>
                <a:lnTo>
                  <a:pt x="1162492" y="999023"/>
                </a:lnTo>
                <a:lnTo>
                  <a:pt x="1180833" y="997305"/>
                </a:lnTo>
                <a:lnTo>
                  <a:pt x="1183474" y="997305"/>
                </a:lnTo>
                <a:lnTo>
                  <a:pt x="1188046" y="997775"/>
                </a:lnTo>
                <a:lnTo>
                  <a:pt x="1198929" y="1000884"/>
                </a:lnTo>
                <a:lnTo>
                  <a:pt x="1209689" y="1005606"/>
                </a:lnTo>
                <a:lnTo>
                  <a:pt x="1220699" y="1009921"/>
                </a:lnTo>
                <a:lnTo>
                  <a:pt x="1232331" y="1011808"/>
                </a:lnTo>
                <a:lnTo>
                  <a:pt x="1237932" y="1011808"/>
                </a:lnTo>
                <a:lnTo>
                  <a:pt x="1243863" y="1010361"/>
                </a:lnTo>
                <a:lnTo>
                  <a:pt x="1250276" y="1006576"/>
                </a:lnTo>
                <a:lnTo>
                  <a:pt x="1251962" y="972609"/>
                </a:lnTo>
                <a:lnTo>
                  <a:pt x="1241269" y="948269"/>
                </a:lnTo>
                <a:lnTo>
                  <a:pt x="1200505" y="918565"/>
                </a:lnTo>
                <a:lnTo>
                  <a:pt x="1151827" y="891594"/>
                </a:lnTo>
                <a:lnTo>
                  <a:pt x="1102442" y="865701"/>
                </a:lnTo>
                <a:lnTo>
                  <a:pt x="1051647" y="844209"/>
                </a:lnTo>
                <a:lnTo>
                  <a:pt x="982047" y="825994"/>
                </a:lnTo>
                <a:lnTo>
                  <a:pt x="969791" y="816873"/>
                </a:lnTo>
                <a:lnTo>
                  <a:pt x="962668" y="802804"/>
                </a:lnTo>
                <a:lnTo>
                  <a:pt x="961377" y="783513"/>
                </a:lnTo>
                <a:lnTo>
                  <a:pt x="964732" y="769870"/>
                </a:lnTo>
                <a:lnTo>
                  <a:pt x="970151" y="761461"/>
                </a:lnTo>
                <a:lnTo>
                  <a:pt x="977177" y="757208"/>
                </a:lnTo>
                <a:lnTo>
                  <a:pt x="985354" y="756030"/>
                </a:lnTo>
                <a:lnTo>
                  <a:pt x="991707" y="756484"/>
                </a:lnTo>
                <a:lnTo>
                  <a:pt x="1011199" y="760031"/>
                </a:lnTo>
                <a:lnTo>
                  <a:pt x="1017435" y="761504"/>
                </a:lnTo>
                <a:lnTo>
                  <a:pt x="1023658" y="764438"/>
                </a:lnTo>
                <a:lnTo>
                  <a:pt x="1036116" y="764438"/>
                </a:lnTo>
                <a:lnTo>
                  <a:pt x="1042352" y="761504"/>
                </a:lnTo>
                <a:lnTo>
                  <a:pt x="1048588" y="751243"/>
                </a:lnTo>
                <a:lnTo>
                  <a:pt x="998517" y="716687"/>
                </a:lnTo>
                <a:lnTo>
                  <a:pt x="950913" y="686209"/>
                </a:lnTo>
                <a:lnTo>
                  <a:pt x="905399" y="659316"/>
                </a:lnTo>
                <a:lnTo>
                  <a:pt x="861598" y="635518"/>
                </a:lnTo>
                <a:lnTo>
                  <a:pt x="819132" y="614324"/>
                </a:lnTo>
                <a:lnTo>
                  <a:pt x="777625" y="595244"/>
                </a:lnTo>
                <a:lnTo>
                  <a:pt x="736699" y="577785"/>
                </a:lnTo>
                <a:lnTo>
                  <a:pt x="695977" y="561458"/>
                </a:lnTo>
                <a:lnTo>
                  <a:pt x="655082" y="545771"/>
                </a:lnTo>
                <a:lnTo>
                  <a:pt x="571262" y="514355"/>
                </a:lnTo>
                <a:lnTo>
                  <a:pt x="527584" y="497643"/>
                </a:lnTo>
                <a:lnTo>
                  <a:pt x="482223" y="479609"/>
                </a:lnTo>
                <a:lnTo>
                  <a:pt x="434803" y="459759"/>
                </a:lnTo>
                <a:lnTo>
                  <a:pt x="384947" y="437605"/>
                </a:lnTo>
                <a:lnTo>
                  <a:pt x="332276" y="412654"/>
                </a:lnTo>
                <a:lnTo>
                  <a:pt x="276415" y="384416"/>
                </a:lnTo>
                <a:lnTo>
                  <a:pt x="296943" y="376517"/>
                </a:lnTo>
                <a:lnTo>
                  <a:pt x="316436" y="371373"/>
                </a:lnTo>
                <a:lnTo>
                  <a:pt x="334990" y="368582"/>
                </a:lnTo>
                <a:lnTo>
                  <a:pt x="352704" y="367741"/>
                </a:lnTo>
                <a:lnTo>
                  <a:pt x="379050" y="369384"/>
                </a:lnTo>
                <a:lnTo>
                  <a:pt x="403929" y="373268"/>
                </a:lnTo>
                <a:lnTo>
                  <a:pt x="427713" y="377824"/>
                </a:lnTo>
                <a:lnTo>
                  <a:pt x="492974" y="388427"/>
                </a:lnTo>
                <a:lnTo>
                  <a:pt x="517527" y="396450"/>
                </a:lnTo>
                <a:lnTo>
                  <a:pt x="531490" y="405191"/>
                </a:lnTo>
                <a:lnTo>
                  <a:pt x="541923" y="414292"/>
                </a:lnTo>
                <a:lnTo>
                  <a:pt x="555884" y="423392"/>
                </a:lnTo>
                <a:lnTo>
                  <a:pt x="580433" y="432133"/>
                </a:lnTo>
                <a:lnTo>
                  <a:pt x="648408" y="444996"/>
                </a:lnTo>
                <a:lnTo>
                  <a:pt x="673876" y="450654"/>
                </a:lnTo>
                <a:lnTo>
                  <a:pt x="699355" y="455353"/>
                </a:lnTo>
                <a:lnTo>
                  <a:pt x="725170" y="457314"/>
                </a:lnTo>
                <a:lnTo>
                  <a:pt x="744182" y="456026"/>
                </a:lnTo>
                <a:lnTo>
                  <a:pt x="763657" y="451716"/>
                </a:lnTo>
                <a:lnTo>
                  <a:pt x="783713" y="443716"/>
                </a:lnTo>
                <a:lnTo>
                  <a:pt x="814458" y="425458"/>
                </a:lnTo>
                <a:lnTo>
                  <a:pt x="825182" y="421449"/>
                </a:lnTo>
                <a:lnTo>
                  <a:pt x="836544" y="419164"/>
                </a:lnTo>
                <a:lnTo>
                  <a:pt x="848448" y="418439"/>
                </a:lnTo>
                <a:lnTo>
                  <a:pt x="880056" y="422387"/>
                </a:lnTo>
                <a:lnTo>
                  <a:pt x="912931" y="432488"/>
                </a:lnTo>
                <a:lnTo>
                  <a:pt x="945537" y="446128"/>
                </a:lnTo>
                <a:lnTo>
                  <a:pt x="994107" y="469019"/>
                </a:lnTo>
                <a:lnTo>
                  <a:pt x="1012083" y="475267"/>
                </a:lnTo>
                <a:lnTo>
                  <a:pt x="1030471" y="479193"/>
                </a:lnTo>
                <a:lnTo>
                  <a:pt x="1049477" y="480555"/>
                </a:lnTo>
                <a:lnTo>
                  <a:pt x="1067196" y="479401"/>
                </a:lnTo>
                <a:lnTo>
                  <a:pt x="1085726" y="475824"/>
                </a:lnTo>
                <a:lnTo>
                  <a:pt x="1105212" y="469646"/>
                </a:lnTo>
                <a:lnTo>
                  <a:pt x="1125804" y="460692"/>
                </a:lnTo>
                <a:lnTo>
                  <a:pt x="1051377" y="436489"/>
                </a:lnTo>
                <a:lnTo>
                  <a:pt x="1018249" y="426038"/>
                </a:lnTo>
                <a:lnTo>
                  <a:pt x="986294" y="416687"/>
                </a:lnTo>
                <a:lnTo>
                  <a:pt x="963060" y="407702"/>
                </a:lnTo>
                <a:lnTo>
                  <a:pt x="946132" y="393217"/>
                </a:lnTo>
                <a:lnTo>
                  <a:pt x="936208" y="372131"/>
                </a:lnTo>
                <a:lnTo>
                  <a:pt x="933983" y="343344"/>
                </a:lnTo>
                <a:lnTo>
                  <a:pt x="933205" y="324550"/>
                </a:lnTo>
                <a:lnTo>
                  <a:pt x="933362" y="305206"/>
                </a:lnTo>
                <a:lnTo>
                  <a:pt x="938189" y="288062"/>
                </a:lnTo>
                <a:lnTo>
                  <a:pt x="951420" y="275869"/>
                </a:lnTo>
                <a:lnTo>
                  <a:pt x="956868" y="272668"/>
                </a:lnTo>
                <a:lnTo>
                  <a:pt x="962875" y="271208"/>
                </a:lnTo>
                <a:lnTo>
                  <a:pt x="968921" y="271208"/>
                </a:lnTo>
                <a:lnTo>
                  <a:pt x="1008710" y="296405"/>
                </a:lnTo>
                <a:lnTo>
                  <a:pt x="1018518" y="324000"/>
                </a:lnTo>
                <a:lnTo>
                  <a:pt x="1031124" y="347745"/>
                </a:lnTo>
                <a:lnTo>
                  <a:pt x="1049327" y="364888"/>
                </a:lnTo>
                <a:lnTo>
                  <a:pt x="1075931" y="372681"/>
                </a:lnTo>
                <a:lnTo>
                  <a:pt x="1086916" y="373583"/>
                </a:lnTo>
                <a:lnTo>
                  <a:pt x="1091069" y="373583"/>
                </a:lnTo>
                <a:lnTo>
                  <a:pt x="1107344" y="369803"/>
                </a:lnTo>
                <a:lnTo>
                  <a:pt x="1107709" y="359516"/>
                </a:lnTo>
                <a:lnTo>
                  <a:pt x="1099717" y="344302"/>
                </a:lnTo>
                <a:lnTo>
                  <a:pt x="1090917" y="325742"/>
                </a:lnTo>
                <a:lnTo>
                  <a:pt x="1089354" y="308940"/>
                </a:lnTo>
                <a:lnTo>
                  <a:pt x="1095122" y="297484"/>
                </a:lnTo>
                <a:lnTo>
                  <a:pt x="1105731" y="290934"/>
                </a:lnTo>
                <a:lnTo>
                  <a:pt x="1118692" y="288848"/>
                </a:lnTo>
                <a:lnTo>
                  <a:pt x="1122845" y="288848"/>
                </a:lnTo>
                <a:lnTo>
                  <a:pt x="1126959" y="289432"/>
                </a:lnTo>
                <a:lnTo>
                  <a:pt x="1144466" y="294598"/>
                </a:lnTo>
                <a:lnTo>
                  <a:pt x="1158252" y="297229"/>
                </a:lnTo>
                <a:lnTo>
                  <a:pt x="1172086" y="298647"/>
                </a:lnTo>
                <a:lnTo>
                  <a:pt x="1185964" y="299072"/>
                </a:lnTo>
                <a:lnTo>
                  <a:pt x="1198391" y="298788"/>
                </a:lnTo>
                <a:lnTo>
                  <a:pt x="1210849" y="298040"/>
                </a:lnTo>
                <a:lnTo>
                  <a:pt x="1260946" y="293500"/>
                </a:lnTo>
                <a:lnTo>
                  <a:pt x="1273527" y="292752"/>
                </a:lnTo>
                <a:lnTo>
                  <a:pt x="1322970" y="295746"/>
                </a:lnTo>
                <a:lnTo>
                  <a:pt x="1359877" y="308140"/>
                </a:lnTo>
                <a:lnTo>
                  <a:pt x="1345040" y="257928"/>
                </a:lnTo>
                <a:lnTo>
                  <a:pt x="1323625" y="219107"/>
                </a:lnTo>
                <a:lnTo>
                  <a:pt x="1294437" y="190421"/>
                </a:lnTo>
                <a:lnTo>
                  <a:pt x="1256276" y="170611"/>
                </a:lnTo>
                <a:lnTo>
                  <a:pt x="1207947" y="158419"/>
                </a:lnTo>
                <a:lnTo>
                  <a:pt x="1183314" y="157227"/>
                </a:lnTo>
                <a:lnTo>
                  <a:pt x="1158444" y="155486"/>
                </a:lnTo>
                <a:lnTo>
                  <a:pt x="1110818" y="134950"/>
                </a:lnTo>
                <a:lnTo>
                  <a:pt x="1084198" y="93282"/>
                </a:lnTo>
                <a:lnTo>
                  <a:pt x="1088402" y="73342"/>
                </a:lnTo>
                <a:lnTo>
                  <a:pt x="1092975" y="64875"/>
                </a:lnTo>
                <a:lnTo>
                  <a:pt x="1099154" y="59299"/>
                </a:lnTo>
                <a:lnTo>
                  <a:pt x="1106546" y="56233"/>
                </a:lnTo>
                <a:lnTo>
                  <a:pt x="1114755" y="55295"/>
                </a:lnTo>
                <a:lnTo>
                  <a:pt x="1120813" y="55295"/>
                </a:lnTo>
                <a:lnTo>
                  <a:pt x="1127188" y="56629"/>
                </a:lnTo>
                <a:lnTo>
                  <a:pt x="1133246" y="58674"/>
                </a:lnTo>
                <a:lnTo>
                  <a:pt x="1177102" y="75431"/>
                </a:lnTo>
                <a:lnTo>
                  <a:pt x="1221809" y="87823"/>
                </a:lnTo>
                <a:lnTo>
                  <a:pt x="1267009" y="97117"/>
                </a:lnTo>
                <a:lnTo>
                  <a:pt x="1312346" y="104580"/>
                </a:lnTo>
                <a:lnTo>
                  <a:pt x="1357464" y="111480"/>
                </a:lnTo>
                <a:lnTo>
                  <a:pt x="1361973" y="112547"/>
                </a:lnTo>
                <a:lnTo>
                  <a:pt x="1366494" y="114007"/>
                </a:lnTo>
                <a:lnTo>
                  <a:pt x="1371028" y="114007"/>
                </a:lnTo>
                <a:lnTo>
                  <a:pt x="1376955" y="113026"/>
                </a:lnTo>
                <a:lnTo>
                  <a:pt x="1382887" y="109467"/>
                </a:lnTo>
                <a:lnTo>
                  <a:pt x="1388823" y="102413"/>
                </a:lnTo>
                <a:lnTo>
                  <a:pt x="1394764" y="90944"/>
                </a:lnTo>
                <a:lnTo>
                  <a:pt x="1342722" y="74163"/>
                </a:lnTo>
                <a:lnTo>
                  <a:pt x="1291042" y="55974"/>
                </a:lnTo>
                <a:lnTo>
                  <a:pt x="1187803" y="18188"/>
                </a:lnTo>
                <a:lnTo>
                  <a:pt x="1135761" y="0"/>
                </a:lnTo>
                <a:lnTo>
                  <a:pt x="0" y="0"/>
                </a:lnTo>
                <a:lnTo>
                  <a:pt x="0" y="5657862"/>
                </a:lnTo>
                <a:lnTo>
                  <a:pt x="1636369" y="5657862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92880" y="1575362"/>
            <a:ext cx="3917950" cy="9315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03200" algn="just">
              <a:lnSpc>
                <a:spcPct val="102499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SIMPSONS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,</a:t>
            </a:r>
            <a:r>
              <a:rPr sz="1450" b="1" i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animated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television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series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created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3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Matt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Groening,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debuted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Fox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in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1989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is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still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air,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which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makes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longest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running,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scripted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prime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time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television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92880" y="2480936"/>
            <a:ext cx="3917315" cy="36461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show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all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time.</a:t>
            </a:r>
            <a:r>
              <a:rPr sz="1450" b="1" spc="30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Featuring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characters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HOMER,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MARGE,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BART,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LISA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MAGGIE,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is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5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endParaRPr sz="1450">
              <a:latin typeface="Candara"/>
              <a:cs typeface="Candara"/>
            </a:endParaRPr>
          </a:p>
          <a:p>
            <a:pPr marL="12700" marR="5080" algn="just">
              <a:lnSpc>
                <a:spcPct val="102400"/>
              </a:lnSpc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spoof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American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family</a:t>
            </a:r>
            <a:r>
              <a:rPr sz="1450" b="1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life.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i="1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i="1" spc="-10" dirty="0">
                <a:solidFill>
                  <a:srgbClr val="231F20"/>
                </a:solidFill>
                <a:latin typeface="Candara"/>
                <a:cs typeface="Candara"/>
              </a:rPr>
              <a:t>SIMPSONS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Movie</a:t>
            </a:r>
            <a:r>
              <a:rPr sz="1450" b="1" i="1" spc="3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released</a:t>
            </a:r>
            <a:r>
              <a:rPr sz="1450" b="1" spc="2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2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2007</a:t>
            </a:r>
            <a:r>
              <a:rPr sz="1450" b="1" spc="3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grossed</a:t>
            </a:r>
            <a:r>
              <a:rPr sz="1450" b="1" spc="3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more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$525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million.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Its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enormous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popularity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has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made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3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media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franchise,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with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characters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appearing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virtually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every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conceivable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type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product.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2003,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reported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there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were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500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SIMPSONS’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licensees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worldwide.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14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months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after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release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motion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picture,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is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believed</a:t>
            </a:r>
            <a:r>
              <a:rPr sz="1450" b="1" spc="3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450" b="1" spc="3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$2</a:t>
            </a:r>
            <a:r>
              <a:rPr sz="1450" b="1" spc="3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billion</a:t>
            </a:r>
            <a:r>
              <a:rPr sz="1450" b="1" spc="3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licensed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merchandise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were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sold.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Fox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executive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called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SIMPSONS,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“without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3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doubt,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biggest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4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entity</a:t>
            </a:r>
            <a:r>
              <a:rPr sz="1450" b="1" spc="43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450" b="1" spc="4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Fox</a:t>
            </a:r>
            <a:r>
              <a:rPr sz="1450" b="1" spc="43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has</a:t>
            </a:r>
            <a:r>
              <a:rPr sz="1450" b="1" spc="4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had,</a:t>
            </a:r>
            <a:r>
              <a:rPr sz="1450" b="1" spc="43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full</a:t>
            </a:r>
            <a:r>
              <a:rPr sz="1450" b="1" spc="43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stop,</a:t>
            </a:r>
            <a:r>
              <a:rPr sz="1450" b="1" spc="4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50" dirty="0">
                <a:solidFill>
                  <a:srgbClr val="231F20"/>
                </a:solidFill>
                <a:latin typeface="Candara"/>
                <a:cs typeface="Candara"/>
              </a:rPr>
              <a:t>I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450" b="1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say</a:t>
            </a:r>
            <a:r>
              <a:rPr sz="145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from</a:t>
            </a:r>
            <a:r>
              <a:rPr sz="1450" b="1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either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TV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or</a:t>
            </a:r>
            <a:r>
              <a:rPr sz="1450" b="1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film.</a:t>
            </a:r>
            <a:endParaRPr sz="1450">
              <a:latin typeface="Candara"/>
              <a:cs typeface="Candar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04884" y="2750540"/>
            <a:ext cx="1636382" cy="187096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949484" y="1506007"/>
            <a:ext cx="167322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94360" marR="5080" indent="-582295">
              <a:lnSpc>
                <a:spcPct val="101499"/>
              </a:lnSpc>
              <a:spcBef>
                <a:spcPts val="95"/>
              </a:spcBef>
            </a:pPr>
            <a:r>
              <a:rPr dirty="0"/>
              <a:t>THE</a:t>
            </a:r>
            <a:r>
              <a:rPr spc="20" dirty="0"/>
              <a:t> </a:t>
            </a:r>
            <a:r>
              <a:rPr spc="-10" dirty="0"/>
              <a:t>SIMPSONS </a:t>
            </a:r>
            <a:r>
              <a:rPr spc="-20" dirty="0"/>
              <a:t>1989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39464" y="1057275"/>
            <a:ext cx="6219190" cy="5658485"/>
          </a:xfrm>
          <a:custGeom>
            <a:avLst/>
            <a:gdLst/>
            <a:ahLst/>
            <a:cxnLst/>
            <a:rect l="l" t="t" r="r" b="b"/>
            <a:pathLst>
              <a:path w="6219190" h="5658484">
                <a:moveTo>
                  <a:pt x="6218936" y="5657862"/>
                </a:moveTo>
                <a:lnTo>
                  <a:pt x="6218936" y="0"/>
                </a:lnTo>
                <a:lnTo>
                  <a:pt x="302171" y="0"/>
                </a:lnTo>
                <a:lnTo>
                  <a:pt x="308038" y="32067"/>
                </a:lnTo>
                <a:lnTo>
                  <a:pt x="313385" y="63703"/>
                </a:lnTo>
                <a:lnTo>
                  <a:pt x="318096" y="65798"/>
                </a:lnTo>
                <a:lnTo>
                  <a:pt x="318096" y="69989"/>
                </a:lnTo>
                <a:lnTo>
                  <a:pt x="316115" y="77749"/>
                </a:lnTo>
                <a:lnTo>
                  <a:pt x="324920" y="121302"/>
                </a:lnTo>
                <a:lnTo>
                  <a:pt x="341636" y="162255"/>
                </a:lnTo>
                <a:lnTo>
                  <a:pt x="354284" y="194978"/>
                </a:lnTo>
                <a:lnTo>
                  <a:pt x="350888" y="213842"/>
                </a:lnTo>
                <a:lnTo>
                  <a:pt x="348357" y="229338"/>
                </a:lnTo>
                <a:lnTo>
                  <a:pt x="342879" y="252634"/>
                </a:lnTo>
                <a:lnTo>
                  <a:pt x="338342" y="279350"/>
                </a:lnTo>
                <a:lnTo>
                  <a:pt x="338632" y="305104"/>
                </a:lnTo>
                <a:lnTo>
                  <a:pt x="343747" y="322749"/>
                </a:lnTo>
                <a:lnTo>
                  <a:pt x="344176" y="351404"/>
                </a:lnTo>
                <a:lnTo>
                  <a:pt x="342776" y="380823"/>
                </a:lnTo>
                <a:lnTo>
                  <a:pt x="342404" y="400761"/>
                </a:lnTo>
                <a:lnTo>
                  <a:pt x="345700" y="405567"/>
                </a:lnTo>
                <a:lnTo>
                  <a:pt x="347133" y="414320"/>
                </a:lnTo>
                <a:lnTo>
                  <a:pt x="348792" y="422722"/>
                </a:lnTo>
                <a:lnTo>
                  <a:pt x="352767" y="426478"/>
                </a:lnTo>
                <a:lnTo>
                  <a:pt x="354558" y="426123"/>
                </a:lnTo>
                <a:lnTo>
                  <a:pt x="358965" y="428840"/>
                </a:lnTo>
                <a:lnTo>
                  <a:pt x="359168" y="436600"/>
                </a:lnTo>
                <a:lnTo>
                  <a:pt x="355396" y="440791"/>
                </a:lnTo>
                <a:lnTo>
                  <a:pt x="358270" y="452643"/>
                </a:lnTo>
                <a:lnTo>
                  <a:pt x="358393" y="458397"/>
                </a:lnTo>
                <a:lnTo>
                  <a:pt x="355714" y="465200"/>
                </a:lnTo>
                <a:lnTo>
                  <a:pt x="358773" y="474412"/>
                </a:lnTo>
                <a:lnTo>
                  <a:pt x="363464" y="483193"/>
                </a:lnTo>
                <a:lnTo>
                  <a:pt x="366112" y="491779"/>
                </a:lnTo>
                <a:lnTo>
                  <a:pt x="363042" y="500405"/>
                </a:lnTo>
                <a:lnTo>
                  <a:pt x="369881" y="512187"/>
                </a:lnTo>
                <a:lnTo>
                  <a:pt x="369949" y="531336"/>
                </a:lnTo>
                <a:lnTo>
                  <a:pt x="367719" y="553590"/>
                </a:lnTo>
                <a:lnTo>
                  <a:pt x="367664" y="574687"/>
                </a:lnTo>
                <a:lnTo>
                  <a:pt x="374950" y="608715"/>
                </a:lnTo>
                <a:lnTo>
                  <a:pt x="377021" y="642416"/>
                </a:lnTo>
                <a:lnTo>
                  <a:pt x="381431" y="671774"/>
                </a:lnTo>
                <a:lnTo>
                  <a:pt x="395732" y="692772"/>
                </a:lnTo>
                <a:lnTo>
                  <a:pt x="393304" y="725261"/>
                </a:lnTo>
                <a:lnTo>
                  <a:pt x="395046" y="754746"/>
                </a:lnTo>
                <a:lnTo>
                  <a:pt x="398493" y="782267"/>
                </a:lnTo>
                <a:lnTo>
                  <a:pt x="401180" y="808863"/>
                </a:lnTo>
                <a:lnTo>
                  <a:pt x="401903" y="819870"/>
                </a:lnTo>
                <a:lnTo>
                  <a:pt x="400515" y="829648"/>
                </a:lnTo>
                <a:lnTo>
                  <a:pt x="400167" y="838932"/>
                </a:lnTo>
                <a:lnTo>
                  <a:pt x="404012" y="848461"/>
                </a:lnTo>
                <a:lnTo>
                  <a:pt x="404846" y="878044"/>
                </a:lnTo>
                <a:lnTo>
                  <a:pt x="406582" y="916151"/>
                </a:lnTo>
                <a:lnTo>
                  <a:pt x="402896" y="958027"/>
                </a:lnTo>
                <a:lnTo>
                  <a:pt x="387464" y="998918"/>
                </a:lnTo>
                <a:lnTo>
                  <a:pt x="345135" y="1138593"/>
                </a:lnTo>
                <a:lnTo>
                  <a:pt x="328356" y="1184430"/>
                </a:lnTo>
                <a:lnTo>
                  <a:pt x="322634" y="1200650"/>
                </a:lnTo>
                <a:lnTo>
                  <a:pt x="317474" y="1217066"/>
                </a:lnTo>
                <a:lnTo>
                  <a:pt x="317053" y="1231589"/>
                </a:lnTo>
                <a:lnTo>
                  <a:pt x="318114" y="1245631"/>
                </a:lnTo>
                <a:lnTo>
                  <a:pt x="318487" y="1261107"/>
                </a:lnTo>
                <a:lnTo>
                  <a:pt x="316001" y="1279931"/>
                </a:lnTo>
                <a:lnTo>
                  <a:pt x="314934" y="1293090"/>
                </a:lnTo>
                <a:lnTo>
                  <a:pt x="311470" y="1308507"/>
                </a:lnTo>
                <a:lnTo>
                  <a:pt x="307811" y="1323099"/>
                </a:lnTo>
                <a:lnTo>
                  <a:pt x="306057" y="1333741"/>
                </a:lnTo>
                <a:lnTo>
                  <a:pt x="304304" y="1333715"/>
                </a:lnTo>
                <a:lnTo>
                  <a:pt x="302971" y="1338872"/>
                </a:lnTo>
                <a:lnTo>
                  <a:pt x="303949" y="1341323"/>
                </a:lnTo>
                <a:lnTo>
                  <a:pt x="302170" y="1363891"/>
                </a:lnTo>
                <a:lnTo>
                  <a:pt x="298673" y="1370260"/>
                </a:lnTo>
                <a:lnTo>
                  <a:pt x="296217" y="1373580"/>
                </a:lnTo>
                <a:lnTo>
                  <a:pt x="297561" y="1387005"/>
                </a:lnTo>
                <a:lnTo>
                  <a:pt x="294478" y="1396783"/>
                </a:lnTo>
                <a:lnTo>
                  <a:pt x="288615" y="1401864"/>
                </a:lnTo>
                <a:lnTo>
                  <a:pt x="284107" y="1407611"/>
                </a:lnTo>
                <a:lnTo>
                  <a:pt x="285089" y="1419390"/>
                </a:lnTo>
                <a:lnTo>
                  <a:pt x="282258" y="1434134"/>
                </a:lnTo>
                <a:lnTo>
                  <a:pt x="278779" y="1446906"/>
                </a:lnTo>
                <a:lnTo>
                  <a:pt x="276283" y="1459775"/>
                </a:lnTo>
                <a:lnTo>
                  <a:pt x="276402" y="1474812"/>
                </a:lnTo>
                <a:lnTo>
                  <a:pt x="274164" y="1489557"/>
                </a:lnTo>
                <a:lnTo>
                  <a:pt x="271700" y="1503348"/>
                </a:lnTo>
                <a:lnTo>
                  <a:pt x="269726" y="1516727"/>
                </a:lnTo>
                <a:lnTo>
                  <a:pt x="268960" y="1530235"/>
                </a:lnTo>
                <a:lnTo>
                  <a:pt x="265925" y="1536319"/>
                </a:lnTo>
                <a:lnTo>
                  <a:pt x="264248" y="1542605"/>
                </a:lnTo>
                <a:lnTo>
                  <a:pt x="266865" y="1550670"/>
                </a:lnTo>
                <a:lnTo>
                  <a:pt x="256806" y="1608924"/>
                </a:lnTo>
                <a:lnTo>
                  <a:pt x="256832" y="1612049"/>
                </a:lnTo>
                <a:lnTo>
                  <a:pt x="257428" y="1613001"/>
                </a:lnTo>
                <a:lnTo>
                  <a:pt x="258838" y="1613001"/>
                </a:lnTo>
                <a:lnTo>
                  <a:pt x="261594" y="1610829"/>
                </a:lnTo>
                <a:lnTo>
                  <a:pt x="262610" y="1610829"/>
                </a:lnTo>
                <a:lnTo>
                  <a:pt x="262877" y="1611642"/>
                </a:lnTo>
                <a:lnTo>
                  <a:pt x="262572" y="1614271"/>
                </a:lnTo>
                <a:lnTo>
                  <a:pt x="261192" y="1620089"/>
                </a:lnTo>
                <a:lnTo>
                  <a:pt x="262633" y="1630239"/>
                </a:lnTo>
                <a:lnTo>
                  <a:pt x="260896" y="1636064"/>
                </a:lnTo>
                <a:lnTo>
                  <a:pt x="260108" y="1635302"/>
                </a:lnTo>
                <a:lnTo>
                  <a:pt x="258000" y="1635302"/>
                </a:lnTo>
                <a:lnTo>
                  <a:pt x="255536" y="1663433"/>
                </a:lnTo>
                <a:lnTo>
                  <a:pt x="253034" y="1663306"/>
                </a:lnTo>
                <a:lnTo>
                  <a:pt x="254649" y="1672512"/>
                </a:lnTo>
                <a:lnTo>
                  <a:pt x="252982" y="1680406"/>
                </a:lnTo>
                <a:lnTo>
                  <a:pt x="250293" y="1688262"/>
                </a:lnTo>
                <a:lnTo>
                  <a:pt x="248843" y="1697355"/>
                </a:lnTo>
                <a:lnTo>
                  <a:pt x="250396" y="1704512"/>
                </a:lnTo>
                <a:lnTo>
                  <a:pt x="251985" y="1713279"/>
                </a:lnTo>
                <a:lnTo>
                  <a:pt x="252553" y="1721338"/>
                </a:lnTo>
                <a:lnTo>
                  <a:pt x="251040" y="1726374"/>
                </a:lnTo>
                <a:lnTo>
                  <a:pt x="254455" y="1744003"/>
                </a:lnTo>
                <a:lnTo>
                  <a:pt x="254122" y="1750947"/>
                </a:lnTo>
                <a:lnTo>
                  <a:pt x="252353" y="1756555"/>
                </a:lnTo>
                <a:lnTo>
                  <a:pt x="251460" y="1770176"/>
                </a:lnTo>
                <a:lnTo>
                  <a:pt x="251105" y="1784224"/>
                </a:lnTo>
                <a:lnTo>
                  <a:pt x="249653" y="1793382"/>
                </a:lnTo>
                <a:lnTo>
                  <a:pt x="249577" y="1803327"/>
                </a:lnTo>
                <a:lnTo>
                  <a:pt x="253352" y="1819732"/>
                </a:lnTo>
                <a:lnTo>
                  <a:pt x="256184" y="1825917"/>
                </a:lnTo>
                <a:lnTo>
                  <a:pt x="255866" y="1835975"/>
                </a:lnTo>
                <a:lnTo>
                  <a:pt x="252615" y="1842262"/>
                </a:lnTo>
                <a:lnTo>
                  <a:pt x="250723" y="1844979"/>
                </a:lnTo>
                <a:lnTo>
                  <a:pt x="253703" y="1856412"/>
                </a:lnTo>
                <a:lnTo>
                  <a:pt x="254395" y="1871383"/>
                </a:lnTo>
                <a:lnTo>
                  <a:pt x="256489" y="1877987"/>
                </a:lnTo>
                <a:lnTo>
                  <a:pt x="254536" y="1893075"/>
                </a:lnTo>
                <a:lnTo>
                  <a:pt x="251675" y="1905266"/>
                </a:lnTo>
                <a:lnTo>
                  <a:pt x="249834" y="1914923"/>
                </a:lnTo>
                <a:lnTo>
                  <a:pt x="250939" y="1922411"/>
                </a:lnTo>
                <a:lnTo>
                  <a:pt x="248791" y="1935666"/>
                </a:lnTo>
                <a:lnTo>
                  <a:pt x="241820" y="1973961"/>
                </a:lnTo>
                <a:lnTo>
                  <a:pt x="238467" y="1976894"/>
                </a:lnTo>
                <a:lnTo>
                  <a:pt x="239623" y="1982241"/>
                </a:lnTo>
                <a:lnTo>
                  <a:pt x="238887" y="1987270"/>
                </a:lnTo>
                <a:lnTo>
                  <a:pt x="237000" y="1993924"/>
                </a:lnTo>
                <a:lnTo>
                  <a:pt x="236137" y="2004201"/>
                </a:lnTo>
                <a:lnTo>
                  <a:pt x="236179" y="2014890"/>
                </a:lnTo>
                <a:lnTo>
                  <a:pt x="237007" y="2022779"/>
                </a:lnTo>
                <a:lnTo>
                  <a:pt x="233019" y="2045004"/>
                </a:lnTo>
                <a:lnTo>
                  <a:pt x="233182" y="2070391"/>
                </a:lnTo>
                <a:lnTo>
                  <a:pt x="229131" y="2090934"/>
                </a:lnTo>
                <a:lnTo>
                  <a:pt x="228202" y="2109962"/>
                </a:lnTo>
                <a:lnTo>
                  <a:pt x="237731" y="2130806"/>
                </a:lnTo>
                <a:lnTo>
                  <a:pt x="236541" y="2137526"/>
                </a:lnTo>
                <a:lnTo>
                  <a:pt x="231491" y="2141809"/>
                </a:lnTo>
                <a:lnTo>
                  <a:pt x="230301" y="2148522"/>
                </a:lnTo>
                <a:lnTo>
                  <a:pt x="230091" y="2158075"/>
                </a:lnTo>
                <a:lnTo>
                  <a:pt x="231463" y="2162384"/>
                </a:lnTo>
                <a:lnTo>
                  <a:pt x="231284" y="2166417"/>
                </a:lnTo>
                <a:lnTo>
                  <a:pt x="226415" y="2175141"/>
                </a:lnTo>
                <a:lnTo>
                  <a:pt x="226366" y="2197731"/>
                </a:lnTo>
                <a:lnTo>
                  <a:pt x="224193" y="2217000"/>
                </a:lnTo>
                <a:lnTo>
                  <a:pt x="223000" y="2235642"/>
                </a:lnTo>
                <a:lnTo>
                  <a:pt x="225894" y="2256345"/>
                </a:lnTo>
                <a:lnTo>
                  <a:pt x="225437" y="2256002"/>
                </a:lnTo>
                <a:lnTo>
                  <a:pt x="223437" y="2266461"/>
                </a:lnTo>
                <a:lnTo>
                  <a:pt x="222602" y="2290173"/>
                </a:lnTo>
                <a:lnTo>
                  <a:pt x="222590" y="2315640"/>
                </a:lnTo>
                <a:lnTo>
                  <a:pt x="223062" y="2331364"/>
                </a:lnTo>
                <a:lnTo>
                  <a:pt x="223197" y="2347269"/>
                </a:lnTo>
                <a:lnTo>
                  <a:pt x="224853" y="2405545"/>
                </a:lnTo>
                <a:lnTo>
                  <a:pt x="224506" y="2420032"/>
                </a:lnTo>
                <a:lnTo>
                  <a:pt x="225636" y="2426615"/>
                </a:lnTo>
                <a:lnTo>
                  <a:pt x="225587" y="2432668"/>
                </a:lnTo>
                <a:lnTo>
                  <a:pt x="221703" y="2445562"/>
                </a:lnTo>
                <a:lnTo>
                  <a:pt x="221875" y="2459893"/>
                </a:lnTo>
                <a:lnTo>
                  <a:pt x="222507" y="2476590"/>
                </a:lnTo>
                <a:lnTo>
                  <a:pt x="223314" y="2490870"/>
                </a:lnTo>
                <a:lnTo>
                  <a:pt x="224015" y="2497950"/>
                </a:lnTo>
                <a:lnTo>
                  <a:pt x="223596" y="2499004"/>
                </a:lnTo>
                <a:lnTo>
                  <a:pt x="222758" y="2503512"/>
                </a:lnTo>
                <a:lnTo>
                  <a:pt x="222961" y="2506230"/>
                </a:lnTo>
                <a:lnTo>
                  <a:pt x="223596" y="2508224"/>
                </a:lnTo>
                <a:lnTo>
                  <a:pt x="224853" y="2510104"/>
                </a:lnTo>
                <a:lnTo>
                  <a:pt x="225272" y="2516390"/>
                </a:lnTo>
                <a:lnTo>
                  <a:pt x="227050" y="2528760"/>
                </a:lnTo>
                <a:lnTo>
                  <a:pt x="226415" y="2531160"/>
                </a:lnTo>
                <a:lnTo>
                  <a:pt x="227685" y="2549817"/>
                </a:lnTo>
                <a:lnTo>
                  <a:pt x="226313" y="2551277"/>
                </a:lnTo>
                <a:lnTo>
                  <a:pt x="225691" y="2552852"/>
                </a:lnTo>
                <a:lnTo>
                  <a:pt x="225590" y="2555582"/>
                </a:lnTo>
                <a:lnTo>
                  <a:pt x="223329" y="2554528"/>
                </a:lnTo>
                <a:lnTo>
                  <a:pt x="220599" y="2554528"/>
                </a:lnTo>
                <a:lnTo>
                  <a:pt x="223177" y="2559316"/>
                </a:lnTo>
                <a:lnTo>
                  <a:pt x="223596" y="2565946"/>
                </a:lnTo>
                <a:lnTo>
                  <a:pt x="221741" y="2565603"/>
                </a:lnTo>
                <a:lnTo>
                  <a:pt x="217974" y="2568886"/>
                </a:lnTo>
                <a:lnTo>
                  <a:pt x="216633" y="2576439"/>
                </a:lnTo>
                <a:lnTo>
                  <a:pt x="215716" y="2584816"/>
                </a:lnTo>
                <a:lnTo>
                  <a:pt x="213220" y="2590571"/>
                </a:lnTo>
                <a:lnTo>
                  <a:pt x="214274" y="2603360"/>
                </a:lnTo>
                <a:lnTo>
                  <a:pt x="214477" y="2610065"/>
                </a:lnTo>
                <a:lnTo>
                  <a:pt x="214058" y="2616352"/>
                </a:lnTo>
                <a:lnTo>
                  <a:pt x="214477" y="2621280"/>
                </a:lnTo>
                <a:lnTo>
                  <a:pt x="214477" y="2628925"/>
                </a:lnTo>
                <a:lnTo>
                  <a:pt x="213842" y="2631643"/>
                </a:lnTo>
                <a:lnTo>
                  <a:pt x="209315" y="2636174"/>
                </a:lnTo>
                <a:lnTo>
                  <a:pt x="204001" y="2638583"/>
                </a:lnTo>
                <a:lnTo>
                  <a:pt x="200414" y="2642841"/>
                </a:lnTo>
                <a:lnTo>
                  <a:pt x="201066" y="2652915"/>
                </a:lnTo>
                <a:lnTo>
                  <a:pt x="197542" y="2665574"/>
                </a:lnTo>
                <a:lnTo>
                  <a:pt x="193479" y="2676296"/>
                </a:lnTo>
                <a:lnTo>
                  <a:pt x="190381" y="2687352"/>
                </a:lnTo>
                <a:lnTo>
                  <a:pt x="189750" y="2701010"/>
                </a:lnTo>
                <a:lnTo>
                  <a:pt x="186775" y="2713834"/>
                </a:lnTo>
                <a:lnTo>
                  <a:pt x="183646" y="2725724"/>
                </a:lnTo>
                <a:lnTo>
                  <a:pt x="181029" y="2737358"/>
                </a:lnTo>
                <a:lnTo>
                  <a:pt x="179590" y="2749410"/>
                </a:lnTo>
                <a:lnTo>
                  <a:pt x="176237" y="2754122"/>
                </a:lnTo>
                <a:lnTo>
                  <a:pt x="174244" y="2759468"/>
                </a:lnTo>
                <a:lnTo>
                  <a:pt x="176441" y="2767330"/>
                </a:lnTo>
                <a:lnTo>
                  <a:pt x="173193" y="2777009"/>
                </a:lnTo>
                <a:lnTo>
                  <a:pt x="170259" y="2783568"/>
                </a:lnTo>
                <a:lnTo>
                  <a:pt x="168425" y="2789577"/>
                </a:lnTo>
                <a:lnTo>
                  <a:pt x="168478" y="2797606"/>
                </a:lnTo>
                <a:lnTo>
                  <a:pt x="159054" y="2801912"/>
                </a:lnTo>
                <a:lnTo>
                  <a:pt x="161874" y="2804414"/>
                </a:lnTo>
                <a:lnTo>
                  <a:pt x="163245" y="2810395"/>
                </a:lnTo>
                <a:lnTo>
                  <a:pt x="163245" y="2811119"/>
                </a:lnTo>
                <a:lnTo>
                  <a:pt x="161988" y="2811653"/>
                </a:lnTo>
                <a:lnTo>
                  <a:pt x="160934" y="2814053"/>
                </a:lnTo>
                <a:lnTo>
                  <a:pt x="159893" y="2821597"/>
                </a:lnTo>
                <a:lnTo>
                  <a:pt x="159372" y="2827896"/>
                </a:lnTo>
                <a:lnTo>
                  <a:pt x="158940" y="2828734"/>
                </a:lnTo>
                <a:lnTo>
                  <a:pt x="157162" y="2845917"/>
                </a:lnTo>
                <a:lnTo>
                  <a:pt x="156959" y="2852407"/>
                </a:lnTo>
                <a:lnTo>
                  <a:pt x="151841" y="2853753"/>
                </a:lnTo>
                <a:lnTo>
                  <a:pt x="152488" y="2872879"/>
                </a:lnTo>
                <a:lnTo>
                  <a:pt x="146240" y="2872879"/>
                </a:lnTo>
                <a:lnTo>
                  <a:pt x="145161" y="2872333"/>
                </a:lnTo>
                <a:lnTo>
                  <a:pt x="143865" y="2871050"/>
                </a:lnTo>
                <a:lnTo>
                  <a:pt x="143332" y="2877197"/>
                </a:lnTo>
                <a:lnTo>
                  <a:pt x="144767" y="2882798"/>
                </a:lnTo>
                <a:lnTo>
                  <a:pt x="142963" y="2882798"/>
                </a:lnTo>
                <a:lnTo>
                  <a:pt x="140500" y="2880067"/>
                </a:lnTo>
                <a:lnTo>
                  <a:pt x="140093" y="2882798"/>
                </a:lnTo>
                <a:lnTo>
                  <a:pt x="139255" y="2884043"/>
                </a:lnTo>
                <a:lnTo>
                  <a:pt x="138201" y="2884678"/>
                </a:lnTo>
                <a:lnTo>
                  <a:pt x="137782" y="2884678"/>
                </a:lnTo>
                <a:lnTo>
                  <a:pt x="136423" y="2903753"/>
                </a:lnTo>
                <a:lnTo>
                  <a:pt x="135470" y="2905734"/>
                </a:lnTo>
                <a:lnTo>
                  <a:pt x="135470" y="2918828"/>
                </a:lnTo>
                <a:lnTo>
                  <a:pt x="135051" y="2925229"/>
                </a:lnTo>
                <a:lnTo>
                  <a:pt x="135889" y="2927743"/>
                </a:lnTo>
                <a:lnTo>
                  <a:pt x="136321" y="2930042"/>
                </a:lnTo>
                <a:lnTo>
                  <a:pt x="136105" y="2932874"/>
                </a:lnTo>
                <a:lnTo>
                  <a:pt x="134747" y="2936748"/>
                </a:lnTo>
                <a:lnTo>
                  <a:pt x="134213" y="2937586"/>
                </a:lnTo>
                <a:lnTo>
                  <a:pt x="134632" y="2946069"/>
                </a:lnTo>
                <a:lnTo>
                  <a:pt x="134950" y="2948901"/>
                </a:lnTo>
                <a:lnTo>
                  <a:pt x="135686" y="2951734"/>
                </a:lnTo>
                <a:lnTo>
                  <a:pt x="136626" y="2954350"/>
                </a:lnTo>
                <a:lnTo>
                  <a:pt x="130089" y="2970563"/>
                </a:lnTo>
                <a:lnTo>
                  <a:pt x="126685" y="2988865"/>
                </a:lnTo>
                <a:lnTo>
                  <a:pt x="124325" y="3008324"/>
                </a:lnTo>
                <a:lnTo>
                  <a:pt x="120916" y="3028010"/>
                </a:lnTo>
                <a:lnTo>
                  <a:pt x="122434" y="3048987"/>
                </a:lnTo>
                <a:lnTo>
                  <a:pt x="124255" y="3063805"/>
                </a:lnTo>
                <a:lnTo>
                  <a:pt x="124168" y="3076441"/>
                </a:lnTo>
                <a:lnTo>
                  <a:pt x="119964" y="3090875"/>
                </a:lnTo>
                <a:lnTo>
                  <a:pt x="118266" y="3099898"/>
                </a:lnTo>
                <a:lnTo>
                  <a:pt x="117114" y="3111447"/>
                </a:lnTo>
                <a:lnTo>
                  <a:pt x="115136" y="3126042"/>
                </a:lnTo>
                <a:lnTo>
                  <a:pt x="110959" y="3144202"/>
                </a:lnTo>
                <a:lnTo>
                  <a:pt x="107256" y="3162789"/>
                </a:lnTo>
                <a:lnTo>
                  <a:pt x="101231" y="3198277"/>
                </a:lnTo>
                <a:lnTo>
                  <a:pt x="94537" y="3230329"/>
                </a:lnTo>
                <a:lnTo>
                  <a:pt x="90860" y="3243388"/>
                </a:lnTo>
                <a:lnTo>
                  <a:pt x="88747" y="3252025"/>
                </a:lnTo>
                <a:lnTo>
                  <a:pt x="81641" y="3278535"/>
                </a:lnTo>
                <a:lnTo>
                  <a:pt x="69304" y="3323317"/>
                </a:lnTo>
                <a:lnTo>
                  <a:pt x="65362" y="3352844"/>
                </a:lnTo>
                <a:lnTo>
                  <a:pt x="61426" y="3366731"/>
                </a:lnTo>
                <a:lnTo>
                  <a:pt x="57686" y="3381467"/>
                </a:lnTo>
                <a:lnTo>
                  <a:pt x="57243" y="3405654"/>
                </a:lnTo>
                <a:lnTo>
                  <a:pt x="55837" y="3416187"/>
                </a:lnTo>
                <a:lnTo>
                  <a:pt x="53623" y="3425837"/>
                </a:lnTo>
                <a:lnTo>
                  <a:pt x="50926" y="3431387"/>
                </a:lnTo>
                <a:lnTo>
                  <a:pt x="49669" y="3435896"/>
                </a:lnTo>
                <a:lnTo>
                  <a:pt x="49987" y="3441763"/>
                </a:lnTo>
                <a:lnTo>
                  <a:pt x="46316" y="3442817"/>
                </a:lnTo>
                <a:lnTo>
                  <a:pt x="42240" y="3444798"/>
                </a:lnTo>
                <a:lnTo>
                  <a:pt x="45021" y="3460343"/>
                </a:lnTo>
                <a:lnTo>
                  <a:pt x="42049" y="3460343"/>
                </a:lnTo>
                <a:lnTo>
                  <a:pt x="41287" y="3459784"/>
                </a:lnTo>
                <a:lnTo>
                  <a:pt x="41240" y="3468620"/>
                </a:lnTo>
                <a:lnTo>
                  <a:pt x="38325" y="3475764"/>
                </a:lnTo>
                <a:lnTo>
                  <a:pt x="34272" y="3482123"/>
                </a:lnTo>
                <a:lnTo>
                  <a:pt x="30810" y="3488601"/>
                </a:lnTo>
                <a:lnTo>
                  <a:pt x="32270" y="3494049"/>
                </a:lnTo>
                <a:lnTo>
                  <a:pt x="30492" y="3498862"/>
                </a:lnTo>
                <a:lnTo>
                  <a:pt x="24206" y="3513543"/>
                </a:lnTo>
                <a:lnTo>
                  <a:pt x="19596" y="3555022"/>
                </a:lnTo>
                <a:lnTo>
                  <a:pt x="20535" y="3564877"/>
                </a:lnTo>
                <a:lnTo>
                  <a:pt x="19799" y="3567912"/>
                </a:lnTo>
                <a:lnTo>
                  <a:pt x="16027" y="3570846"/>
                </a:lnTo>
                <a:lnTo>
                  <a:pt x="15405" y="3573475"/>
                </a:lnTo>
                <a:lnTo>
                  <a:pt x="16763" y="3580485"/>
                </a:lnTo>
                <a:lnTo>
                  <a:pt x="13335" y="3580447"/>
                </a:lnTo>
                <a:lnTo>
                  <a:pt x="16040" y="3588296"/>
                </a:lnTo>
                <a:lnTo>
                  <a:pt x="16141" y="3594214"/>
                </a:lnTo>
                <a:lnTo>
                  <a:pt x="15824" y="3632568"/>
                </a:lnTo>
                <a:lnTo>
                  <a:pt x="13728" y="3656241"/>
                </a:lnTo>
                <a:lnTo>
                  <a:pt x="14986" y="3663569"/>
                </a:lnTo>
                <a:lnTo>
                  <a:pt x="14431" y="3675610"/>
                </a:lnTo>
                <a:lnTo>
                  <a:pt x="13215" y="3687514"/>
                </a:lnTo>
                <a:lnTo>
                  <a:pt x="12726" y="3698551"/>
                </a:lnTo>
                <a:lnTo>
                  <a:pt x="14350" y="3707993"/>
                </a:lnTo>
                <a:lnTo>
                  <a:pt x="14884" y="3712603"/>
                </a:lnTo>
                <a:lnTo>
                  <a:pt x="14770" y="3716693"/>
                </a:lnTo>
                <a:lnTo>
                  <a:pt x="14249" y="3720566"/>
                </a:lnTo>
                <a:lnTo>
                  <a:pt x="11950" y="3730840"/>
                </a:lnTo>
                <a:lnTo>
                  <a:pt x="5867" y="3751059"/>
                </a:lnTo>
                <a:lnTo>
                  <a:pt x="9793" y="3758219"/>
                </a:lnTo>
                <a:lnTo>
                  <a:pt x="9151" y="3773006"/>
                </a:lnTo>
                <a:lnTo>
                  <a:pt x="7883" y="3787604"/>
                </a:lnTo>
                <a:lnTo>
                  <a:pt x="9931" y="3794201"/>
                </a:lnTo>
                <a:lnTo>
                  <a:pt x="11214" y="3793807"/>
                </a:lnTo>
                <a:lnTo>
                  <a:pt x="12865" y="3807650"/>
                </a:lnTo>
                <a:lnTo>
                  <a:pt x="17679" y="3821166"/>
                </a:lnTo>
                <a:lnTo>
                  <a:pt x="20963" y="3834544"/>
                </a:lnTo>
                <a:lnTo>
                  <a:pt x="18021" y="3847973"/>
                </a:lnTo>
                <a:lnTo>
                  <a:pt x="17977" y="3870952"/>
                </a:lnTo>
                <a:lnTo>
                  <a:pt x="16242" y="3921032"/>
                </a:lnTo>
                <a:lnTo>
                  <a:pt x="16141" y="3943540"/>
                </a:lnTo>
                <a:lnTo>
                  <a:pt x="15392" y="3942854"/>
                </a:lnTo>
                <a:lnTo>
                  <a:pt x="12026" y="3942854"/>
                </a:lnTo>
                <a:lnTo>
                  <a:pt x="12992" y="3966057"/>
                </a:lnTo>
                <a:lnTo>
                  <a:pt x="14191" y="3979644"/>
                </a:lnTo>
                <a:lnTo>
                  <a:pt x="15690" y="4010941"/>
                </a:lnTo>
                <a:lnTo>
                  <a:pt x="17183" y="4032072"/>
                </a:lnTo>
                <a:lnTo>
                  <a:pt x="17389" y="4052524"/>
                </a:lnTo>
                <a:lnTo>
                  <a:pt x="18586" y="4072081"/>
                </a:lnTo>
                <a:lnTo>
                  <a:pt x="18583" y="4091227"/>
                </a:lnTo>
                <a:lnTo>
                  <a:pt x="15189" y="4110443"/>
                </a:lnTo>
                <a:lnTo>
                  <a:pt x="16662" y="4112221"/>
                </a:lnTo>
                <a:lnTo>
                  <a:pt x="17818" y="4114419"/>
                </a:lnTo>
                <a:lnTo>
                  <a:pt x="18656" y="4116832"/>
                </a:lnTo>
                <a:lnTo>
                  <a:pt x="20535" y="4124477"/>
                </a:lnTo>
                <a:lnTo>
                  <a:pt x="19494" y="4130040"/>
                </a:lnTo>
                <a:lnTo>
                  <a:pt x="19913" y="4132859"/>
                </a:lnTo>
                <a:lnTo>
                  <a:pt x="20637" y="4134751"/>
                </a:lnTo>
                <a:lnTo>
                  <a:pt x="21894" y="4136529"/>
                </a:lnTo>
                <a:lnTo>
                  <a:pt x="26504" y="4175823"/>
                </a:lnTo>
                <a:lnTo>
                  <a:pt x="25247" y="4177398"/>
                </a:lnTo>
                <a:lnTo>
                  <a:pt x="24625" y="4179062"/>
                </a:lnTo>
                <a:lnTo>
                  <a:pt x="24726" y="4181792"/>
                </a:lnTo>
                <a:lnTo>
                  <a:pt x="22618" y="4181043"/>
                </a:lnTo>
                <a:lnTo>
                  <a:pt x="19507" y="4181043"/>
                </a:lnTo>
                <a:lnTo>
                  <a:pt x="22478" y="4185640"/>
                </a:lnTo>
                <a:lnTo>
                  <a:pt x="23164" y="4192371"/>
                </a:lnTo>
                <a:lnTo>
                  <a:pt x="21716" y="4192181"/>
                </a:lnTo>
                <a:lnTo>
                  <a:pt x="17814" y="4195521"/>
                </a:lnTo>
                <a:lnTo>
                  <a:pt x="16729" y="4203234"/>
                </a:lnTo>
                <a:lnTo>
                  <a:pt x="16191" y="4211860"/>
                </a:lnTo>
                <a:lnTo>
                  <a:pt x="13931" y="4217936"/>
                </a:lnTo>
                <a:lnTo>
                  <a:pt x="14770" y="4224121"/>
                </a:lnTo>
                <a:lnTo>
                  <a:pt x="16141" y="4238688"/>
                </a:lnTo>
                <a:lnTo>
                  <a:pt x="15925" y="4243603"/>
                </a:lnTo>
                <a:lnTo>
                  <a:pt x="16560" y="4248531"/>
                </a:lnTo>
                <a:lnTo>
                  <a:pt x="16865" y="4256176"/>
                </a:lnTo>
                <a:lnTo>
                  <a:pt x="16344" y="4259008"/>
                </a:lnTo>
                <a:lnTo>
                  <a:pt x="15189" y="4260367"/>
                </a:lnTo>
                <a:lnTo>
                  <a:pt x="15303" y="4261002"/>
                </a:lnTo>
                <a:lnTo>
                  <a:pt x="17703" y="4265714"/>
                </a:lnTo>
                <a:lnTo>
                  <a:pt x="20853" y="4266234"/>
                </a:lnTo>
                <a:lnTo>
                  <a:pt x="12573" y="4276191"/>
                </a:lnTo>
                <a:lnTo>
                  <a:pt x="14072" y="4283622"/>
                </a:lnTo>
                <a:lnTo>
                  <a:pt x="13390" y="4290363"/>
                </a:lnTo>
                <a:lnTo>
                  <a:pt x="11724" y="4298321"/>
                </a:lnTo>
                <a:lnTo>
                  <a:pt x="10274" y="4309402"/>
                </a:lnTo>
                <a:lnTo>
                  <a:pt x="13830" y="4315269"/>
                </a:lnTo>
                <a:lnTo>
                  <a:pt x="12890" y="4321454"/>
                </a:lnTo>
                <a:lnTo>
                  <a:pt x="10579" y="4327956"/>
                </a:lnTo>
                <a:lnTo>
                  <a:pt x="11318" y="4340088"/>
                </a:lnTo>
                <a:lnTo>
                  <a:pt x="10874" y="4352574"/>
                </a:lnTo>
                <a:lnTo>
                  <a:pt x="9996" y="4365609"/>
                </a:lnTo>
                <a:lnTo>
                  <a:pt x="9436" y="4379391"/>
                </a:lnTo>
                <a:lnTo>
                  <a:pt x="1257" y="4430636"/>
                </a:lnTo>
                <a:lnTo>
                  <a:pt x="1892" y="4479556"/>
                </a:lnTo>
                <a:lnTo>
                  <a:pt x="3352" y="4485640"/>
                </a:lnTo>
                <a:lnTo>
                  <a:pt x="6603" y="4496854"/>
                </a:lnTo>
                <a:lnTo>
                  <a:pt x="5234" y="4504370"/>
                </a:lnTo>
                <a:lnTo>
                  <a:pt x="5948" y="4513378"/>
                </a:lnTo>
                <a:lnTo>
                  <a:pt x="5602" y="4521483"/>
                </a:lnTo>
                <a:lnTo>
                  <a:pt x="1054" y="4526292"/>
                </a:lnTo>
                <a:lnTo>
                  <a:pt x="3035" y="4533734"/>
                </a:lnTo>
                <a:lnTo>
                  <a:pt x="7759" y="4536249"/>
                </a:lnTo>
                <a:lnTo>
                  <a:pt x="939" y="4537189"/>
                </a:lnTo>
                <a:lnTo>
                  <a:pt x="1371" y="4539805"/>
                </a:lnTo>
                <a:lnTo>
                  <a:pt x="1054" y="4541697"/>
                </a:lnTo>
                <a:lnTo>
                  <a:pt x="0" y="4543894"/>
                </a:lnTo>
                <a:lnTo>
                  <a:pt x="4508" y="4560443"/>
                </a:lnTo>
                <a:lnTo>
                  <a:pt x="4292" y="4563071"/>
                </a:lnTo>
                <a:lnTo>
                  <a:pt x="8178" y="4573435"/>
                </a:lnTo>
                <a:lnTo>
                  <a:pt x="22570" y="4617764"/>
                </a:lnTo>
                <a:lnTo>
                  <a:pt x="24523" y="4621936"/>
                </a:lnTo>
                <a:lnTo>
                  <a:pt x="24147" y="4635328"/>
                </a:lnTo>
                <a:lnTo>
                  <a:pt x="27495" y="4638698"/>
                </a:lnTo>
                <a:lnTo>
                  <a:pt x="32081" y="4641819"/>
                </a:lnTo>
                <a:lnTo>
                  <a:pt x="35420" y="4654461"/>
                </a:lnTo>
                <a:lnTo>
                  <a:pt x="31791" y="4665200"/>
                </a:lnTo>
                <a:lnTo>
                  <a:pt x="33818" y="4674276"/>
                </a:lnTo>
                <a:lnTo>
                  <a:pt x="38243" y="4687661"/>
                </a:lnTo>
                <a:lnTo>
                  <a:pt x="41808" y="4711331"/>
                </a:lnTo>
                <a:lnTo>
                  <a:pt x="44781" y="4725800"/>
                </a:lnTo>
                <a:lnTo>
                  <a:pt x="46566" y="4739328"/>
                </a:lnTo>
                <a:lnTo>
                  <a:pt x="49428" y="4754647"/>
                </a:lnTo>
                <a:lnTo>
                  <a:pt x="55638" y="4774488"/>
                </a:lnTo>
                <a:lnTo>
                  <a:pt x="59005" y="4802005"/>
                </a:lnTo>
                <a:lnTo>
                  <a:pt x="62393" y="4835107"/>
                </a:lnTo>
                <a:lnTo>
                  <a:pt x="67576" y="4891239"/>
                </a:lnTo>
                <a:lnTo>
                  <a:pt x="64471" y="4902423"/>
                </a:lnTo>
                <a:lnTo>
                  <a:pt x="65041" y="4906283"/>
                </a:lnTo>
                <a:lnTo>
                  <a:pt x="67142" y="4909427"/>
                </a:lnTo>
                <a:lnTo>
                  <a:pt x="68630" y="4918468"/>
                </a:lnTo>
                <a:lnTo>
                  <a:pt x="69697" y="4917198"/>
                </a:lnTo>
                <a:lnTo>
                  <a:pt x="70459" y="4916652"/>
                </a:lnTo>
                <a:lnTo>
                  <a:pt x="72707" y="4916652"/>
                </a:lnTo>
                <a:lnTo>
                  <a:pt x="72161" y="4922177"/>
                </a:lnTo>
                <a:lnTo>
                  <a:pt x="71818" y="4933213"/>
                </a:lnTo>
                <a:lnTo>
                  <a:pt x="72021" y="4938737"/>
                </a:lnTo>
                <a:lnTo>
                  <a:pt x="75234" y="4938737"/>
                </a:lnTo>
                <a:lnTo>
                  <a:pt x="77012" y="4938293"/>
                </a:lnTo>
                <a:lnTo>
                  <a:pt x="76796" y="4941887"/>
                </a:lnTo>
                <a:lnTo>
                  <a:pt x="75336" y="4951107"/>
                </a:lnTo>
                <a:lnTo>
                  <a:pt x="75857" y="4957826"/>
                </a:lnTo>
                <a:lnTo>
                  <a:pt x="73761" y="4960950"/>
                </a:lnTo>
                <a:lnTo>
                  <a:pt x="72923" y="4971948"/>
                </a:lnTo>
                <a:lnTo>
                  <a:pt x="72923" y="4975872"/>
                </a:lnTo>
                <a:lnTo>
                  <a:pt x="73342" y="4979873"/>
                </a:lnTo>
                <a:lnTo>
                  <a:pt x="77822" y="4995510"/>
                </a:lnTo>
                <a:lnTo>
                  <a:pt x="78609" y="5010937"/>
                </a:lnTo>
                <a:lnTo>
                  <a:pt x="79831" y="5026792"/>
                </a:lnTo>
                <a:lnTo>
                  <a:pt x="84455" y="5039626"/>
                </a:lnTo>
                <a:lnTo>
                  <a:pt x="86657" y="5046416"/>
                </a:lnTo>
                <a:lnTo>
                  <a:pt x="88590" y="5056317"/>
                </a:lnTo>
                <a:lnTo>
                  <a:pt x="89582" y="5066405"/>
                </a:lnTo>
                <a:lnTo>
                  <a:pt x="88963" y="5073751"/>
                </a:lnTo>
                <a:lnTo>
                  <a:pt x="89166" y="5078806"/>
                </a:lnTo>
                <a:lnTo>
                  <a:pt x="91262" y="5083162"/>
                </a:lnTo>
                <a:lnTo>
                  <a:pt x="88430" y="5088013"/>
                </a:lnTo>
                <a:lnTo>
                  <a:pt x="85394" y="5094782"/>
                </a:lnTo>
                <a:lnTo>
                  <a:pt x="94195" y="5105349"/>
                </a:lnTo>
                <a:lnTo>
                  <a:pt x="89268" y="5107051"/>
                </a:lnTo>
                <a:lnTo>
                  <a:pt x="102895" y="5213464"/>
                </a:lnTo>
                <a:lnTo>
                  <a:pt x="102362" y="5214594"/>
                </a:lnTo>
                <a:lnTo>
                  <a:pt x="99542" y="5225110"/>
                </a:lnTo>
                <a:lnTo>
                  <a:pt x="101003" y="5234686"/>
                </a:lnTo>
                <a:lnTo>
                  <a:pt x="104775" y="5238584"/>
                </a:lnTo>
                <a:lnTo>
                  <a:pt x="113238" y="5255093"/>
                </a:lnTo>
                <a:lnTo>
                  <a:pt x="119094" y="5272355"/>
                </a:lnTo>
                <a:lnTo>
                  <a:pt x="127508" y="5306669"/>
                </a:lnTo>
                <a:lnTo>
                  <a:pt x="128737" y="5320150"/>
                </a:lnTo>
                <a:lnTo>
                  <a:pt x="127274" y="5326997"/>
                </a:lnTo>
                <a:lnTo>
                  <a:pt x="127424" y="5334171"/>
                </a:lnTo>
                <a:lnTo>
                  <a:pt x="133489" y="5348630"/>
                </a:lnTo>
                <a:lnTo>
                  <a:pt x="130441" y="5354447"/>
                </a:lnTo>
                <a:lnTo>
                  <a:pt x="130860" y="5358714"/>
                </a:lnTo>
                <a:lnTo>
                  <a:pt x="133794" y="5364619"/>
                </a:lnTo>
                <a:lnTo>
                  <a:pt x="133792" y="5372761"/>
                </a:lnTo>
                <a:lnTo>
                  <a:pt x="132099" y="5379146"/>
                </a:lnTo>
                <a:lnTo>
                  <a:pt x="131387" y="5384949"/>
                </a:lnTo>
                <a:lnTo>
                  <a:pt x="134327" y="5391340"/>
                </a:lnTo>
                <a:lnTo>
                  <a:pt x="132360" y="5395219"/>
                </a:lnTo>
                <a:lnTo>
                  <a:pt x="132793" y="5410741"/>
                </a:lnTo>
                <a:lnTo>
                  <a:pt x="131076" y="5414213"/>
                </a:lnTo>
                <a:lnTo>
                  <a:pt x="130238" y="5414010"/>
                </a:lnTo>
                <a:lnTo>
                  <a:pt x="129622" y="5420514"/>
                </a:lnTo>
                <a:lnTo>
                  <a:pt x="132801" y="5429013"/>
                </a:lnTo>
                <a:lnTo>
                  <a:pt x="132549" y="5435282"/>
                </a:lnTo>
                <a:lnTo>
                  <a:pt x="132664" y="5437492"/>
                </a:lnTo>
                <a:lnTo>
                  <a:pt x="132943" y="5438279"/>
                </a:lnTo>
                <a:lnTo>
                  <a:pt x="133832" y="5438279"/>
                </a:lnTo>
                <a:lnTo>
                  <a:pt x="136639" y="5433618"/>
                </a:lnTo>
                <a:lnTo>
                  <a:pt x="137922" y="5433618"/>
                </a:lnTo>
                <a:lnTo>
                  <a:pt x="138480" y="5434431"/>
                </a:lnTo>
                <a:lnTo>
                  <a:pt x="138937" y="5436717"/>
                </a:lnTo>
                <a:lnTo>
                  <a:pt x="141035" y="5443477"/>
                </a:lnTo>
                <a:lnTo>
                  <a:pt x="143479" y="5447163"/>
                </a:lnTo>
                <a:lnTo>
                  <a:pt x="143783" y="5451601"/>
                </a:lnTo>
                <a:lnTo>
                  <a:pt x="139458" y="5460619"/>
                </a:lnTo>
                <a:lnTo>
                  <a:pt x="141490" y="5468386"/>
                </a:lnTo>
                <a:lnTo>
                  <a:pt x="141276" y="5475870"/>
                </a:lnTo>
                <a:lnTo>
                  <a:pt x="140178" y="5484884"/>
                </a:lnTo>
                <a:lnTo>
                  <a:pt x="139560" y="5497245"/>
                </a:lnTo>
                <a:lnTo>
                  <a:pt x="141236" y="5502402"/>
                </a:lnTo>
                <a:lnTo>
                  <a:pt x="136626" y="5509006"/>
                </a:lnTo>
                <a:lnTo>
                  <a:pt x="134747" y="5512676"/>
                </a:lnTo>
                <a:lnTo>
                  <a:pt x="133591" y="5517070"/>
                </a:lnTo>
                <a:lnTo>
                  <a:pt x="134213" y="5522937"/>
                </a:lnTo>
                <a:lnTo>
                  <a:pt x="138384" y="5538960"/>
                </a:lnTo>
                <a:lnTo>
                  <a:pt x="135794" y="5544448"/>
                </a:lnTo>
                <a:lnTo>
                  <a:pt x="132338" y="5554313"/>
                </a:lnTo>
                <a:lnTo>
                  <a:pt x="133908" y="5583466"/>
                </a:lnTo>
                <a:lnTo>
                  <a:pt x="135788" y="5586247"/>
                </a:lnTo>
                <a:lnTo>
                  <a:pt x="134632" y="5594070"/>
                </a:lnTo>
                <a:lnTo>
                  <a:pt x="132435" y="5594108"/>
                </a:lnTo>
                <a:lnTo>
                  <a:pt x="133388" y="5597639"/>
                </a:lnTo>
                <a:lnTo>
                  <a:pt x="138302" y="5605145"/>
                </a:lnTo>
                <a:lnTo>
                  <a:pt x="134848" y="5607291"/>
                </a:lnTo>
                <a:lnTo>
                  <a:pt x="136091" y="5621427"/>
                </a:lnTo>
                <a:lnTo>
                  <a:pt x="138201" y="5635040"/>
                </a:lnTo>
                <a:lnTo>
                  <a:pt x="143128" y="5653011"/>
                </a:lnTo>
                <a:lnTo>
                  <a:pt x="140500" y="5657862"/>
                </a:lnTo>
                <a:lnTo>
                  <a:pt x="6218936" y="5657862"/>
                </a:lnTo>
                <a:close/>
              </a:path>
            </a:pathLst>
          </a:custGeom>
          <a:solidFill>
            <a:srgbClr val="ECEB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665905" y="2531445"/>
            <a:ext cx="4904740" cy="2515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377190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TERMINATOR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2: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JUDGMENT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DAY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or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simply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T2,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science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fiction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motion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picture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directed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James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Cameron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and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starring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Arnold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Schwarzenegger,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released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1991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50" dirty="0">
                <a:solidFill>
                  <a:srgbClr val="231F20"/>
                </a:solidFill>
                <a:latin typeface="Candara"/>
                <a:cs typeface="Candara"/>
              </a:rPr>
              <a:t>a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sequel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original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Terminator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movie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from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1984.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was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one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“R”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rated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motion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pictures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ever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spawn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50" dirty="0">
                <a:solidFill>
                  <a:srgbClr val="231F20"/>
                </a:solidFill>
                <a:latin typeface="Candara"/>
                <a:cs typeface="Candara"/>
              </a:rPr>
              <a:t>a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program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has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become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most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successful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“R”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rated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film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all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time.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program,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conducted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former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LIMA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President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co-author,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Danny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Simon,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led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Kenner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Toys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Acclaim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Entertainment.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Universal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Theme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Parks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also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developed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T2-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3D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attraction.</a:t>
            </a:r>
            <a:endParaRPr sz="1450">
              <a:latin typeface="Candara"/>
              <a:cs typeface="Candar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5415" y="2518676"/>
            <a:ext cx="1685836" cy="245131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172547" y="1453936"/>
            <a:ext cx="354266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53845" marR="5080" indent="-1541780">
              <a:lnSpc>
                <a:spcPct val="101499"/>
              </a:lnSpc>
              <a:spcBef>
                <a:spcPts val="95"/>
              </a:spcBef>
            </a:pPr>
            <a:r>
              <a:rPr dirty="0"/>
              <a:t>TERMINATOR</a:t>
            </a:r>
            <a:r>
              <a:rPr spc="55" dirty="0"/>
              <a:t> </a:t>
            </a:r>
            <a:r>
              <a:rPr dirty="0"/>
              <a:t>2:</a:t>
            </a:r>
            <a:r>
              <a:rPr spc="50" dirty="0"/>
              <a:t> </a:t>
            </a:r>
            <a:r>
              <a:rPr dirty="0"/>
              <a:t>JUDGMENT</a:t>
            </a:r>
            <a:r>
              <a:rPr spc="50" dirty="0"/>
              <a:t> </a:t>
            </a:r>
            <a:r>
              <a:rPr spc="-25" dirty="0"/>
              <a:t>DAY </a:t>
            </a:r>
            <a:r>
              <a:rPr spc="-20" dirty="0"/>
              <a:t>1991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5" y="1057275"/>
            <a:ext cx="10058400" cy="5658485"/>
            <a:chOff x="-25" y="1057275"/>
            <a:chExt cx="10058400" cy="5658485"/>
          </a:xfrm>
        </p:grpSpPr>
        <p:sp>
          <p:nvSpPr>
            <p:cNvPr id="3" name="object 3"/>
            <p:cNvSpPr/>
            <p:nvPr/>
          </p:nvSpPr>
          <p:spPr>
            <a:xfrm>
              <a:off x="-25" y="1057275"/>
              <a:ext cx="10058400" cy="5658485"/>
            </a:xfrm>
            <a:custGeom>
              <a:avLst/>
              <a:gdLst/>
              <a:ahLst/>
              <a:cxnLst/>
              <a:rect l="l" t="t" r="r" b="b"/>
              <a:pathLst>
                <a:path w="10058400" h="5658484">
                  <a:moveTo>
                    <a:pt x="10058400" y="5657862"/>
                  </a:moveTo>
                  <a:lnTo>
                    <a:pt x="10058400" y="0"/>
                  </a:lnTo>
                  <a:lnTo>
                    <a:pt x="0" y="0"/>
                  </a:lnTo>
                  <a:lnTo>
                    <a:pt x="0" y="5657862"/>
                  </a:lnTo>
                  <a:lnTo>
                    <a:pt x="1397000" y="5657862"/>
                  </a:lnTo>
                  <a:lnTo>
                    <a:pt x="1397000" y="645515"/>
                  </a:lnTo>
                  <a:lnTo>
                    <a:pt x="1409700" y="639334"/>
                  </a:lnTo>
                  <a:lnTo>
                    <a:pt x="1435100" y="635320"/>
                  </a:lnTo>
                  <a:lnTo>
                    <a:pt x="1460500" y="633149"/>
                  </a:lnTo>
                  <a:lnTo>
                    <a:pt x="1473200" y="632498"/>
                  </a:lnTo>
                  <a:lnTo>
                    <a:pt x="1498600" y="633741"/>
                  </a:lnTo>
                  <a:lnTo>
                    <a:pt x="1524000" y="636654"/>
                  </a:lnTo>
                  <a:lnTo>
                    <a:pt x="1549400" y="640009"/>
                  </a:lnTo>
                  <a:lnTo>
                    <a:pt x="1574800" y="642581"/>
                  </a:lnTo>
                  <a:lnTo>
                    <a:pt x="1625600" y="646642"/>
                  </a:lnTo>
                  <a:lnTo>
                    <a:pt x="1676400" y="651452"/>
                  </a:lnTo>
                  <a:lnTo>
                    <a:pt x="1727200" y="656798"/>
                  </a:lnTo>
                  <a:lnTo>
                    <a:pt x="1778000" y="662465"/>
                  </a:lnTo>
                  <a:lnTo>
                    <a:pt x="1828800" y="668240"/>
                  </a:lnTo>
                  <a:lnTo>
                    <a:pt x="1879600" y="673909"/>
                  </a:lnTo>
                  <a:lnTo>
                    <a:pt x="1917700" y="679257"/>
                  </a:lnTo>
                  <a:lnTo>
                    <a:pt x="1968500" y="684072"/>
                  </a:lnTo>
                  <a:lnTo>
                    <a:pt x="1993900" y="687382"/>
                  </a:lnTo>
                  <a:lnTo>
                    <a:pt x="2032000" y="691394"/>
                  </a:lnTo>
                  <a:lnTo>
                    <a:pt x="2057400" y="694777"/>
                  </a:lnTo>
                  <a:lnTo>
                    <a:pt x="2082800" y="696201"/>
                  </a:lnTo>
                  <a:lnTo>
                    <a:pt x="2108200" y="695255"/>
                  </a:lnTo>
                  <a:lnTo>
                    <a:pt x="2120900" y="692084"/>
                  </a:lnTo>
                  <a:lnTo>
                    <a:pt x="2146300" y="686187"/>
                  </a:lnTo>
                  <a:lnTo>
                    <a:pt x="2171700" y="677062"/>
                  </a:lnTo>
                  <a:lnTo>
                    <a:pt x="2184400" y="672809"/>
                  </a:lnTo>
                  <a:lnTo>
                    <a:pt x="2184400" y="669915"/>
                  </a:lnTo>
                  <a:lnTo>
                    <a:pt x="2197100" y="668264"/>
                  </a:lnTo>
                  <a:lnTo>
                    <a:pt x="2209800" y="667740"/>
                  </a:lnTo>
                  <a:lnTo>
                    <a:pt x="2247900" y="670633"/>
                  </a:lnTo>
                  <a:lnTo>
                    <a:pt x="2286000" y="678099"/>
                  </a:lnTo>
                  <a:lnTo>
                    <a:pt x="2324100" y="688319"/>
                  </a:lnTo>
                  <a:lnTo>
                    <a:pt x="2349500" y="699477"/>
                  </a:lnTo>
                  <a:lnTo>
                    <a:pt x="2349500" y="320192"/>
                  </a:lnTo>
                  <a:lnTo>
                    <a:pt x="2362200" y="293154"/>
                  </a:lnTo>
                  <a:lnTo>
                    <a:pt x="2501900" y="307989"/>
                  </a:lnTo>
                  <a:lnTo>
                    <a:pt x="2501900" y="255447"/>
                  </a:lnTo>
                  <a:lnTo>
                    <a:pt x="2514600" y="245124"/>
                  </a:lnTo>
                  <a:lnTo>
                    <a:pt x="2527300" y="238621"/>
                  </a:lnTo>
                  <a:lnTo>
                    <a:pt x="2527300" y="235236"/>
                  </a:lnTo>
                  <a:lnTo>
                    <a:pt x="2540000" y="234264"/>
                  </a:lnTo>
                  <a:lnTo>
                    <a:pt x="2552700" y="234276"/>
                  </a:lnTo>
                  <a:lnTo>
                    <a:pt x="2552700" y="235286"/>
                  </a:lnTo>
                  <a:lnTo>
                    <a:pt x="2565400" y="237316"/>
                  </a:lnTo>
                  <a:lnTo>
                    <a:pt x="2578100" y="239582"/>
                  </a:lnTo>
                  <a:lnTo>
                    <a:pt x="2590800" y="241300"/>
                  </a:lnTo>
                  <a:lnTo>
                    <a:pt x="2641600" y="246727"/>
                  </a:lnTo>
                  <a:lnTo>
                    <a:pt x="2692400" y="252193"/>
                  </a:lnTo>
                  <a:lnTo>
                    <a:pt x="2755900" y="257691"/>
                  </a:lnTo>
                  <a:lnTo>
                    <a:pt x="2857500" y="268764"/>
                  </a:lnTo>
                  <a:lnTo>
                    <a:pt x="3162300" y="302177"/>
                  </a:lnTo>
                  <a:lnTo>
                    <a:pt x="3263900" y="313229"/>
                  </a:lnTo>
                  <a:lnTo>
                    <a:pt x="3314700" y="318714"/>
                  </a:lnTo>
                  <a:lnTo>
                    <a:pt x="3365500" y="324163"/>
                  </a:lnTo>
                  <a:lnTo>
                    <a:pt x="3416300" y="329572"/>
                  </a:lnTo>
                  <a:lnTo>
                    <a:pt x="3467100" y="334934"/>
                  </a:lnTo>
                  <a:lnTo>
                    <a:pt x="3517900" y="340244"/>
                  </a:lnTo>
                  <a:lnTo>
                    <a:pt x="3568700" y="345496"/>
                  </a:lnTo>
                  <a:lnTo>
                    <a:pt x="3619500" y="350685"/>
                  </a:lnTo>
                  <a:lnTo>
                    <a:pt x="3670300" y="355563"/>
                  </a:lnTo>
                  <a:lnTo>
                    <a:pt x="3721100" y="360061"/>
                  </a:lnTo>
                  <a:lnTo>
                    <a:pt x="3771900" y="364206"/>
                  </a:lnTo>
                  <a:lnTo>
                    <a:pt x="3822700" y="368030"/>
                  </a:lnTo>
                  <a:lnTo>
                    <a:pt x="3873500" y="371562"/>
                  </a:lnTo>
                  <a:lnTo>
                    <a:pt x="3924300" y="374832"/>
                  </a:lnTo>
                  <a:lnTo>
                    <a:pt x="3975100" y="377870"/>
                  </a:lnTo>
                  <a:lnTo>
                    <a:pt x="4025900" y="380705"/>
                  </a:lnTo>
                  <a:lnTo>
                    <a:pt x="4076700" y="383367"/>
                  </a:lnTo>
                  <a:lnTo>
                    <a:pt x="4127500" y="385886"/>
                  </a:lnTo>
                  <a:lnTo>
                    <a:pt x="4178300" y="388293"/>
                  </a:lnTo>
                  <a:lnTo>
                    <a:pt x="4229100" y="390616"/>
                  </a:lnTo>
                  <a:lnTo>
                    <a:pt x="4279900" y="392885"/>
                  </a:lnTo>
                  <a:lnTo>
                    <a:pt x="4381500" y="397383"/>
                  </a:lnTo>
                  <a:lnTo>
                    <a:pt x="4445000" y="399670"/>
                  </a:lnTo>
                  <a:lnTo>
                    <a:pt x="4495800" y="402024"/>
                  </a:lnTo>
                  <a:lnTo>
                    <a:pt x="4546600" y="404473"/>
                  </a:lnTo>
                  <a:lnTo>
                    <a:pt x="4597400" y="407047"/>
                  </a:lnTo>
                  <a:lnTo>
                    <a:pt x="4648200" y="409733"/>
                  </a:lnTo>
                  <a:lnTo>
                    <a:pt x="4699000" y="412519"/>
                  </a:lnTo>
                  <a:lnTo>
                    <a:pt x="4749800" y="415410"/>
                  </a:lnTo>
                  <a:lnTo>
                    <a:pt x="4800600" y="418408"/>
                  </a:lnTo>
                  <a:lnTo>
                    <a:pt x="4851400" y="421518"/>
                  </a:lnTo>
                  <a:lnTo>
                    <a:pt x="4902200" y="424744"/>
                  </a:lnTo>
                  <a:lnTo>
                    <a:pt x="4953000" y="428090"/>
                  </a:lnTo>
                  <a:lnTo>
                    <a:pt x="5003800" y="431559"/>
                  </a:lnTo>
                  <a:lnTo>
                    <a:pt x="5054600" y="435155"/>
                  </a:lnTo>
                  <a:lnTo>
                    <a:pt x="5105400" y="438882"/>
                  </a:lnTo>
                  <a:lnTo>
                    <a:pt x="5156200" y="442745"/>
                  </a:lnTo>
                  <a:lnTo>
                    <a:pt x="5207000" y="446746"/>
                  </a:lnTo>
                  <a:lnTo>
                    <a:pt x="5257800" y="450891"/>
                  </a:lnTo>
                  <a:lnTo>
                    <a:pt x="5308600" y="455182"/>
                  </a:lnTo>
                  <a:lnTo>
                    <a:pt x="5359400" y="459623"/>
                  </a:lnTo>
                  <a:lnTo>
                    <a:pt x="5410200" y="464219"/>
                  </a:lnTo>
                  <a:lnTo>
                    <a:pt x="5461000" y="468973"/>
                  </a:lnTo>
                  <a:lnTo>
                    <a:pt x="5511800" y="473890"/>
                  </a:lnTo>
                  <a:lnTo>
                    <a:pt x="5562600" y="478972"/>
                  </a:lnTo>
                  <a:lnTo>
                    <a:pt x="5613400" y="484225"/>
                  </a:lnTo>
                  <a:lnTo>
                    <a:pt x="5664200" y="489651"/>
                  </a:lnTo>
                  <a:lnTo>
                    <a:pt x="5702300" y="495255"/>
                  </a:lnTo>
                  <a:lnTo>
                    <a:pt x="5816600" y="506899"/>
                  </a:lnTo>
                  <a:lnTo>
                    <a:pt x="5867400" y="512468"/>
                  </a:lnTo>
                  <a:lnTo>
                    <a:pt x="5918200" y="517690"/>
                  </a:lnTo>
                  <a:lnTo>
                    <a:pt x="5969000" y="522509"/>
                  </a:lnTo>
                  <a:lnTo>
                    <a:pt x="6019800" y="526869"/>
                  </a:lnTo>
                  <a:lnTo>
                    <a:pt x="6070600" y="530713"/>
                  </a:lnTo>
                  <a:lnTo>
                    <a:pt x="6121400" y="533985"/>
                  </a:lnTo>
                  <a:lnTo>
                    <a:pt x="6172200" y="536628"/>
                  </a:lnTo>
                  <a:lnTo>
                    <a:pt x="6223000" y="538586"/>
                  </a:lnTo>
                  <a:lnTo>
                    <a:pt x="6273800" y="539802"/>
                  </a:lnTo>
                  <a:lnTo>
                    <a:pt x="6324600" y="540219"/>
                  </a:lnTo>
                  <a:lnTo>
                    <a:pt x="6375400" y="539816"/>
                  </a:lnTo>
                  <a:lnTo>
                    <a:pt x="6426200" y="538575"/>
                  </a:lnTo>
                  <a:lnTo>
                    <a:pt x="6477000" y="536445"/>
                  </a:lnTo>
                  <a:lnTo>
                    <a:pt x="6527800" y="533377"/>
                  </a:lnTo>
                  <a:lnTo>
                    <a:pt x="6578600" y="529323"/>
                  </a:lnTo>
                  <a:lnTo>
                    <a:pt x="6578600" y="528478"/>
                  </a:lnTo>
                  <a:lnTo>
                    <a:pt x="6591300" y="527462"/>
                  </a:lnTo>
                  <a:lnTo>
                    <a:pt x="6591300" y="526608"/>
                  </a:lnTo>
                  <a:lnTo>
                    <a:pt x="6604000" y="526249"/>
                  </a:lnTo>
                  <a:lnTo>
                    <a:pt x="6616700" y="526732"/>
                  </a:lnTo>
                  <a:lnTo>
                    <a:pt x="6616700" y="528065"/>
                  </a:lnTo>
                  <a:lnTo>
                    <a:pt x="6667500" y="542163"/>
                  </a:lnTo>
                  <a:lnTo>
                    <a:pt x="6718300" y="550377"/>
                  </a:lnTo>
                  <a:lnTo>
                    <a:pt x="6769100" y="554400"/>
                  </a:lnTo>
                  <a:lnTo>
                    <a:pt x="6819900" y="555921"/>
                  </a:lnTo>
                  <a:lnTo>
                    <a:pt x="6870700" y="556633"/>
                  </a:lnTo>
                  <a:lnTo>
                    <a:pt x="6921500" y="558225"/>
                  </a:lnTo>
                  <a:lnTo>
                    <a:pt x="6972300" y="562388"/>
                  </a:lnTo>
                  <a:lnTo>
                    <a:pt x="7023100" y="570814"/>
                  </a:lnTo>
                  <a:lnTo>
                    <a:pt x="7023100" y="815855"/>
                  </a:lnTo>
                  <a:lnTo>
                    <a:pt x="7048500" y="822853"/>
                  </a:lnTo>
                  <a:lnTo>
                    <a:pt x="7099300" y="832792"/>
                  </a:lnTo>
                  <a:lnTo>
                    <a:pt x="7150100" y="842073"/>
                  </a:lnTo>
                  <a:lnTo>
                    <a:pt x="7200900" y="853349"/>
                  </a:lnTo>
                  <a:lnTo>
                    <a:pt x="7251700" y="867690"/>
                  </a:lnTo>
                  <a:lnTo>
                    <a:pt x="7289800" y="884153"/>
                  </a:lnTo>
                  <a:lnTo>
                    <a:pt x="7340600" y="901795"/>
                  </a:lnTo>
                  <a:lnTo>
                    <a:pt x="7391400" y="919672"/>
                  </a:lnTo>
                  <a:lnTo>
                    <a:pt x="7429500" y="936842"/>
                  </a:lnTo>
                  <a:lnTo>
                    <a:pt x="7480300" y="952362"/>
                  </a:lnTo>
                  <a:lnTo>
                    <a:pt x="7531100" y="965288"/>
                  </a:lnTo>
                  <a:lnTo>
                    <a:pt x="7556500" y="972906"/>
                  </a:lnTo>
                  <a:lnTo>
                    <a:pt x="7569200" y="984961"/>
                  </a:lnTo>
                  <a:lnTo>
                    <a:pt x="7594600" y="999882"/>
                  </a:lnTo>
                  <a:lnTo>
                    <a:pt x="7594600" y="1016101"/>
                  </a:lnTo>
                  <a:lnTo>
                    <a:pt x="7607300" y="1029874"/>
                  </a:lnTo>
                  <a:lnTo>
                    <a:pt x="7632700" y="1045978"/>
                  </a:lnTo>
                  <a:lnTo>
                    <a:pt x="7670800" y="1064089"/>
                  </a:lnTo>
                  <a:lnTo>
                    <a:pt x="7708900" y="1083888"/>
                  </a:lnTo>
                  <a:lnTo>
                    <a:pt x="7747000" y="1105052"/>
                  </a:lnTo>
                  <a:lnTo>
                    <a:pt x="7797800" y="1127260"/>
                  </a:lnTo>
                  <a:lnTo>
                    <a:pt x="7861300" y="1150192"/>
                  </a:lnTo>
                  <a:lnTo>
                    <a:pt x="7962900" y="1196938"/>
                  </a:lnTo>
                  <a:lnTo>
                    <a:pt x="8013700" y="1220110"/>
                  </a:lnTo>
                  <a:lnTo>
                    <a:pt x="8064500" y="1242719"/>
                  </a:lnTo>
                  <a:lnTo>
                    <a:pt x="8102600" y="1264444"/>
                  </a:lnTo>
                  <a:lnTo>
                    <a:pt x="8140700" y="1284964"/>
                  </a:lnTo>
                  <a:lnTo>
                    <a:pt x="8178800" y="1303957"/>
                  </a:lnTo>
                  <a:lnTo>
                    <a:pt x="8191500" y="1321102"/>
                  </a:lnTo>
                  <a:lnTo>
                    <a:pt x="8204200" y="1336077"/>
                  </a:lnTo>
                  <a:lnTo>
                    <a:pt x="8204200" y="1481382"/>
                  </a:lnTo>
                  <a:lnTo>
                    <a:pt x="8242300" y="1493653"/>
                  </a:lnTo>
                  <a:lnTo>
                    <a:pt x="8293100" y="1503311"/>
                  </a:lnTo>
                  <a:lnTo>
                    <a:pt x="8305800" y="1507667"/>
                  </a:lnTo>
                  <a:lnTo>
                    <a:pt x="8318500" y="1514497"/>
                  </a:lnTo>
                  <a:lnTo>
                    <a:pt x="8331200" y="1524589"/>
                  </a:lnTo>
                  <a:lnTo>
                    <a:pt x="8331200" y="2611393"/>
                  </a:lnTo>
                  <a:lnTo>
                    <a:pt x="8343900" y="2612832"/>
                  </a:lnTo>
                  <a:lnTo>
                    <a:pt x="8369300" y="2626504"/>
                  </a:lnTo>
                  <a:lnTo>
                    <a:pt x="8369300" y="2709598"/>
                  </a:lnTo>
                  <a:lnTo>
                    <a:pt x="8407400" y="2714940"/>
                  </a:lnTo>
                  <a:lnTo>
                    <a:pt x="8445500" y="2728328"/>
                  </a:lnTo>
                  <a:lnTo>
                    <a:pt x="8483600" y="2748433"/>
                  </a:lnTo>
                  <a:lnTo>
                    <a:pt x="8534400" y="2810599"/>
                  </a:lnTo>
                  <a:lnTo>
                    <a:pt x="8547100" y="2853562"/>
                  </a:lnTo>
                  <a:lnTo>
                    <a:pt x="8559800" y="2883820"/>
                  </a:lnTo>
                  <a:lnTo>
                    <a:pt x="8585200" y="2908134"/>
                  </a:lnTo>
                  <a:lnTo>
                    <a:pt x="8610600" y="2929601"/>
                  </a:lnTo>
                  <a:lnTo>
                    <a:pt x="8648700" y="2951314"/>
                  </a:lnTo>
                  <a:lnTo>
                    <a:pt x="8648700" y="5657862"/>
                  </a:lnTo>
                  <a:lnTo>
                    <a:pt x="10058400" y="5657862"/>
                  </a:lnTo>
                  <a:close/>
                </a:path>
                <a:path w="10058400" h="5658484">
                  <a:moveTo>
                    <a:pt x="2425700" y="924737"/>
                  </a:moveTo>
                  <a:lnTo>
                    <a:pt x="2387600" y="904070"/>
                  </a:lnTo>
                  <a:lnTo>
                    <a:pt x="2349500" y="885303"/>
                  </a:lnTo>
                  <a:lnTo>
                    <a:pt x="2298700" y="868263"/>
                  </a:lnTo>
                  <a:lnTo>
                    <a:pt x="2260600" y="852781"/>
                  </a:lnTo>
                  <a:lnTo>
                    <a:pt x="2209800" y="838686"/>
                  </a:lnTo>
                  <a:lnTo>
                    <a:pt x="2159000" y="825806"/>
                  </a:lnTo>
                  <a:lnTo>
                    <a:pt x="2120900" y="813970"/>
                  </a:lnTo>
                  <a:lnTo>
                    <a:pt x="2070100" y="803008"/>
                  </a:lnTo>
                  <a:lnTo>
                    <a:pt x="2019300" y="792749"/>
                  </a:lnTo>
                  <a:lnTo>
                    <a:pt x="1968500" y="783021"/>
                  </a:lnTo>
                  <a:lnTo>
                    <a:pt x="1930400" y="773653"/>
                  </a:lnTo>
                  <a:lnTo>
                    <a:pt x="1828800" y="755317"/>
                  </a:lnTo>
                  <a:lnTo>
                    <a:pt x="1778000" y="746005"/>
                  </a:lnTo>
                  <a:lnTo>
                    <a:pt x="1727200" y="736371"/>
                  </a:lnTo>
                  <a:lnTo>
                    <a:pt x="1689100" y="726242"/>
                  </a:lnTo>
                  <a:lnTo>
                    <a:pt x="1638300" y="715448"/>
                  </a:lnTo>
                  <a:lnTo>
                    <a:pt x="1587500" y="703817"/>
                  </a:lnTo>
                  <a:lnTo>
                    <a:pt x="1536700" y="691180"/>
                  </a:lnTo>
                  <a:lnTo>
                    <a:pt x="1485900" y="677364"/>
                  </a:lnTo>
                  <a:lnTo>
                    <a:pt x="1435100" y="662200"/>
                  </a:lnTo>
                  <a:lnTo>
                    <a:pt x="1397000" y="645515"/>
                  </a:lnTo>
                  <a:lnTo>
                    <a:pt x="1397000" y="5657862"/>
                  </a:lnTo>
                  <a:lnTo>
                    <a:pt x="1473200" y="5657862"/>
                  </a:lnTo>
                  <a:lnTo>
                    <a:pt x="1473200" y="1338503"/>
                  </a:lnTo>
                  <a:lnTo>
                    <a:pt x="2374900" y="1338503"/>
                  </a:lnTo>
                  <a:lnTo>
                    <a:pt x="2374900" y="977399"/>
                  </a:lnTo>
                  <a:lnTo>
                    <a:pt x="2387600" y="959972"/>
                  </a:lnTo>
                  <a:lnTo>
                    <a:pt x="2413000" y="940304"/>
                  </a:lnTo>
                  <a:lnTo>
                    <a:pt x="2425700" y="924737"/>
                  </a:lnTo>
                  <a:close/>
                </a:path>
                <a:path w="10058400" h="5658484">
                  <a:moveTo>
                    <a:pt x="2146300" y="3578809"/>
                  </a:moveTo>
                  <a:lnTo>
                    <a:pt x="2108200" y="3542233"/>
                  </a:lnTo>
                  <a:lnTo>
                    <a:pt x="2070100" y="3509738"/>
                  </a:lnTo>
                  <a:lnTo>
                    <a:pt x="2032000" y="3480602"/>
                  </a:lnTo>
                  <a:lnTo>
                    <a:pt x="1981200" y="3454103"/>
                  </a:lnTo>
                  <a:lnTo>
                    <a:pt x="1943100" y="3429519"/>
                  </a:lnTo>
                  <a:lnTo>
                    <a:pt x="1892300" y="3406128"/>
                  </a:lnTo>
                  <a:lnTo>
                    <a:pt x="1854200" y="3383209"/>
                  </a:lnTo>
                  <a:lnTo>
                    <a:pt x="1803400" y="3360039"/>
                  </a:lnTo>
                  <a:lnTo>
                    <a:pt x="1790700" y="3349738"/>
                  </a:lnTo>
                  <a:lnTo>
                    <a:pt x="1778000" y="3339064"/>
                  </a:lnTo>
                  <a:lnTo>
                    <a:pt x="1752600" y="3328295"/>
                  </a:lnTo>
                  <a:lnTo>
                    <a:pt x="1739900" y="3317709"/>
                  </a:lnTo>
                  <a:lnTo>
                    <a:pt x="1473200" y="3317709"/>
                  </a:lnTo>
                  <a:lnTo>
                    <a:pt x="1473200" y="5657862"/>
                  </a:lnTo>
                  <a:lnTo>
                    <a:pt x="1816099" y="5657862"/>
                  </a:lnTo>
                  <a:lnTo>
                    <a:pt x="1816100" y="3478441"/>
                  </a:lnTo>
                  <a:lnTo>
                    <a:pt x="1866900" y="3486574"/>
                  </a:lnTo>
                  <a:lnTo>
                    <a:pt x="1917700" y="3499218"/>
                  </a:lnTo>
                  <a:lnTo>
                    <a:pt x="1955800" y="3514909"/>
                  </a:lnTo>
                  <a:lnTo>
                    <a:pt x="2006600" y="3532179"/>
                  </a:lnTo>
                  <a:lnTo>
                    <a:pt x="2044700" y="3549563"/>
                  </a:lnTo>
                  <a:lnTo>
                    <a:pt x="2095500" y="3565595"/>
                  </a:lnTo>
                  <a:lnTo>
                    <a:pt x="2146300" y="3578809"/>
                  </a:lnTo>
                  <a:close/>
                </a:path>
                <a:path w="10058400" h="5658484">
                  <a:moveTo>
                    <a:pt x="2387600" y="3984294"/>
                  </a:moveTo>
                  <a:lnTo>
                    <a:pt x="2387600" y="3963339"/>
                  </a:lnTo>
                  <a:lnTo>
                    <a:pt x="2336800" y="3938069"/>
                  </a:lnTo>
                  <a:lnTo>
                    <a:pt x="2298700" y="3906065"/>
                  </a:lnTo>
                  <a:lnTo>
                    <a:pt x="2273300" y="3868161"/>
                  </a:lnTo>
                  <a:lnTo>
                    <a:pt x="2247900" y="3825193"/>
                  </a:lnTo>
                  <a:lnTo>
                    <a:pt x="2235200" y="3777996"/>
                  </a:lnTo>
                  <a:lnTo>
                    <a:pt x="2222500" y="3751276"/>
                  </a:lnTo>
                  <a:lnTo>
                    <a:pt x="2209800" y="3732122"/>
                  </a:lnTo>
                  <a:lnTo>
                    <a:pt x="2184400" y="3717250"/>
                  </a:lnTo>
                  <a:lnTo>
                    <a:pt x="2159000" y="3703383"/>
                  </a:lnTo>
                  <a:lnTo>
                    <a:pt x="2120900" y="3677913"/>
                  </a:lnTo>
                  <a:lnTo>
                    <a:pt x="2070100" y="3652591"/>
                  </a:lnTo>
                  <a:lnTo>
                    <a:pt x="2032000" y="3626964"/>
                  </a:lnTo>
                  <a:lnTo>
                    <a:pt x="1981200" y="3600580"/>
                  </a:lnTo>
                  <a:lnTo>
                    <a:pt x="1943100" y="3572987"/>
                  </a:lnTo>
                  <a:lnTo>
                    <a:pt x="1892300" y="3543734"/>
                  </a:lnTo>
                  <a:lnTo>
                    <a:pt x="1854200" y="3512370"/>
                  </a:lnTo>
                  <a:lnTo>
                    <a:pt x="1816100" y="3478441"/>
                  </a:lnTo>
                  <a:lnTo>
                    <a:pt x="1816099" y="5657862"/>
                  </a:lnTo>
                  <a:lnTo>
                    <a:pt x="2197099" y="5657862"/>
                  </a:lnTo>
                  <a:lnTo>
                    <a:pt x="2197100" y="4153356"/>
                  </a:lnTo>
                  <a:lnTo>
                    <a:pt x="2209800" y="4143563"/>
                  </a:lnTo>
                  <a:lnTo>
                    <a:pt x="2209800" y="3952898"/>
                  </a:lnTo>
                  <a:lnTo>
                    <a:pt x="2222500" y="3951919"/>
                  </a:lnTo>
                  <a:lnTo>
                    <a:pt x="2235200" y="3951354"/>
                  </a:lnTo>
                  <a:lnTo>
                    <a:pt x="2235200" y="3951173"/>
                  </a:lnTo>
                  <a:lnTo>
                    <a:pt x="2260600" y="3952600"/>
                  </a:lnTo>
                  <a:lnTo>
                    <a:pt x="2273300" y="3956362"/>
                  </a:lnTo>
                  <a:lnTo>
                    <a:pt x="2298700" y="3961679"/>
                  </a:lnTo>
                  <a:lnTo>
                    <a:pt x="2324100" y="3973871"/>
                  </a:lnTo>
                  <a:lnTo>
                    <a:pt x="2349500" y="3979192"/>
                  </a:lnTo>
                  <a:lnTo>
                    <a:pt x="2362200" y="3982956"/>
                  </a:lnTo>
                  <a:lnTo>
                    <a:pt x="2374900" y="3984383"/>
                  </a:lnTo>
                  <a:lnTo>
                    <a:pt x="2387600" y="3984294"/>
                  </a:lnTo>
                  <a:close/>
                </a:path>
                <a:path w="10058400" h="5658484">
                  <a:moveTo>
                    <a:pt x="7912100" y="5657862"/>
                  </a:moveTo>
                  <a:lnTo>
                    <a:pt x="7912100" y="3831107"/>
                  </a:lnTo>
                  <a:lnTo>
                    <a:pt x="7886700" y="3864145"/>
                  </a:lnTo>
                  <a:lnTo>
                    <a:pt x="7861300" y="3891891"/>
                  </a:lnTo>
                  <a:lnTo>
                    <a:pt x="7823200" y="3915962"/>
                  </a:lnTo>
                  <a:lnTo>
                    <a:pt x="7785100" y="3937977"/>
                  </a:lnTo>
                  <a:lnTo>
                    <a:pt x="7747000" y="3961774"/>
                  </a:lnTo>
                  <a:lnTo>
                    <a:pt x="7696200" y="3986964"/>
                  </a:lnTo>
                  <a:lnTo>
                    <a:pt x="7670800" y="4017341"/>
                  </a:lnTo>
                  <a:lnTo>
                    <a:pt x="7645400" y="4056697"/>
                  </a:lnTo>
                  <a:lnTo>
                    <a:pt x="7632700" y="4066334"/>
                  </a:lnTo>
                  <a:lnTo>
                    <a:pt x="7620000" y="4075364"/>
                  </a:lnTo>
                  <a:lnTo>
                    <a:pt x="7620000" y="4082945"/>
                  </a:lnTo>
                  <a:lnTo>
                    <a:pt x="7607300" y="4088231"/>
                  </a:lnTo>
                  <a:lnTo>
                    <a:pt x="7569200" y="4131649"/>
                  </a:lnTo>
                  <a:lnTo>
                    <a:pt x="7531100" y="4173872"/>
                  </a:lnTo>
                  <a:lnTo>
                    <a:pt x="7493000" y="4214917"/>
                  </a:lnTo>
                  <a:lnTo>
                    <a:pt x="7454900" y="4254799"/>
                  </a:lnTo>
                  <a:lnTo>
                    <a:pt x="7416800" y="4293535"/>
                  </a:lnTo>
                  <a:lnTo>
                    <a:pt x="7378700" y="4331143"/>
                  </a:lnTo>
                  <a:lnTo>
                    <a:pt x="7340600" y="4367638"/>
                  </a:lnTo>
                  <a:lnTo>
                    <a:pt x="7302500" y="4403037"/>
                  </a:lnTo>
                  <a:lnTo>
                    <a:pt x="7264400" y="4437356"/>
                  </a:lnTo>
                  <a:lnTo>
                    <a:pt x="7213600" y="4470613"/>
                  </a:lnTo>
                  <a:lnTo>
                    <a:pt x="7175500" y="4502824"/>
                  </a:lnTo>
                  <a:lnTo>
                    <a:pt x="7124700" y="4534005"/>
                  </a:lnTo>
                  <a:lnTo>
                    <a:pt x="7073900" y="4564173"/>
                  </a:lnTo>
                  <a:lnTo>
                    <a:pt x="7035800" y="4593344"/>
                  </a:lnTo>
                  <a:lnTo>
                    <a:pt x="6985000" y="4621535"/>
                  </a:lnTo>
                  <a:lnTo>
                    <a:pt x="6934200" y="4648763"/>
                  </a:lnTo>
                  <a:lnTo>
                    <a:pt x="6883400" y="4675044"/>
                  </a:lnTo>
                  <a:lnTo>
                    <a:pt x="6845300" y="4700395"/>
                  </a:lnTo>
                  <a:lnTo>
                    <a:pt x="6794500" y="4724832"/>
                  </a:lnTo>
                  <a:lnTo>
                    <a:pt x="6743700" y="4748372"/>
                  </a:lnTo>
                  <a:lnTo>
                    <a:pt x="6692900" y="4771031"/>
                  </a:lnTo>
                  <a:lnTo>
                    <a:pt x="6642100" y="4792826"/>
                  </a:lnTo>
                  <a:lnTo>
                    <a:pt x="6591300" y="4813774"/>
                  </a:lnTo>
                  <a:lnTo>
                    <a:pt x="6540500" y="4833890"/>
                  </a:lnTo>
                  <a:lnTo>
                    <a:pt x="6489700" y="4853193"/>
                  </a:lnTo>
                  <a:lnTo>
                    <a:pt x="6438900" y="4871697"/>
                  </a:lnTo>
                  <a:lnTo>
                    <a:pt x="6375400" y="4889421"/>
                  </a:lnTo>
                  <a:lnTo>
                    <a:pt x="6324600" y="4906379"/>
                  </a:lnTo>
                  <a:lnTo>
                    <a:pt x="6273800" y="4922590"/>
                  </a:lnTo>
                  <a:lnTo>
                    <a:pt x="6223000" y="4938069"/>
                  </a:lnTo>
                  <a:lnTo>
                    <a:pt x="6172200" y="4952832"/>
                  </a:lnTo>
                  <a:lnTo>
                    <a:pt x="6121400" y="4966898"/>
                  </a:lnTo>
                  <a:lnTo>
                    <a:pt x="6070600" y="4980281"/>
                  </a:lnTo>
                  <a:lnTo>
                    <a:pt x="6019800" y="4993000"/>
                  </a:lnTo>
                  <a:lnTo>
                    <a:pt x="5969000" y="5005069"/>
                  </a:lnTo>
                  <a:lnTo>
                    <a:pt x="5918200" y="5016507"/>
                  </a:lnTo>
                  <a:lnTo>
                    <a:pt x="5867400" y="5027328"/>
                  </a:lnTo>
                  <a:lnTo>
                    <a:pt x="5816600" y="5037551"/>
                  </a:lnTo>
                  <a:lnTo>
                    <a:pt x="5765800" y="5047191"/>
                  </a:lnTo>
                  <a:lnTo>
                    <a:pt x="5715000" y="5056265"/>
                  </a:lnTo>
                  <a:lnTo>
                    <a:pt x="5664200" y="5064790"/>
                  </a:lnTo>
                  <a:lnTo>
                    <a:pt x="5613400" y="5072782"/>
                  </a:lnTo>
                  <a:lnTo>
                    <a:pt x="5562600" y="5080258"/>
                  </a:lnTo>
                  <a:lnTo>
                    <a:pt x="5524500" y="5087234"/>
                  </a:lnTo>
                  <a:lnTo>
                    <a:pt x="5473700" y="5093726"/>
                  </a:lnTo>
                  <a:lnTo>
                    <a:pt x="5422900" y="5099753"/>
                  </a:lnTo>
                  <a:lnTo>
                    <a:pt x="5384800" y="5105329"/>
                  </a:lnTo>
                  <a:lnTo>
                    <a:pt x="5334000" y="5110472"/>
                  </a:lnTo>
                  <a:lnTo>
                    <a:pt x="5295900" y="5115198"/>
                  </a:lnTo>
                  <a:lnTo>
                    <a:pt x="5257800" y="5119523"/>
                  </a:lnTo>
                  <a:lnTo>
                    <a:pt x="5207000" y="5123465"/>
                  </a:lnTo>
                  <a:lnTo>
                    <a:pt x="5168900" y="5127040"/>
                  </a:lnTo>
                  <a:lnTo>
                    <a:pt x="5130800" y="5130264"/>
                  </a:lnTo>
                  <a:lnTo>
                    <a:pt x="5092700" y="5133153"/>
                  </a:lnTo>
                  <a:lnTo>
                    <a:pt x="5054600" y="5135726"/>
                  </a:lnTo>
                  <a:lnTo>
                    <a:pt x="5016500" y="5137997"/>
                  </a:lnTo>
                  <a:lnTo>
                    <a:pt x="4991100" y="5139984"/>
                  </a:lnTo>
                  <a:lnTo>
                    <a:pt x="4953000" y="5141703"/>
                  </a:lnTo>
                  <a:lnTo>
                    <a:pt x="4914900" y="5143171"/>
                  </a:lnTo>
                  <a:lnTo>
                    <a:pt x="4889500" y="5144404"/>
                  </a:lnTo>
                  <a:lnTo>
                    <a:pt x="4864100" y="5145419"/>
                  </a:lnTo>
                  <a:lnTo>
                    <a:pt x="4826000" y="5146233"/>
                  </a:lnTo>
                  <a:lnTo>
                    <a:pt x="4800600" y="5146861"/>
                  </a:lnTo>
                  <a:lnTo>
                    <a:pt x="4775200" y="5147321"/>
                  </a:lnTo>
                  <a:lnTo>
                    <a:pt x="4762500" y="5147629"/>
                  </a:lnTo>
                  <a:lnTo>
                    <a:pt x="4749800" y="5147715"/>
                  </a:lnTo>
                  <a:lnTo>
                    <a:pt x="4699000" y="5147776"/>
                  </a:lnTo>
                  <a:lnTo>
                    <a:pt x="4660900" y="5147250"/>
                  </a:lnTo>
                  <a:lnTo>
                    <a:pt x="4597400" y="5144481"/>
                  </a:lnTo>
                  <a:lnTo>
                    <a:pt x="4546600" y="5140831"/>
                  </a:lnTo>
                  <a:lnTo>
                    <a:pt x="4495800" y="5135986"/>
                  </a:lnTo>
                  <a:lnTo>
                    <a:pt x="4445000" y="5130003"/>
                  </a:lnTo>
                  <a:lnTo>
                    <a:pt x="4394200" y="5122943"/>
                  </a:lnTo>
                  <a:lnTo>
                    <a:pt x="4343400" y="5114862"/>
                  </a:lnTo>
                  <a:lnTo>
                    <a:pt x="4292600" y="5105820"/>
                  </a:lnTo>
                  <a:lnTo>
                    <a:pt x="4241800" y="5095875"/>
                  </a:lnTo>
                  <a:lnTo>
                    <a:pt x="4191000" y="5085084"/>
                  </a:lnTo>
                  <a:lnTo>
                    <a:pt x="4152900" y="5073508"/>
                  </a:lnTo>
                  <a:lnTo>
                    <a:pt x="4102100" y="5061204"/>
                  </a:lnTo>
                  <a:lnTo>
                    <a:pt x="4051300" y="5048230"/>
                  </a:lnTo>
                  <a:lnTo>
                    <a:pt x="4000500" y="5034645"/>
                  </a:lnTo>
                  <a:lnTo>
                    <a:pt x="3962400" y="5020507"/>
                  </a:lnTo>
                  <a:lnTo>
                    <a:pt x="3911600" y="5005875"/>
                  </a:lnTo>
                  <a:lnTo>
                    <a:pt x="3860800" y="4990807"/>
                  </a:lnTo>
                  <a:lnTo>
                    <a:pt x="3822700" y="4975240"/>
                  </a:lnTo>
                  <a:lnTo>
                    <a:pt x="3771900" y="4958344"/>
                  </a:lnTo>
                  <a:lnTo>
                    <a:pt x="3733800" y="4940564"/>
                  </a:lnTo>
                  <a:lnTo>
                    <a:pt x="3644900" y="4904135"/>
                  </a:lnTo>
                  <a:lnTo>
                    <a:pt x="3594100" y="4886375"/>
                  </a:lnTo>
                  <a:lnTo>
                    <a:pt x="3556000" y="4869510"/>
                  </a:lnTo>
                  <a:lnTo>
                    <a:pt x="3505200" y="4850403"/>
                  </a:lnTo>
                  <a:lnTo>
                    <a:pt x="3467100" y="4828638"/>
                  </a:lnTo>
                  <a:lnTo>
                    <a:pt x="3416300" y="4805084"/>
                  </a:lnTo>
                  <a:lnTo>
                    <a:pt x="3340100" y="4756081"/>
                  </a:lnTo>
                  <a:lnTo>
                    <a:pt x="3289300" y="4732369"/>
                  </a:lnTo>
                  <a:lnTo>
                    <a:pt x="3251200" y="4710343"/>
                  </a:lnTo>
                  <a:lnTo>
                    <a:pt x="3200400" y="4690870"/>
                  </a:lnTo>
                  <a:lnTo>
                    <a:pt x="3162300" y="4674819"/>
                  </a:lnTo>
                  <a:lnTo>
                    <a:pt x="3111500" y="4659116"/>
                  </a:lnTo>
                  <a:lnTo>
                    <a:pt x="3060700" y="4641414"/>
                  </a:lnTo>
                  <a:lnTo>
                    <a:pt x="3009900" y="4622387"/>
                  </a:lnTo>
                  <a:lnTo>
                    <a:pt x="2921000" y="4583050"/>
                  </a:lnTo>
                  <a:lnTo>
                    <a:pt x="2882900" y="4564090"/>
                  </a:lnTo>
                  <a:lnTo>
                    <a:pt x="2832100" y="4546500"/>
                  </a:lnTo>
                  <a:lnTo>
                    <a:pt x="2781300" y="4530954"/>
                  </a:lnTo>
                  <a:lnTo>
                    <a:pt x="2730500" y="4518126"/>
                  </a:lnTo>
                  <a:lnTo>
                    <a:pt x="2692400" y="4505204"/>
                  </a:lnTo>
                  <a:lnTo>
                    <a:pt x="2641600" y="4486602"/>
                  </a:lnTo>
                  <a:lnTo>
                    <a:pt x="2616200" y="4460107"/>
                  </a:lnTo>
                  <a:lnTo>
                    <a:pt x="2590800" y="4423503"/>
                  </a:lnTo>
                  <a:lnTo>
                    <a:pt x="2590800" y="4358462"/>
                  </a:lnTo>
                  <a:lnTo>
                    <a:pt x="2578100" y="4345160"/>
                  </a:lnTo>
                  <a:lnTo>
                    <a:pt x="2565400" y="4336118"/>
                  </a:lnTo>
                  <a:lnTo>
                    <a:pt x="2552700" y="4332782"/>
                  </a:lnTo>
                  <a:lnTo>
                    <a:pt x="2540000" y="4333278"/>
                  </a:lnTo>
                  <a:lnTo>
                    <a:pt x="2540000" y="4334344"/>
                  </a:lnTo>
                  <a:lnTo>
                    <a:pt x="2527300" y="4335769"/>
                  </a:lnTo>
                  <a:lnTo>
                    <a:pt x="2527300" y="4336762"/>
                  </a:lnTo>
                  <a:lnTo>
                    <a:pt x="2514600" y="4337343"/>
                  </a:lnTo>
                  <a:lnTo>
                    <a:pt x="2514600" y="4337532"/>
                  </a:lnTo>
                  <a:lnTo>
                    <a:pt x="2463800" y="4318850"/>
                  </a:lnTo>
                  <a:lnTo>
                    <a:pt x="2413000" y="4281957"/>
                  </a:lnTo>
                  <a:lnTo>
                    <a:pt x="2374900" y="4251427"/>
                  </a:lnTo>
                  <a:lnTo>
                    <a:pt x="2336800" y="4222503"/>
                  </a:lnTo>
                  <a:lnTo>
                    <a:pt x="2298700" y="4197519"/>
                  </a:lnTo>
                  <a:lnTo>
                    <a:pt x="2247900" y="4178807"/>
                  </a:lnTo>
                  <a:lnTo>
                    <a:pt x="2197100" y="4168698"/>
                  </a:lnTo>
                  <a:lnTo>
                    <a:pt x="2197099" y="5657862"/>
                  </a:lnTo>
                  <a:lnTo>
                    <a:pt x="7912100" y="5657862"/>
                  </a:lnTo>
                  <a:close/>
                </a:path>
                <a:path w="10058400" h="5658484">
                  <a:moveTo>
                    <a:pt x="2679700" y="4229785"/>
                  </a:moveTo>
                  <a:lnTo>
                    <a:pt x="2641600" y="4194694"/>
                  </a:lnTo>
                  <a:lnTo>
                    <a:pt x="2603500" y="4168489"/>
                  </a:lnTo>
                  <a:lnTo>
                    <a:pt x="2565400" y="4149048"/>
                  </a:lnTo>
                  <a:lnTo>
                    <a:pt x="2527300" y="4134254"/>
                  </a:lnTo>
                  <a:lnTo>
                    <a:pt x="2438400" y="4110126"/>
                  </a:lnTo>
                  <a:lnTo>
                    <a:pt x="2387600" y="4092304"/>
                  </a:lnTo>
                  <a:lnTo>
                    <a:pt x="2349500" y="4070452"/>
                  </a:lnTo>
                  <a:lnTo>
                    <a:pt x="2311400" y="4045150"/>
                  </a:lnTo>
                  <a:lnTo>
                    <a:pt x="2273300" y="4016975"/>
                  </a:lnTo>
                  <a:lnTo>
                    <a:pt x="2247900" y="3986506"/>
                  </a:lnTo>
                  <a:lnTo>
                    <a:pt x="2209800" y="3954322"/>
                  </a:lnTo>
                  <a:lnTo>
                    <a:pt x="2209800" y="4143563"/>
                  </a:lnTo>
                  <a:lnTo>
                    <a:pt x="2222500" y="4138378"/>
                  </a:lnTo>
                  <a:lnTo>
                    <a:pt x="2235200" y="4136859"/>
                  </a:lnTo>
                  <a:lnTo>
                    <a:pt x="2247900" y="4137352"/>
                  </a:lnTo>
                  <a:lnTo>
                    <a:pt x="2260600" y="4138679"/>
                  </a:lnTo>
                  <a:lnTo>
                    <a:pt x="2260600" y="4140610"/>
                  </a:lnTo>
                  <a:lnTo>
                    <a:pt x="2273300" y="4142917"/>
                  </a:lnTo>
                  <a:lnTo>
                    <a:pt x="2324100" y="4156349"/>
                  </a:lnTo>
                  <a:lnTo>
                    <a:pt x="2362200" y="4170189"/>
                  </a:lnTo>
                  <a:lnTo>
                    <a:pt x="2413000" y="4184166"/>
                  </a:lnTo>
                  <a:lnTo>
                    <a:pt x="2463800" y="4198009"/>
                  </a:lnTo>
                  <a:lnTo>
                    <a:pt x="2501900" y="4211447"/>
                  </a:lnTo>
                  <a:lnTo>
                    <a:pt x="2540000" y="4219634"/>
                  </a:lnTo>
                  <a:lnTo>
                    <a:pt x="2565400" y="4227442"/>
                  </a:lnTo>
                  <a:lnTo>
                    <a:pt x="2590800" y="4233289"/>
                  </a:lnTo>
                  <a:lnTo>
                    <a:pt x="2628900" y="4235589"/>
                  </a:lnTo>
                  <a:lnTo>
                    <a:pt x="2641600" y="4235261"/>
                  </a:lnTo>
                  <a:lnTo>
                    <a:pt x="2654300" y="4234230"/>
                  </a:lnTo>
                  <a:lnTo>
                    <a:pt x="2667000" y="4232428"/>
                  </a:lnTo>
                  <a:lnTo>
                    <a:pt x="2679700" y="4229785"/>
                  </a:lnTo>
                  <a:close/>
                </a:path>
                <a:path w="10058400" h="5658484">
                  <a:moveTo>
                    <a:pt x="2806700" y="422452"/>
                  </a:moveTo>
                  <a:lnTo>
                    <a:pt x="2755900" y="410518"/>
                  </a:lnTo>
                  <a:lnTo>
                    <a:pt x="2705100" y="397872"/>
                  </a:lnTo>
                  <a:lnTo>
                    <a:pt x="2603500" y="371909"/>
                  </a:lnTo>
                  <a:lnTo>
                    <a:pt x="2552700" y="359324"/>
                  </a:lnTo>
                  <a:lnTo>
                    <a:pt x="2501900" y="347494"/>
                  </a:lnTo>
                  <a:lnTo>
                    <a:pt x="2451100" y="336784"/>
                  </a:lnTo>
                  <a:lnTo>
                    <a:pt x="2400300" y="327561"/>
                  </a:lnTo>
                  <a:lnTo>
                    <a:pt x="2349500" y="320192"/>
                  </a:lnTo>
                  <a:lnTo>
                    <a:pt x="2349500" y="659535"/>
                  </a:lnTo>
                  <a:lnTo>
                    <a:pt x="2374900" y="649671"/>
                  </a:lnTo>
                  <a:lnTo>
                    <a:pt x="2413000" y="640936"/>
                  </a:lnTo>
                  <a:lnTo>
                    <a:pt x="2451100" y="637171"/>
                  </a:lnTo>
                  <a:lnTo>
                    <a:pt x="2463800" y="637946"/>
                  </a:lnTo>
                  <a:lnTo>
                    <a:pt x="2463800" y="423995"/>
                  </a:lnTo>
                  <a:lnTo>
                    <a:pt x="2476500" y="408940"/>
                  </a:lnTo>
                  <a:lnTo>
                    <a:pt x="2476500" y="402736"/>
                  </a:lnTo>
                  <a:lnTo>
                    <a:pt x="2489200" y="398610"/>
                  </a:lnTo>
                  <a:lnTo>
                    <a:pt x="2489200" y="396315"/>
                  </a:lnTo>
                  <a:lnTo>
                    <a:pt x="2501900" y="395605"/>
                  </a:lnTo>
                  <a:lnTo>
                    <a:pt x="2514600" y="395605"/>
                  </a:lnTo>
                  <a:lnTo>
                    <a:pt x="2514600" y="396786"/>
                  </a:lnTo>
                  <a:lnTo>
                    <a:pt x="2527300" y="398665"/>
                  </a:lnTo>
                  <a:lnTo>
                    <a:pt x="2565400" y="410753"/>
                  </a:lnTo>
                  <a:lnTo>
                    <a:pt x="2616200" y="420064"/>
                  </a:lnTo>
                  <a:lnTo>
                    <a:pt x="2667000" y="427292"/>
                  </a:lnTo>
                  <a:lnTo>
                    <a:pt x="2717800" y="433132"/>
                  </a:lnTo>
                  <a:lnTo>
                    <a:pt x="2768600" y="438277"/>
                  </a:lnTo>
                  <a:lnTo>
                    <a:pt x="2768600" y="439458"/>
                  </a:lnTo>
                  <a:lnTo>
                    <a:pt x="2781300" y="439458"/>
                  </a:lnTo>
                  <a:lnTo>
                    <a:pt x="2781300" y="438781"/>
                  </a:lnTo>
                  <a:lnTo>
                    <a:pt x="2794000" y="436237"/>
                  </a:lnTo>
                  <a:lnTo>
                    <a:pt x="2794000" y="431051"/>
                  </a:lnTo>
                  <a:lnTo>
                    <a:pt x="2806700" y="422452"/>
                  </a:lnTo>
                  <a:close/>
                </a:path>
                <a:path w="10058400" h="5658484">
                  <a:moveTo>
                    <a:pt x="2514600" y="699477"/>
                  </a:moveTo>
                  <a:lnTo>
                    <a:pt x="2476500" y="689964"/>
                  </a:lnTo>
                  <a:lnTo>
                    <a:pt x="2438400" y="681196"/>
                  </a:lnTo>
                  <a:lnTo>
                    <a:pt x="2400300" y="673371"/>
                  </a:lnTo>
                  <a:lnTo>
                    <a:pt x="2362200" y="666686"/>
                  </a:lnTo>
                  <a:lnTo>
                    <a:pt x="2349500" y="659535"/>
                  </a:lnTo>
                  <a:lnTo>
                    <a:pt x="2349500" y="699477"/>
                  </a:lnTo>
                  <a:lnTo>
                    <a:pt x="2374900" y="705559"/>
                  </a:lnTo>
                  <a:lnTo>
                    <a:pt x="2387600" y="710134"/>
                  </a:lnTo>
                  <a:lnTo>
                    <a:pt x="2413000" y="713017"/>
                  </a:lnTo>
                  <a:lnTo>
                    <a:pt x="2425700" y="714019"/>
                  </a:lnTo>
                  <a:lnTo>
                    <a:pt x="2451100" y="713177"/>
                  </a:lnTo>
                  <a:lnTo>
                    <a:pt x="2463800" y="710563"/>
                  </a:lnTo>
                  <a:lnTo>
                    <a:pt x="2489200" y="706041"/>
                  </a:lnTo>
                  <a:lnTo>
                    <a:pt x="2514600" y="699477"/>
                  </a:lnTo>
                  <a:close/>
                </a:path>
                <a:path w="10058400" h="5658484">
                  <a:moveTo>
                    <a:pt x="2654300" y="1119416"/>
                  </a:moveTo>
                  <a:lnTo>
                    <a:pt x="2654300" y="1093673"/>
                  </a:lnTo>
                  <a:lnTo>
                    <a:pt x="2641600" y="1075424"/>
                  </a:lnTo>
                  <a:lnTo>
                    <a:pt x="2616200" y="1062617"/>
                  </a:lnTo>
                  <a:lnTo>
                    <a:pt x="2590800" y="1053198"/>
                  </a:lnTo>
                  <a:lnTo>
                    <a:pt x="2514600" y="1021049"/>
                  </a:lnTo>
                  <a:lnTo>
                    <a:pt x="2463800" y="1006331"/>
                  </a:lnTo>
                  <a:lnTo>
                    <a:pt x="2425700" y="994287"/>
                  </a:lnTo>
                  <a:lnTo>
                    <a:pt x="2374900" y="986243"/>
                  </a:lnTo>
                  <a:lnTo>
                    <a:pt x="2374900" y="1338503"/>
                  </a:lnTo>
                  <a:lnTo>
                    <a:pt x="2527300" y="1338503"/>
                  </a:lnTo>
                  <a:lnTo>
                    <a:pt x="2527300" y="1122101"/>
                  </a:lnTo>
                  <a:lnTo>
                    <a:pt x="2540000" y="1117973"/>
                  </a:lnTo>
                  <a:lnTo>
                    <a:pt x="2552700" y="1114795"/>
                  </a:lnTo>
                  <a:lnTo>
                    <a:pt x="2578100" y="1113523"/>
                  </a:lnTo>
                  <a:lnTo>
                    <a:pt x="2590800" y="1115575"/>
                  </a:lnTo>
                  <a:lnTo>
                    <a:pt x="2603500" y="1118906"/>
                  </a:lnTo>
                  <a:lnTo>
                    <a:pt x="2616200" y="1122063"/>
                  </a:lnTo>
                  <a:lnTo>
                    <a:pt x="2628900" y="1123467"/>
                  </a:lnTo>
                  <a:lnTo>
                    <a:pt x="2641600" y="1123467"/>
                  </a:lnTo>
                  <a:lnTo>
                    <a:pt x="2641600" y="1122362"/>
                  </a:lnTo>
                  <a:lnTo>
                    <a:pt x="2654300" y="1119416"/>
                  </a:lnTo>
                  <a:close/>
                </a:path>
                <a:path w="10058400" h="5658484">
                  <a:moveTo>
                    <a:pt x="2768600" y="588200"/>
                  </a:moveTo>
                  <a:lnTo>
                    <a:pt x="2743200" y="541858"/>
                  </a:lnTo>
                  <a:lnTo>
                    <a:pt x="2705100" y="508823"/>
                  </a:lnTo>
                  <a:lnTo>
                    <a:pt x="2667000" y="487321"/>
                  </a:lnTo>
                  <a:lnTo>
                    <a:pt x="2603500" y="475576"/>
                  </a:lnTo>
                  <a:lnTo>
                    <a:pt x="2552700" y="472497"/>
                  </a:lnTo>
                  <a:lnTo>
                    <a:pt x="2527300" y="467954"/>
                  </a:lnTo>
                  <a:lnTo>
                    <a:pt x="2501900" y="456920"/>
                  </a:lnTo>
                  <a:lnTo>
                    <a:pt x="2489200" y="447466"/>
                  </a:lnTo>
                  <a:lnTo>
                    <a:pt x="2476500" y="436664"/>
                  </a:lnTo>
                  <a:lnTo>
                    <a:pt x="2463800" y="423995"/>
                  </a:lnTo>
                  <a:lnTo>
                    <a:pt x="2463800" y="637946"/>
                  </a:lnTo>
                  <a:lnTo>
                    <a:pt x="2476500" y="638187"/>
                  </a:lnTo>
                  <a:lnTo>
                    <a:pt x="2476500" y="580104"/>
                  </a:lnTo>
                  <a:lnTo>
                    <a:pt x="2489200" y="574872"/>
                  </a:lnTo>
                  <a:lnTo>
                    <a:pt x="2501900" y="573176"/>
                  </a:lnTo>
                  <a:lnTo>
                    <a:pt x="2514600" y="573176"/>
                  </a:lnTo>
                  <a:lnTo>
                    <a:pt x="2514600" y="574687"/>
                  </a:lnTo>
                  <a:lnTo>
                    <a:pt x="2527300" y="577813"/>
                  </a:lnTo>
                  <a:lnTo>
                    <a:pt x="2552700" y="579837"/>
                  </a:lnTo>
                  <a:lnTo>
                    <a:pt x="2565400" y="580927"/>
                  </a:lnTo>
                  <a:lnTo>
                    <a:pt x="2578100" y="581253"/>
                  </a:lnTo>
                  <a:lnTo>
                    <a:pt x="2590800" y="581039"/>
                  </a:lnTo>
                  <a:lnTo>
                    <a:pt x="2603500" y="580475"/>
                  </a:lnTo>
                  <a:lnTo>
                    <a:pt x="2616200" y="579678"/>
                  </a:lnTo>
                  <a:lnTo>
                    <a:pt x="2641600" y="577850"/>
                  </a:lnTo>
                  <a:lnTo>
                    <a:pt x="2654300" y="577053"/>
                  </a:lnTo>
                  <a:lnTo>
                    <a:pt x="2667000" y="576489"/>
                  </a:lnTo>
                  <a:lnTo>
                    <a:pt x="2679700" y="576275"/>
                  </a:lnTo>
                  <a:lnTo>
                    <a:pt x="2705100" y="576838"/>
                  </a:lnTo>
                  <a:lnTo>
                    <a:pt x="2730500" y="578770"/>
                  </a:lnTo>
                  <a:lnTo>
                    <a:pt x="2743200" y="582436"/>
                  </a:lnTo>
                  <a:lnTo>
                    <a:pt x="2768600" y="588200"/>
                  </a:lnTo>
                  <a:close/>
                </a:path>
                <a:path w="10058400" h="5658484">
                  <a:moveTo>
                    <a:pt x="2489200" y="635436"/>
                  </a:moveTo>
                  <a:lnTo>
                    <a:pt x="2489200" y="616381"/>
                  </a:lnTo>
                  <a:lnTo>
                    <a:pt x="2476500" y="602043"/>
                  </a:lnTo>
                  <a:lnTo>
                    <a:pt x="2476500" y="638187"/>
                  </a:lnTo>
                  <a:lnTo>
                    <a:pt x="2489200" y="635436"/>
                  </a:lnTo>
                  <a:close/>
                </a:path>
                <a:path w="10058400" h="5658484">
                  <a:moveTo>
                    <a:pt x="2755900" y="334962"/>
                  </a:moveTo>
                  <a:lnTo>
                    <a:pt x="2705100" y="314469"/>
                  </a:lnTo>
                  <a:lnTo>
                    <a:pt x="2667000" y="301704"/>
                  </a:lnTo>
                  <a:lnTo>
                    <a:pt x="2616200" y="293042"/>
                  </a:lnTo>
                  <a:lnTo>
                    <a:pt x="2578100" y="284862"/>
                  </a:lnTo>
                  <a:lnTo>
                    <a:pt x="2540000" y="273538"/>
                  </a:lnTo>
                  <a:lnTo>
                    <a:pt x="2501900" y="255447"/>
                  </a:lnTo>
                  <a:lnTo>
                    <a:pt x="2501900" y="307989"/>
                  </a:lnTo>
                  <a:lnTo>
                    <a:pt x="2755900" y="334962"/>
                  </a:lnTo>
                  <a:close/>
                </a:path>
                <a:path w="10058400" h="5658484">
                  <a:moveTo>
                    <a:pt x="2540000" y="1166557"/>
                  </a:moveTo>
                  <a:lnTo>
                    <a:pt x="2540000" y="1144479"/>
                  </a:lnTo>
                  <a:lnTo>
                    <a:pt x="2527300" y="1126223"/>
                  </a:lnTo>
                  <a:lnTo>
                    <a:pt x="2527300" y="1187931"/>
                  </a:lnTo>
                  <a:lnTo>
                    <a:pt x="2540000" y="1166557"/>
                  </a:lnTo>
                  <a:close/>
                </a:path>
                <a:path w="10058400" h="5658484">
                  <a:moveTo>
                    <a:pt x="2882900" y="1338503"/>
                  </a:moveTo>
                  <a:lnTo>
                    <a:pt x="2870200" y="1331112"/>
                  </a:lnTo>
                  <a:lnTo>
                    <a:pt x="2870200" y="1320939"/>
                  </a:lnTo>
                  <a:lnTo>
                    <a:pt x="2857500" y="1319326"/>
                  </a:lnTo>
                  <a:lnTo>
                    <a:pt x="2806700" y="1312394"/>
                  </a:lnTo>
                  <a:lnTo>
                    <a:pt x="2717800" y="1275379"/>
                  </a:lnTo>
                  <a:lnTo>
                    <a:pt x="2679700" y="1252562"/>
                  </a:lnTo>
                  <a:lnTo>
                    <a:pt x="2641600" y="1231714"/>
                  </a:lnTo>
                  <a:lnTo>
                    <a:pt x="2603500" y="1216470"/>
                  </a:lnTo>
                  <a:lnTo>
                    <a:pt x="2552700" y="1210462"/>
                  </a:lnTo>
                  <a:lnTo>
                    <a:pt x="2527300" y="1204075"/>
                  </a:lnTo>
                  <a:lnTo>
                    <a:pt x="2527300" y="1338503"/>
                  </a:lnTo>
                  <a:lnTo>
                    <a:pt x="2882900" y="1338503"/>
                  </a:lnTo>
                  <a:close/>
                </a:path>
                <a:path w="10058400" h="5658484">
                  <a:moveTo>
                    <a:pt x="7023100" y="815855"/>
                  </a:moveTo>
                  <a:lnTo>
                    <a:pt x="7023100" y="570814"/>
                  </a:lnTo>
                  <a:lnTo>
                    <a:pt x="7010400" y="608262"/>
                  </a:lnTo>
                  <a:lnTo>
                    <a:pt x="6985000" y="636616"/>
                  </a:lnTo>
                  <a:lnTo>
                    <a:pt x="6946900" y="658359"/>
                  </a:lnTo>
                  <a:lnTo>
                    <a:pt x="6908800" y="675978"/>
                  </a:lnTo>
                  <a:lnTo>
                    <a:pt x="6870700" y="691956"/>
                  </a:lnTo>
                  <a:lnTo>
                    <a:pt x="6832600" y="708779"/>
                  </a:lnTo>
                  <a:lnTo>
                    <a:pt x="6794500" y="728932"/>
                  </a:lnTo>
                  <a:lnTo>
                    <a:pt x="6756400" y="754900"/>
                  </a:lnTo>
                  <a:lnTo>
                    <a:pt x="6807200" y="766728"/>
                  </a:lnTo>
                  <a:lnTo>
                    <a:pt x="6858000" y="778485"/>
                  </a:lnTo>
                  <a:lnTo>
                    <a:pt x="6908800" y="790074"/>
                  </a:lnTo>
                  <a:lnTo>
                    <a:pt x="6959600" y="801396"/>
                  </a:lnTo>
                  <a:lnTo>
                    <a:pt x="7010400" y="812356"/>
                  </a:lnTo>
                  <a:lnTo>
                    <a:pt x="7023100" y="815855"/>
                  </a:lnTo>
                  <a:close/>
                </a:path>
                <a:path w="10058400" h="5658484">
                  <a:moveTo>
                    <a:pt x="8483600" y="5657862"/>
                  </a:moveTo>
                  <a:lnTo>
                    <a:pt x="8483600" y="3116503"/>
                  </a:lnTo>
                  <a:lnTo>
                    <a:pt x="8470900" y="3126950"/>
                  </a:lnTo>
                  <a:lnTo>
                    <a:pt x="8470900" y="3135401"/>
                  </a:lnTo>
                  <a:lnTo>
                    <a:pt x="8445500" y="3164419"/>
                  </a:lnTo>
                  <a:lnTo>
                    <a:pt x="8432800" y="3199294"/>
                  </a:lnTo>
                  <a:lnTo>
                    <a:pt x="8420100" y="3235636"/>
                  </a:lnTo>
                  <a:lnTo>
                    <a:pt x="8394700" y="3269052"/>
                  </a:lnTo>
                  <a:lnTo>
                    <a:pt x="8369300" y="3295152"/>
                  </a:lnTo>
                  <a:lnTo>
                    <a:pt x="8318500" y="3309543"/>
                  </a:lnTo>
                  <a:lnTo>
                    <a:pt x="8280400" y="3319920"/>
                  </a:lnTo>
                  <a:lnTo>
                    <a:pt x="8255000" y="3338185"/>
                  </a:lnTo>
                  <a:lnTo>
                    <a:pt x="8229600" y="3359417"/>
                  </a:lnTo>
                  <a:lnTo>
                    <a:pt x="8204200" y="3378695"/>
                  </a:lnTo>
                  <a:lnTo>
                    <a:pt x="8153400" y="3405383"/>
                  </a:lnTo>
                  <a:lnTo>
                    <a:pt x="8115300" y="3433840"/>
                  </a:lnTo>
                  <a:lnTo>
                    <a:pt x="8077200" y="3464191"/>
                  </a:lnTo>
                  <a:lnTo>
                    <a:pt x="8039100" y="3496560"/>
                  </a:lnTo>
                  <a:lnTo>
                    <a:pt x="8013700" y="3531071"/>
                  </a:lnTo>
                  <a:lnTo>
                    <a:pt x="7988300" y="3567849"/>
                  </a:lnTo>
                  <a:lnTo>
                    <a:pt x="7962900" y="3607016"/>
                  </a:lnTo>
                  <a:lnTo>
                    <a:pt x="7950200" y="3648699"/>
                  </a:lnTo>
                  <a:lnTo>
                    <a:pt x="7924800" y="3693020"/>
                  </a:lnTo>
                  <a:lnTo>
                    <a:pt x="7912100" y="3720307"/>
                  </a:lnTo>
                  <a:lnTo>
                    <a:pt x="7886700" y="3745771"/>
                  </a:lnTo>
                  <a:lnTo>
                    <a:pt x="7835900" y="3795064"/>
                  </a:lnTo>
                  <a:lnTo>
                    <a:pt x="7848600" y="3800398"/>
                  </a:lnTo>
                  <a:lnTo>
                    <a:pt x="7848600" y="3802049"/>
                  </a:lnTo>
                  <a:lnTo>
                    <a:pt x="7861300" y="3802049"/>
                  </a:lnTo>
                  <a:lnTo>
                    <a:pt x="7886700" y="3797604"/>
                  </a:lnTo>
                  <a:lnTo>
                    <a:pt x="7899400" y="3797604"/>
                  </a:lnTo>
                  <a:lnTo>
                    <a:pt x="7899400" y="3799005"/>
                  </a:lnTo>
                  <a:lnTo>
                    <a:pt x="7912100" y="3804131"/>
                  </a:lnTo>
                  <a:lnTo>
                    <a:pt x="7912100" y="5657862"/>
                  </a:lnTo>
                  <a:lnTo>
                    <a:pt x="8483600" y="5657862"/>
                  </a:lnTo>
                  <a:close/>
                </a:path>
                <a:path w="10058400" h="5658484">
                  <a:moveTo>
                    <a:pt x="8166100" y="2027076"/>
                  </a:moveTo>
                  <a:lnTo>
                    <a:pt x="8166100" y="1850529"/>
                  </a:lnTo>
                  <a:lnTo>
                    <a:pt x="8153400" y="1889987"/>
                  </a:lnTo>
                  <a:lnTo>
                    <a:pt x="8140700" y="1919895"/>
                  </a:lnTo>
                  <a:lnTo>
                    <a:pt x="8102600" y="1942885"/>
                  </a:lnTo>
                  <a:lnTo>
                    <a:pt x="8064500" y="1961591"/>
                  </a:lnTo>
                  <a:lnTo>
                    <a:pt x="8051800" y="1966298"/>
                  </a:lnTo>
                  <a:lnTo>
                    <a:pt x="8039100" y="1970903"/>
                  </a:lnTo>
                  <a:lnTo>
                    <a:pt x="8026400" y="1978075"/>
                  </a:lnTo>
                  <a:lnTo>
                    <a:pt x="8013700" y="1990483"/>
                  </a:lnTo>
                  <a:lnTo>
                    <a:pt x="8013700" y="1995398"/>
                  </a:lnTo>
                  <a:lnTo>
                    <a:pt x="8026400" y="2000950"/>
                  </a:lnTo>
                  <a:lnTo>
                    <a:pt x="8026400" y="2004410"/>
                  </a:lnTo>
                  <a:lnTo>
                    <a:pt x="8039100" y="2006187"/>
                  </a:lnTo>
                  <a:lnTo>
                    <a:pt x="8051800" y="2006688"/>
                  </a:lnTo>
                  <a:lnTo>
                    <a:pt x="8064500" y="2006688"/>
                  </a:lnTo>
                  <a:lnTo>
                    <a:pt x="8089900" y="2004098"/>
                  </a:lnTo>
                  <a:lnTo>
                    <a:pt x="8102600" y="2004098"/>
                  </a:lnTo>
                  <a:lnTo>
                    <a:pt x="8102600" y="2004491"/>
                  </a:lnTo>
                  <a:lnTo>
                    <a:pt x="8115300" y="2005596"/>
                  </a:lnTo>
                  <a:lnTo>
                    <a:pt x="8140700" y="2009038"/>
                  </a:lnTo>
                  <a:lnTo>
                    <a:pt x="8153400" y="2014472"/>
                  </a:lnTo>
                  <a:lnTo>
                    <a:pt x="8166100" y="2027076"/>
                  </a:lnTo>
                  <a:close/>
                </a:path>
                <a:path w="10058400" h="5658484">
                  <a:moveTo>
                    <a:pt x="8204200" y="1481382"/>
                  </a:moveTo>
                  <a:lnTo>
                    <a:pt x="8204200" y="1336077"/>
                  </a:lnTo>
                  <a:lnTo>
                    <a:pt x="8191500" y="1348562"/>
                  </a:lnTo>
                  <a:lnTo>
                    <a:pt x="8166100" y="1366960"/>
                  </a:lnTo>
                  <a:lnTo>
                    <a:pt x="8115300" y="1400852"/>
                  </a:lnTo>
                  <a:lnTo>
                    <a:pt x="8077200" y="1419072"/>
                  </a:lnTo>
                  <a:lnTo>
                    <a:pt x="8115300" y="1445074"/>
                  </a:lnTo>
                  <a:lnTo>
                    <a:pt x="8153400" y="1465516"/>
                  </a:lnTo>
                  <a:lnTo>
                    <a:pt x="8204200" y="1481382"/>
                  </a:lnTo>
                  <a:close/>
                </a:path>
                <a:path w="10058400" h="5658484">
                  <a:moveTo>
                    <a:pt x="8331200" y="2611393"/>
                  </a:moveTo>
                  <a:lnTo>
                    <a:pt x="8331200" y="1564538"/>
                  </a:lnTo>
                  <a:lnTo>
                    <a:pt x="8305800" y="1573275"/>
                  </a:lnTo>
                  <a:lnTo>
                    <a:pt x="8293100" y="1581162"/>
                  </a:lnTo>
                  <a:lnTo>
                    <a:pt x="8280400" y="1591803"/>
                  </a:lnTo>
                  <a:lnTo>
                    <a:pt x="8255000" y="1600855"/>
                  </a:lnTo>
                  <a:lnTo>
                    <a:pt x="8229600" y="1607471"/>
                  </a:lnTo>
                  <a:lnTo>
                    <a:pt x="8204200" y="1610804"/>
                  </a:lnTo>
                  <a:lnTo>
                    <a:pt x="8178800" y="1619418"/>
                  </a:lnTo>
                  <a:lnTo>
                    <a:pt x="8140700" y="1637826"/>
                  </a:lnTo>
                  <a:lnTo>
                    <a:pt x="8115300" y="1661478"/>
                  </a:lnTo>
                  <a:lnTo>
                    <a:pt x="8089900" y="1685823"/>
                  </a:lnTo>
                  <a:lnTo>
                    <a:pt x="8077200" y="1701402"/>
                  </a:lnTo>
                  <a:lnTo>
                    <a:pt x="8077200" y="1735067"/>
                  </a:lnTo>
                  <a:lnTo>
                    <a:pt x="8102600" y="1744395"/>
                  </a:lnTo>
                  <a:lnTo>
                    <a:pt x="8140700" y="1760373"/>
                  </a:lnTo>
                  <a:lnTo>
                    <a:pt x="8166100" y="1784770"/>
                  </a:lnTo>
                  <a:lnTo>
                    <a:pt x="8166100" y="2075192"/>
                  </a:lnTo>
                  <a:lnTo>
                    <a:pt x="8216900" y="2089611"/>
                  </a:lnTo>
                  <a:lnTo>
                    <a:pt x="8242300" y="2117101"/>
                  </a:lnTo>
                  <a:lnTo>
                    <a:pt x="8242300" y="2188218"/>
                  </a:lnTo>
                  <a:lnTo>
                    <a:pt x="8267700" y="2220302"/>
                  </a:lnTo>
                  <a:lnTo>
                    <a:pt x="8267700" y="2516391"/>
                  </a:lnTo>
                  <a:lnTo>
                    <a:pt x="8293100" y="2526249"/>
                  </a:lnTo>
                  <a:lnTo>
                    <a:pt x="8305800" y="2543609"/>
                  </a:lnTo>
                  <a:lnTo>
                    <a:pt x="8305800" y="2608515"/>
                  </a:lnTo>
                  <a:lnTo>
                    <a:pt x="8331200" y="2611393"/>
                  </a:lnTo>
                  <a:close/>
                </a:path>
                <a:path w="10058400" h="5658484">
                  <a:moveTo>
                    <a:pt x="8267700" y="2516391"/>
                  </a:moveTo>
                  <a:lnTo>
                    <a:pt x="8267700" y="2243364"/>
                  </a:lnTo>
                  <a:lnTo>
                    <a:pt x="8255000" y="2254026"/>
                  </a:lnTo>
                  <a:lnTo>
                    <a:pt x="8242300" y="2260854"/>
                  </a:lnTo>
                  <a:lnTo>
                    <a:pt x="8204200" y="2282744"/>
                  </a:lnTo>
                  <a:lnTo>
                    <a:pt x="8166100" y="2311228"/>
                  </a:lnTo>
                  <a:lnTo>
                    <a:pt x="8140700" y="2344589"/>
                  </a:lnTo>
                  <a:lnTo>
                    <a:pt x="8128000" y="2381112"/>
                  </a:lnTo>
                  <a:lnTo>
                    <a:pt x="8102600" y="2419080"/>
                  </a:lnTo>
                  <a:lnTo>
                    <a:pt x="8089900" y="2456776"/>
                  </a:lnTo>
                  <a:lnTo>
                    <a:pt x="8128000" y="2475031"/>
                  </a:lnTo>
                  <a:lnTo>
                    <a:pt x="8166100" y="2488010"/>
                  </a:lnTo>
                  <a:lnTo>
                    <a:pt x="8216900" y="2499044"/>
                  </a:lnTo>
                  <a:lnTo>
                    <a:pt x="8255000" y="2511463"/>
                  </a:lnTo>
                  <a:lnTo>
                    <a:pt x="8267700" y="2516391"/>
                  </a:lnTo>
                  <a:close/>
                </a:path>
                <a:path w="10058400" h="5658484">
                  <a:moveTo>
                    <a:pt x="8166100" y="2075192"/>
                  </a:moveTo>
                  <a:lnTo>
                    <a:pt x="8166100" y="2027076"/>
                  </a:lnTo>
                  <a:lnTo>
                    <a:pt x="8153400" y="2052027"/>
                  </a:lnTo>
                  <a:lnTo>
                    <a:pt x="8140700" y="2060753"/>
                  </a:lnTo>
                  <a:lnTo>
                    <a:pt x="8153400" y="2067882"/>
                  </a:lnTo>
                  <a:lnTo>
                    <a:pt x="8153400" y="2072875"/>
                  </a:lnTo>
                  <a:lnTo>
                    <a:pt x="8166100" y="2075192"/>
                  </a:lnTo>
                  <a:close/>
                </a:path>
                <a:path w="10058400" h="5658484">
                  <a:moveTo>
                    <a:pt x="8305800" y="2608515"/>
                  </a:moveTo>
                  <a:lnTo>
                    <a:pt x="8305800" y="2543609"/>
                  </a:lnTo>
                  <a:lnTo>
                    <a:pt x="8293100" y="2568080"/>
                  </a:lnTo>
                  <a:lnTo>
                    <a:pt x="8267700" y="2604198"/>
                  </a:lnTo>
                  <a:lnTo>
                    <a:pt x="8305800" y="2608515"/>
                  </a:lnTo>
                  <a:close/>
                </a:path>
                <a:path w="10058400" h="5658484">
                  <a:moveTo>
                    <a:pt x="8369300" y="2709598"/>
                  </a:moveTo>
                  <a:lnTo>
                    <a:pt x="8369300" y="2654928"/>
                  </a:lnTo>
                  <a:lnTo>
                    <a:pt x="8356600" y="2707817"/>
                  </a:lnTo>
                  <a:lnTo>
                    <a:pt x="8369300" y="2709598"/>
                  </a:lnTo>
                  <a:close/>
                </a:path>
                <a:path w="10058400" h="5658484">
                  <a:moveTo>
                    <a:pt x="8445500" y="3020204"/>
                  </a:moveTo>
                  <a:lnTo>
                    <a:pt x="8445500" y="2978159"/>
                  </a:lnTo>
                  <a:lnTo>
                    <a:pt x="8432800" y="2986153"/>
                  </a:lnTo>
                  <a:lnTo>
                    <a:pt x="8432800" y="3007291"/>
                  </a:lnTo>
                  <a:lnTo>
                    <a:pt x="8445500" y="3020204"/>
                  </a:lnTo>
                  <a:close/>
                </a:path>
                <a:path w="10058400" h="5658484">
                  <a:moveTo>
                    <a:pt x="8648700" y="5657862"/>
                  </a:moveTo>
                  <a:lnTo>
                    <a:pt x="8648700" y="2951314"/>
                  </a:lnTo>
                  <a:lnTo>
                    <a:pt x="8623300" y="2968390"/>
                  </a:lnTo>
                  <a:lnTo>
                    <a:pt x="8585200" y="2986355"/>
                  </a:lnTo>
                  <a:lnTo>
                    <a:pt x="8559800" y="3000551"/>
                  </a:lnTo>
                  <a:lnTo>
                    <a:pt x="8534400" y="3006318"/>
                  </a:lnTo>
                  <a:lnTo>
                    <a:pt x="8521700" y="3004759"/>
                  </a:lnTo>
                  <a:lnTo>
                    <a:pt x="8496300" y="2999751"/>
                  </a:lnTo>
                  <a:lnTo>
                    <a:pt x="8483600" y="2990797"/>
                  </a:lnTo>
                  <a:lnTo>
                    <a:pt x="8470900" y="2977400"/>
                  </a:lnTo>
                  <a:lnTo>
                    <a:pt x="8458200" y="2970949"/>
                  </a:lnTo>
                  <a:lnTo>
                    <a:pt x="8458200" y="2968472"/>
                  </a:lnTo>
                  <a:lnTo>
                    <a:pt x="8445500" y="2968472"/>
                  </a:lnTo>
                  <a:lnTo>
                    <a:pt x="8445500" y="3032171"/>
                  </a:lnTo>
                  <a:lnTo>
                    <a:pt x="8458200" y="3044037"/>
                  </a:lnTo>
                  <a:lnTo>
                    <a:pt x="8470900" y="3056302"/>
                  </a:lnTo>
                  <a:lnTo>
                    <a:pt x="8470900" y="3068897"/>
                  </a:lnTo>
                  <a:lnTo>
                    <a:pt x="8483600" y="3081845"/>
                  </a:lnTo>
                  <a:lnTo>
                    <a:pt x="8483600" y="5657862"/>
                  </a:lnTo>
                  <a:lnTo>
                    <a:pt x="8648700" y="5657862"/>
                  </a:lnTo>
                  <a:close/>
                </a:path>
              </a:pathLst>
            </a:custGeom>
            <a:solidFill>
              <a:srgbClr val="F3F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7433" y="2406484"/>
              <a:ext cx="6411308" cy="19685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5854" y="2406484"/>
              <a:ext cx="1555584" cy="19685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17382" y="3047758"/>
              <a:ext cx="1358" cy="391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996297" y="2061937"/>
            <a:ext cx="253682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31240" marR="5080" indent="-1019175">
              <a:lnSpc>
                <a:spcPct val="101499"/>
              </a:lnSpc>
              <a:spcBef>
                <a:spcPts val="95"/>
              </a:spcBef>
            </a:pPr>
            <a:r>
              <a:rPr sz="1950" b="1" dirty="0">
                <a:solidFill>
                  <a:srgbClr val="231F20"/>
                </a:solidFill>
                <a:latin typeface="Candara"/>
                <a:cs typeface="Candara"/>
              </a:rPr>
              <a:t>RAGGEDY</a:t>
            </a:r>
            <a:r>
              <a:rPr sz="19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50" b="1" dirty="0">
                <a:solidFill>
                  <a:srgbClr val="231F20"/>
                </a:solidFill>
                <a:latin typeface="Candara"/>
                <a:cs typeface="Candara"/>
              </a:rPr>
              <a:t>ANN</a:t>
            </a:r>
            <a:r>
              <a:rPr sz="19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50" b="1" dirty="0">
                <a:solidFill>
                  <a:srgbClr val="231F20"/>
                </a:solidFill>
                <a:latin typeface="Candara"/>
                <a:cs typeface="Candara"/>
              </a:rPr>
              <a:t>&amp;</a:t>
            </a:r>
            <a:r>
              <a:rPr sz="19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50" b="1" spc="-20" dirty="0">
                <a:solidFill>
                  <a:srgbClr val="231F20"/>
                </a:solidFill>
                <a:latin typeface="Candara"/>
                <a:cs typeface="Candara"/>
              </a:rPr>
              <a:t>ANDY 1920</a:t>
            </a:r>
            <a:endParaRPr sz="195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7636" y="1057275"/>
            <a:ext cx="9660890" cy="5658485"/>
            <a:chOff x="397636" y="1057275"/>
            <a:chExt cx="9660890" cy="5658485"/>
          </a:xfrm>
        </p:grpSpPr>
        <p:sp>
          <p:nvSpPr>
            <p:cNvPr id="3" name="object 3"/>
            <p:cNvSpPr/>
            <p:nvPr/>
          </p:nvSpPr>
          <p:spPr>
            <a:xfrm>
              <a:off x="8422017" y="1057275"/>
              <a:ext cx="1636395" cy="5658485"/>
            </a:xfrm>
            <a:custGeom>
              <a:avLst/>
              <a:gdLst/>
              <a:ahLst/>
              <a:cxnLst/>
              <a:rect l="l" t="t" r="r" b="b"/>
              <a:pathLst>
                <a:path w="1636395" h="5658484">
                  <a:moveTo>
                    <a:pt x="1636382" y="5657862"/>
                  </a:moveTo>
                  <a:lnTo>
                    <a:pt x="1636382" y="0"/>
                  </a:lnTo>
                  <a:lnTo>
                    <a:pt x="500621" y="0"/>
                  </a:lnTo>
                  <a:lnTo>
                    <a:pt x="448579" y="18188"/>
                  </a:lnTo>
                  <a:lnTo>
                    <a:pt x="345339" y="55974"/>
                  </a:lnTo>
                  <a:lnTo>
                    <a:pt x="293659" y="74163"/>
                  </a:lnTo>
                  <a:lnTo>
                    <a:pt x="241617" y="90944"/>
                  </a:lnTo>
                  <a:lnTo>
                    <a:pt x="247558" y="102413"/>
                  </a:lnTo>
                  <a:lnTo>
                    <a:pt x="253495" y="109467"/>
                  </a:lnTo>
                  <a:lnTo>
                    <a:pt x="259426" y="113026"/>
                  </a:lnTo>
                  <a:lnTo>
                    <a:pt x="265353" y="114007"/>
                  </a:lnTo>
                  <a:lnTo>
                    <a:pt x="269887" y="114007"/>
                  </a:lnTo>
                  <a:lnTo>
                    <a:pt x="274408" y="112547"/>
                  </a:lnTo>
                  <a:lnTo>
                    <a:pt x="278917" y="111480"/>
                  </a:lnTo>
                  <a:lnTo>
                    <a:pt x="324035" y="104580"/>
                  </a:lnTo>
                  <a:lnTo>
                    <a:pt x="369372" y="97117"/>
                  </a:lnTo>
                  <a:lnTo>
                    <a:pt x="414573" y="87823"/>
                  </a:lnTo>
                  <a:lnTo>
                    <a:pt x="459279" y="75431"/>
                  </a:lnTo>
                  <a:lnTo>
                    <a:pt x="503135" y="58674"/>
                  </a:lnTo>
                  <a:lnTo>
                    <a:pt x="509193" y="56629"/>
                  </a:lnTo>
                  <a:lnTo>
                    <a:pt x="515569" y="55295"/>
                  </a:lnTo>
                  <a:lnTo>
                    <a:pt x="521627" y="55295"/>
                  </a:lnTo>
                  <a:lnTo>
                    <a:pt x="552183" y="93282"/>
                  </a:lnTo>
                  <a:lnTo>
                    <a:pt x="547966" y="109647"/>
                  </a:lnTo>
                  <a:lnTo>
                    <a:pt x="502333" y="149343"/>
                  </a:lnTo>
                  <a:lnTo>
                    <a:pt x="453067" y="157227"/>
                  </a:lnTo>
                  <a:lnTo>
                    <a:pt x="428434" y="158419"/>
                  </a:lnTo>
                  <a:lnTo>
                    <a:pt x="380105" y="170611"/>
                  </a:lnTo>
                  <a:lnTo>
                    <a:pt x="341945" y="190421"/>
                  </a:lnTo>
                  <a:lnTo>
                    <a:pt x="312756" y="219107"/>
                  </a:lnTo>
                  <a:lnTo>
                    <a:pt x="291341" y="257928"/>
                  </a:lnTo>
                  <a:lnTo>
                    <a:pt x="276504" y="308140"/>
                  </a:lnTo>
                  <a:lnTo>
                    <a:pt x="294962" y="300563"/>
                  </a:lnTo>
                  <a:lnTo>
                    <a:pt x="313412" y="295746"/>
                  </a:lnTo>
                  <a:lnTo>
                    <a:pt x="331845" y="293207"/>
                  </a:lnTo>
                  <a:lnTo>
                    <a:pt x="350253" y="292468"/>
                  </a:lnTo>
                  <a:lnTo>
                    <a:pt x="362847" y="292752"/>
                  </a:lnTo>
                  <a:lnTo>
                    <a:pt x="375424" y="293500"/>
                  </a:lnTo>
                  <a:lnTo>
                    <a:pt x="425519" y="298040"/>
                  </a:lnTo>
                  <a:lnTo>
                    <a:pt x="437978" y="298788"/>
                  </a:lnTo>
                  <a:lnTo>
                    <a:pt x="478128" y="297229"/>
                  </a:lnTo>
                  <a:lnTo>
                    <a:pt x="509409" y="289432"/>
                  </a:lnTo>
                  <a:lnTo>
                    <a:pt x="513537" y="288848"/>
                  </a:lnTo>
                  <a:lnTo>
                    <a:pt x="517690" y="288848"/>
                  </a:lnTo>
                  <a:lnTo>
                    <a:pt x="530648" y="290934"/>
                  </a:lnTo>
                  <a:lnTo>
                    <a:pt x="541254" y="297484"/>
                  </a:lnTo>
                  <a:lnTo>
                    <a:pt x="547022" y="308940"/>
                  </a:lnTo>
                  <a:lnTo>
                    <a:pt x="545464" y="325742"/>
                  </a:lnTo>
                  <a:lnTo>
                    <a:pt x="536665" y="344302"/>
                  </a:lnTo>
                  <a:lnTo>
                    <a:pt x="528672" y="359516"/>
                  </a:lnTo>
                  <a:lnTo>
                    <a:pt x="529037" y="369803"/>
                  </a:lnTo>
                  <a:lnTo>
                    <a:pt x="545312" y="373583"/>
                  </a:lnTo>
                  <a:lnTo>
                    <a:pt x="549465" y="373583"/>
                  </a:lnTo>
                  <a:lnTo>
                    <a:pt x="587064" y="364888"/>
                  </a:lnTo>
                  <a:lnTo>
                    <a:pt x="617892" y="324000"/>
                  </a:lnTo>
                  <a:lnTo>
                    <a:pt x="627710" y="296405"/>
                  </a:lnTo>
                  <a:lnTo>
                    <a:pt x="634710" y="286172"/>
                  </a:lnTo>
                  <a:lnTo>
                    <a:pt x="644258" y="278210"/>
                  </a:lnTo>
                  <a:lnTo>
                    <a:pt x="655463" y="273047"/>
                  </a:lnTo>
                  <a:lnTo>
                    <a:pt x="667435" y="271208"/>
                  </a:lnTo>
                  <a:lnTo>
                    <a:pt x="673480" y="271208"/>
                  </a:lnTo>
                  <a:lnTo>
                    <a:pt x="703016" y="305206"/>
                  </a:lnTo>
                  <a:lnTo>
                    <a:pt x="703184" y="324550"/>
                  </a:lnTo>
                  <a:lnTo>
                    <a:pt x="702411" y="343344"/>
                  </a:lnTo>
                  <a:lnTo>
                    <a:pt x="690262" y="393217"/>
                  </a:lnTo>
                  <a:lnTo>
                    <a:pt x="650138" y="416687"/>
                  </a:lnTo>
                  <a:lnTo>
                    <a:pt x="618136" y="426038"/>
                  </a:lnTo>
                  <a:lnTo>
                    <a:pt x="584992" y="436489"/>
                  </a:lnTo>
                  <a:lnTo>
                    <a:pt x="510578" y="460692"/>
                  </a:lnTo>
                  <a:lnTo>
                    <a:pt x="531171" y="469646"/>
                  </a:lnTo>
                  <a:lnTo>
                    <a:pt x="550662" y="475824"/>
                  </a:lnTo>
                  <a:lnTo>
                    <a:pt x="569196" y="479401"/>
                  </a:lnTo>
                  <a:lnTo>
                    <a:pt x="586917" y="480555"/>
                  </a:lnTo>
                  <a:lnTo>
                    <a:pt x="605931" y="479193"/>
                  </a:lnTo>
                  <a:lnTo>
                    <a:pt x="624324" y="475267"/>
                  </a:lnTo>
                  <a:lnTo>
                    <a:pt x="642305" y="469019"/>
                  </a:lnTo>
                  <a:lnTo>
                    <a:pt x="690878" y="446128"/>
                  </a:lnTo>
                  <a:lnTo>
                    <a:pt x="723474" y="432488"/>
                  </a:lnTo>
                  <a:lnTo>
                    <a:pt x="756337" y="422387"/>
                  </a:lnTo>
                  <a:lnTo>
                    <a:pt x="787933" y="418439"/>
                  </a:lnTo>
                  <a:lnTo>
                    <a:pt x="799845" y="419164"/>
                  </a:lnTo>
                  <a:lnTo>
                    <a:pt x="811209" y="421449"/>
                  </a:lnTo>
                  <a:lnTo>
                    <a:pt x="821930" y="425458"/>
                  </a:lnTo>
                  <a:lnTo>
                    <a:pt x="852676" y="443716"/>
                  </a:lnTo>
                  <a:lnTo>
                    <a:pt x="872736" y="451716"/>
                  </a:lnTo>
                  <a:lnTo>
                    <a:pt x="892212" y="456026"/>
                  </a:lnTo>
                  <a:lnTo>
                    <a:pt x="911224" y="457314"/>
                  </a:lnTo>
                  <a:lnTo>
                    <a:pt x="937029" y="455353"/>
                  </a:lnTo>
                  <a:lnTo>
                    <a:pt x="962496" y="450654"/>
                  </a:lnTo>
                  <a:lnTo>
                    <a:pt x="987947" y="444996"/>
                  </a:lnTo>
                  <a:lnTo>
                    <a:pt x="1055916" y="432133"/>
                  </a:lnTo>
                  <a:lnTo>
                    <a:pt x="1080479" y="423392"/>
                  </a:lnTo>
                  <a:lnTo>
                    <a:pt x="1094451" y="414292"/>
                  </a:lnTo>
                  <a:lnTo>
                    <a:pt x="1104892" y="405191"/>
                  </a:lnTo>
                  <a:lnTo>
                    <a:pt x="1118863" y="396450"/>
                  </a:lnTo>
                  <a:lnTo>
                    <a:pt x="1143423" y="388427"/>
                  </a:lnTo>
                  <a:lnTo>
                    <a:pt x="1208677" y="377824"/>
                  </a:lnTo>
                  <a:lnTo>
                    <a:pt x="1232449" y="373268"/>
                  </a:lnTo>
                  <a:lnTo>
                    <a:pt x="1257321" y="369384"/>
                  </a:lnTo>
                  <a:lnTo>
                    <a:pt x="1283665" y="367741"/>
                  </a:lnTo>
                  <a:lnTo>
                    <a:pt x="1301373" y="368582"/>
                  </a:lnTo>
                  <a:lnTo>
                    <a:pt x="1319931" y="371373"/>
                  </a:lnTo>
                  <a:lnTo>
                    <a:pt x="1339434" y="376517"/>
                  </a:lnTo>
                  <a:lnTo>
                    <a:pt x="1359979" y="384416"/>
                  </a:lnTo>
                  <a:lnTo>
                    <a:pt x="1304124" y="412654"/>
                  </a:lnTo>
                  <a:lnTo>
                    <a:pt x="1251459" y="437605"/>
                  </a:lnTo>
                  <a:lnTo>
                    <a:pt x="1201606" y="459759"/>
                  </a:lnTo>
                  <a:lnTo>
                    <a:pt x="1154190" y="479609"/>
                  </a:lnTo>
                  <a:lnTo>
                    <a:pt x="1108831" y="497643"/>
                  </a:lnTo>
                  <a:lnTo>
                    <a:pt x="1065154" y="514355"/>
                  </a:lnTo>
                  <a:lnTo>
                    <a:pt x="981335" y="545771"/>
                  </a:lnTo>
                  <a:lnTo>
                    <a:pt x="940439" y="561458"/>
                  </a:lnTo>
                  <a:lnTo>
                    <a:pt x="899715" y="577785"/>
                  </a:lnTo>
                  <a:lnTo>
                    <a:pt x="858786" y="595244"/>
                  </a:lnTo>
                  <a:lnTo>
                    <a:pt x="817276" y="614324"/>
                  </a:lnTo>
                  <a:lnTo>
                    <a:pt x="774806" y="635518"/>
                  </a:lnTo>
                  <a:lnTo>
                    <a:pt x="731000" y="659316"/>
                  </a:lnTo>
                  <a:lnTo>
                    <a:pt x="685481" y="686209"/>
                  </a:lnTo>
                  <a:lnTo>
                    <a:pt x="637871" y="716687"/>
                  </a:lnTo>
                  <a:lnTo>
                    <a:pt x="587794" y="751243"/>
                  </a:lnTo>
                  <a:lnTo>
                    <a:pt x="594029" y="761504"/>
                  </a:lnTo>
                  <a:lnTo>
                    <a:pt x="600265" y="764438"/>
                  </a:lnTo>
                  <a:lnTo>
                    <a:pt x="612724" y="764438"/>
                  </a:lnTo>
                  <a:lnTo>
                    <a:pt x="618959" y="761504"/>
                  </a:lnTo>
                  <a:lnTo>
                    <a:pt x="625195" y="760031"/>
                  </a:lnTo>
                  <a:lnTo>
                    <a:pt x="644687" y="756484"/>
                  </a:lnTo>
                  <a:lnTo>
                    <a:pt x="651040" y="756030"/>
                  </a:lnTo>
                  <a:lnTo>
                    <a:pt x="659209" y="757208"/>
                  </a:lnTo>
                  <a:lnTo>
                    <a:pt x="666227" y="761461"/>
                  </a:lnTo>
                  <a:lnTo>
                    <a:pt x="671633" y="769870"/>
                  </a:lnTo>
                  <a:lnTo>
                    <a:pt x="674966" y="783513"/>
                  </a:lnTo>
                  <a:lnTo>
                    <a:pt x="673691" y="802804"/>
                  </a:lnTo>
                  <a:lnTo>
                    <a:pt x="666570" y="816873"/>
                  </a:lnTo>
                  <a:lnTo>
                    <a:pt x="654323" y="825994"/>
                  </a:lnTo>
                  <a:lnTo>
                    <a:pt x="584739" y="844209"/>
                  </a:lnTo>
                  <a:lnTo>
                    <a:pt x="533936" y="865701"/>
                  </a:lnTo>
                  <a:lnTo>
                    <a:pt x="484547" y="891594"/>
                  </a:lnTo>
                  <a:lnTo>
                    <a:pt x="435863" y="918565"/>
                  </a:lnTo>
                  <a:lnTo>
                    <a:pt x="395111" y="948269"/>
                  </a:lnTo>
                  <a:lnTo>
                    <a:pt x="384420" y="972609"/>
                  </a:lnTo>
                  <a:lnTo>
                    <a:pt x="386105" y="1006576"/>
                  </a:lnTo>
                  <a:lnTo>
                    <a:pt x="392518" y="1010361"/>
                  </a:lnTo>
                  <a:lnTo>
                    <a:pt x="398449" y="1011808"/>
                  </a:lnTo>
                  <a:lnTo>
                    <a:pt x="404050" y="1011808"/>
                  </a:lnTo>
                  <a:lnTo>
                    <a:pt x="415683" y="1009921"/>
                  </a:lnTo>
                  <a:lnTo>
                    <a:pt x="426693" y="1005606"/>
                  </a:lnTo>
                  <a:lnTo>
                    <a:pt x="437452" y="1000884"/>
                  </a:lnTo>
                  <a:lnTo>
                    <a:pt x="448335" y="997775"/>
                  </a:lnTo>
                  <a:lnTo>
                    <a:pt x="450468" y="997457"/>
                  </a:lnTo>
                  <a:lnTo>
                    <a:pt x="455548" y="997305"/>
                  </a:lnTo>
                  <a:lnTo>
                    <a:pt x="473889" y="999023"/>
                  </a:lnTo>
                  <a:lnTo>
                    <a:pt x="491820" y="1003393"/>
                  </a:lnTo>
                  <a:lnTo>
                    <a:pt x="503512" y="1009237"/>
                  </a:lnTo>
                  <a:lnTo>
                    <a:pt x="503135" y="1015377"/>
                  </a:lnTo>
                  <a:lnTo>
                    <a:pt x="485493" y="1039363"/>
                  </a:lnTo>
                  <a:lnTo>
                    <a:pt x="490579" y="1068559"/>
                  </a:lnTo>
                  <a:lnTo>
                    <a:pt x="502243" y="1096911"/>
                  </a:lnTo>
                  <a:lnTo>
                    <a:pt x="504335" y="1118362"/>
                  </a:lnTo>
                  <a:lnTo>
                    <a:pt x="480707" y="1126858"/>
                  </a:lnTo>
                  <a:lnTo>
                    <a:pt x="433526" y="1135008"/>
                  </a:lnTo>
                  <a:lnTo>
                    <a:pt x="391185" y="1155981"/>
                  </a:lnTo>
                  <a:lnTo>
                    <a:pt x="351821" y="1184564"/>
                  </a:lnTo>
                  <a:lnTo>
                    <a:pt x="313567" y="1215541"/>
                  </a:lnTo>
                  <a:lnTo>
                    <a:pt x="274561" y="1243698"/>
                  </a:lnTo>
                  <a:lnTo>
                    <a:pt x="274561" y="1345920"/>
                  </a:lnTo>
                  <a:lnTo>
                    <a:pt x="279898" y="1349506"/>
                  </a:lnTo>
                  <a:lnTo>
                    <a:pt x="285318" y="1354226"/>
                  </a:lnTo>
                  <a:lnTo>
                    <a:pt x="290824" y="1360193"/>
                  </a:lnTo>
                  <a:lnTo>
                    <a:pt x="296417" y="1367523"/>
                  </a:lnTo>
                  <a:lnTo>
                    <a:pt x="274561" y="1377530"/>
                  </a:lnTo>
                  <a:lnTo>
                    <a:pt x="274561" y="1701076"/>
                  </a:lnTo>
                  <a:lnTo>
                    <a:pt x="278358" y="1700809"/>
                  </a:lnTo>
                  <a:lnTo>
                    <a:pt x="286003" y="1700669"/>
                  </a:lnTo>
                  <a:lnTo>
                    <a:pt x="300851" y="1701391"/>
                  </a:lnTo>
                  <a:lnTo>
                    <a:pt x="315818" y="1703687"/>
                  </a:lnTo>
                  <a:lnTo>
                    <a:pt x="330922" y="1707758"/>
                  </a:lnTo>
                  <a:lnTo>
                    <a:pt x="346176" y="1713801"/>
                  </a:lnTo>
                  <a:lnTo>
                    <a:pt x="328509" y="1721336"/>
                  </a:lnTo>
                  <a:lnTo>
                    <a:pt x="310659" y="1728104"/>
                  </a:lnTo>
                  <a:lnTo>
                    <a:pt x="292664" y="1734239"/>
                  </a:lnTo>
                  <a:lnTo>
                    <a:pt x="274561" y="1739874"/>
                  </a:lnTo>
                  <a:lnTo>
                    <a:pt x="274561" y="1801926"/>
                  </a:lnTo>
                  <a:lnTo>
                    <a:pt x="323718" y="1790709"/>
                  </a:lnTo>
                  <a:lnTo>
                    <a:pt x="372549" y="1777634"/>
                  </a:lnTo>
                  <a:lnTo>
                    <a:pt x="421112" y="1762971"/>
                  </a:lnTo>
                  <a:lnTo>
                    <a:pt x="469463" y="1746987"/>
                  </a:lnTo>
                  <a:lnTo>
                    <a:pt x="517659" y="1729954"/>
                  </a:lnTo>
                  <a:lnTo>
                    <a:pt x="565759" y="1712141"/>
                  </a:lnTo>
                  <a:lnTo>
                    <a:pt x="613819" y="1693816"/>
                  </a:lnTo>
                  <a:lnTo>
                    <a:pt x="710049" y="1656711"/>
                  </a:lnTo>
                  <a:lnTo>
                    <a:pt x="758334" y="1638470"/>
                  </a:lnTo>
                  <a:lnTo>
                    <a:pt x="806808" y="1620795"/>
                  </a:lnTo>
                  <a:lnTo>
                    <a:pt x="855529" y="1603955"/>
                  </a:lnTo>
                  <a:lnTo>
                    <a:pt x="904553" y="1588221"/>
                  </a:lnTo>
                  <a:lnTo>
                    <a:pt x="953939" y="1573862"/>
                  </a:lnTo>
                  <a:lnTo>
                    <a:pt x="1003744" y="1561147"/>
                  </a:lnTo>
                  <a:lnTo>
                    <a:pt x="993370" y="1591964"/>
                  </a:lnTo>
                  <a:lnTo>
                    <a:pt x="978563" y="1611476"/>
                  </a:lnTo>
                  <a:lnTo>
                    <a:pt x="961417" y="1622717"/>
                  </a:lnTo>
                  <a:lnTo>
                    <a:pt x="944029" y="1628724"/>
                  </a:lnTo>
                  <a:lnTo>
                    <a:pt x="899858" y="1644716"/>
                  </a:lnTo>
                  <a:lnTo>
                    <a:pt x="856849" y="1663699"/>
                  </a:lnTo>
                  <a:lnTo>
                    <a:pt x="814770" y="1685089"/>
                  </a:lnTo>
                  <a:lnTo>
                    <a:pt x="773390" y="1708300"/>
                  </a:lnTo>
                  <a:lnTo>
                    <a:pt x="732475" y="1732750"/>
                  </a:lnTo>
                  <a:lnTo>
                    <a:pt x="651117" y="1783024"/>
                  </a:lnTo>
                  <a:lnTo>
                    <a:pt x="610209" y="1807679"/>
                  </a:lnTo>
                  <a:lnTo>
                    <a:pt x="552611" y="1852418"/>
                  </a:lnTo>
                  <a:lnTo>
                    <a:pt x="515607" y="1919160"/>
                  </a:lnTo>
                  <a:lnTo>
                    <a:pt x="504696" y="1947406"/>
                  </a:lnTo>
                  <a:lnTo>
                    <a:pt x="489696" y="1968104"/>
                  </a:lnTo>
                  <a:lnTo>
                    <a:pt x="470119" y="1980837"/>
                  </a:lnTo>
                  <a:lnTo>
                    <a:pt x="445477" y="1985187"/>
                  </a:lnTo>
                  <a:lnTo>
                    <a:pt x="438615" y="1984920"/>
                  </a:lnTo>
                  <a:lnTo>
                    <a:pt x="431415" y="1984114"/>
                  </a:lnTo>
                  <a:lnTo>
                    <a:pt x="423868" y="1982766"/>
                  </a:lnTo>
                  <a:lnTo>
                    <a:pt x="401669" y="1977722"/>
                  </a:lnTo>
                  <a:lnTo>
                    <a:pt x="387222" y="1975627"/>
                  </a:lnTo>
                  <a:lnTo>
                    <a:pt x="372643" y="1974461"/>
                  </a:lnTo>
                  <a:lnTo>
                    <a:pt x="357949" y="1974100"/>
                  </a:lnTo>
                  <a:lnTo>
                    <a:pt x="337733" y="1974683"/>
                  </a:lnTo>
                  <a:lnTo>
                    <a:pt x="317388" y="1976218"/>
                  </a:lnTo>
                  <a:lnTo>
                    <a:pt x="296963" y="1978386"/>
                  </a:lnTo>
                  <a:lnTo>
                    <a:pt x="274561" y="1981111"/>
                  </a:lnTo>
                  <a:lnTo>
                    <a:pt x="274561" y="2099055"/>
                  </a:lnTo>
                  <a:lnTo>
                    <a:pt x="342338" y="2088364"/>
                  </a:lnTo>
                  <a:lnTo>
                    <a:pt x="372314" y="2084003"/>
                  </a:lnTo>
                  <a:lnTo>
                    <a:pt x="392899" y="2082190"/>
                  </a:lnTo>
                  <a:lnTo>
                    <a:pt x="396455" y="2082190"/>
                  </a:lnTo>
                  <a:lnTo>
                    <a:pt x="398462" y="2082609"/>
                  </a:lnTo>
                  <a:lnTo>
                    <a:pt x="398462" y="2083562"/>
                  </a:lnTo>
                  <a:lnTo>
                    <a:pt x="407645" y="2116425"/>
                  </a:lnTo>
                  <a:lnTo>
                    <a:pt x="418587" y="2137475"/>
                  </a:lnTo>
                  <a:lnTo>
                    <a:pt x="430979" y="2148668"/>
                  </a:lnTo>
                  <a:lnTo>
                    <a:pt x="444512" y="2151964"/>
                  </a:lnTo>
                  <a:lnTo>
                    <a:pt x="466447" y="2146318"/>
                  </a:lnTo>
                  <a:lnTo>
                    <a:pt x="511751" y="2121478"/>
                  </a:lnTo>
                  <a:lnTo>
                    <a:pt x="532993" y="2115832"/>
                  </a:lnTo>
                  <a:lnTo>
                    <a:pt x="564702" y="2113357"/>
                  </a:lnTo>
                  <a:lnTo>
                    <a:pt x="596185" y="2107033"/>
                  </a:lnTo>
                  <a:lnTo>
                    <a:pt x="627216" y="2098510"/>
                  </a:lnTo>
                  <a:lnTo>
                    <a:pt x="657567" y="2089442"/>
                  </a:lnTo>
                  <a:lnTo>
                    <a:pt x="665860" y="2087437"/>
                  </a:lnTo>
                  <a:lnTo>
                    <a:pt x="674074" y="2086073"/>
                  </a:lnTo>
                  <a:lnTo>
                    <a:pt x="682217" y="2085295"/>
                  </a:lnTo>
                  <a:lnTo>
                    <a:pt x="690295" y="2085047"/>
                  </a:lnTo>
                  <a:lnTo>
                    <a:pt x="719802" y="2087834"/>
                  </a:lnTo>
                  <a:lnTo>
                    <a:pt x="748863" y="2094309"/>
                  </a:lnTo>
                  <a:lnTo>
                    <a:pt x="777812" y="2101646"/>
                  </a:lnTo>
                  <a:lnTo>
                    <a:pt x="806983" y="2107018"/>
                  </a:lnTo>
                  <a:lnTo>
                    <a:pt x="829440" y="2122835"/>
                  </a:lnTo>
                  <a:lnTo>
                    <a:pt x="837182" y="2154329"/>
                  </a:lnTo>
                  <a:lnTo>
                    <a:pt x="841664" y="2190772"/>
                  </a:lnTo>
                  <a:lnTo>
                    <a:pt x="854341" y="2221433"/>
                  </a:lnTo>
                  <a:lnTo>
                    <a:pt x="859269" y="2230246"/>
                  </a:lnTo>
                  <a:lnTo>
                    <a:pt x="869327" y="2230246"/>
                  </a:lnTo>
                  <a:lnTo>
                    <a:pt x="878978" y="2285434"/>
                  </a:lnTo>
                  <a:lnTo>
                    <a:pt x="898406" y="2328295"/>
                  </a:lnTo>
                  <a:lnTo>
                    <a:pt x="925384" y="2360362"/>
                  </a:lnTo>
                  <a:lnTo>
                    <a:pt x="957683" y="2383166"/>
                  </a:lnTo>
                  <a:lnTo>
                    <a:pt x="993076" y="2398237"/>
                  </a:lnTo>
                  <a:lnTo>
                    <a:pt x="1064232" y="2411305"/>
                  </a:lnTo>
                  <a:lnTo>
                    <a:pt x="1095540" y="2412365"/>
                  </a:lnTo>
                  <a:lnTo>
                    <a:pt x="1102893" y="2412314"/>
                  </a:lnTo>
                  <a:lnTo>
                    <a:pt x="1135633" y="2411183"/>
                  </a:lnTo>
                  <a:lnTo>
                    <a:pt x="1143596" y="2411183"/>
                  </a:lnTo>
                  <a:lnTo>
                    <a:pt x="1145717" y="2411450"/>
                  </a:lnTo>
                  <a:lnTo>
                    <a:pt x="1145717" y="2412250"/>
                  </a:lnTo>
                  <a:lnTo>
                    <a:pt x="1149997" y="2415044"/>
                  </a:lnTo>
                  <a:lnTo>
                    <a:pt x="1154468" y="2416035"/>
                  </a:lnTo>
                  <a:lnTo>
                    <a:pt x="1164488" y="2416035"/>
                  </a:lnTo>
                  <a:lnTo>
                    <a:pt x="1187475" y="2410663"/>
                  </a:lnTo>
                  <a:lnTo>
                    <a:pt x="1193457" y="2410663"/>
                  </a:lnTo>
                  <a:lnTo>
                    <a:pt x="1200754" y="2411411"/>
                  </a:lnTo>
                  <a:lnTo>
                    <a:pt x="1208114" y="2414014"/>
                  </a:lnTo>
                  <a:lnTo>
                    <a:pt x="1215515" y="2419005"/>
                  </a:lnTo>
                  <a:lnTo>
                    <a:pt x="1222933" y="2426919"/>
                  </a:lnTo>
                  <a:lnTo>
                    <a:pt x="1189532" y="2468024"/>
                  </a:lnTo>
                  <a:lnTo>
                    <a:pt x="1153411" y="2503945"/>
                  </a:lnTo>
                  <a:lnTo>
                    <a:pt x="1114940" y="2535609"/>
                  </a:lnTo>
                  <a:lnTo>
                    <a:pt x="1074492" y="2563941"/>
                  </a:lnTo>
                  <a:lnTo>
                    <a:pt x="1032438" y="2589869"/>
                  </a:lnTo>
                  <a:lnTo>
                    <a:pt x="989148" y="2614317"/>
                  </a:lnTo>
                  <a:lnTo>
                    <a:pt x="900349" y="2662483"/>
                  </a:lnTo>
                  <a:lnTo>
                    <a:pt x="855582" y="2688052"/>
                  </a:lnTo>
                  <a:lnTo>
                    <a:pt x="811064" y="2715847"/>
                  </a:lnTo>
                  <a:lnTo>
                    <a:pt x="767168" y="2746794"/>
                  </a:lnTo>
                  <a:lnTo>
                    <a:pt x="779693" y="2750196"/>
                  </a:lnTo>
                  <a:lnTo>
                    <a:pt x="791900" y="2752542"/>
                  </a:lnTo>
                  <a:lnTo>
                    <a:pt x="803800" y="2753900"/>
                  </a:lnTo>
                  <a:lnTo>
                    <a:pt x="815403" y="2754337"/>
                  </a:lnTo>
                  <a:lnTo>
                    <a:pt x="850383" y="2750417"/>
                  </a:lnTo>
                  <a:lnTo>
                    <a:pt x="883037" y="2740082"/>
                  </a:lnTo>
                  <a:lnTo>
                    <a:pt x="913833" y="2725470"/>
                  </a:lnTo>
                  <a:lnTo>
                    <a:pt x="943241" y="2708719"/>
                  </a:lnTo>
                  <a:lnTo>
                    <a:pt x="971728" y="2691968"/>
                  </a:lnTo>
                  <a:lnTo>
                    <a:pt x="999761" y="2677356"/>
                  </a:lnTo>
                  <a:lnTo>
                    <a:pt x="1027811" y="2667021"/>
                  </a:lnTo>
                  <a:lnTo>
                    <a:pt x="1056347" y="2663101"/>
                  </a:lnTo>
                  <a:lnTo>
                    <a:pt x="1062012" y="2663101"/>
                  </a:lnTo>
                  <a:lnTo>
                    <a:pt x="1067739" y="2663596"/>
                  </a:lnTo>
                  <a:lnTo>
                    <a:pt x="1073530" y="2664650"/>
                  </a:lnTo>
                  <a:lnTo>
                    <a:pt x="1083600" y="2684904"/>
                  </a:lnTo>
                  <a:lnTo>
                    <a:pt x="1078678" y="2707056"/>
                  </a:lnTo>
                  <a:lnTo>
                    <a:pt x="1066953" y="2729773"/>
                  </a:lnTo>
                  <a:lnTo>
                    <a:pt x="1056619" y="2751720"/>
                  </a:lnTo>
                  <a:lnTo>
                    <a:pt x="1055864" y="2771563"/>
                  </a:lnTo>
                  <a:lnTo>
                    <a:pt x="1072881" y="2787968"/>
                  </a:lnTo>
                  <a:lnTo>
                    <a:pt x="1115860" y="2799600"/>
                  </a:lnTo>
                  <a:lnTo>
                    <a:pt x="1073995" y="2828295"/>
                  </a:lnTo>
                  <a:lnTo>
                    <a:pt x="1037053" y="2857541"/>
                  </a:lnTo>
                  <a:lnTo>
                    <a:pt x="1003392" y="2887886"/>
                  </a:lnTo>
                  <a:lnTo>
                    <a:pt x="971372" y="2919882"/>
                  </a:lnTo>
                  <a:lnTo>
                    <a:pt x="934865" y="2964884"/>
                  </a:lnTo>
                  <a:lnTo>
                    <a:pt x="911735" y="3007365"/>
                  </a:lnTo>
                  <a:lnTo>
                    <a:pt x="901629" y="3051119"/>
                  </a:lnTo>
                  <a:lnTo>
                    <a:pt x="904197" y="3099938"/>
                  </a:lnTo>
                  <a:lnTo>
                    <a:pt x="919086" y="3157613"/>
                  </a:lnTo>
                  <a:lnTo>
                    <a:pt x="933159" y="3199343"/>
                  </a:lnTo>
                  <a:lnTo>
                    <a:pt x="946154" y="3240797"/>
                  </a:lnTo>
                  <a:lnTo>
                    <a:pt x="954607" y="3283106"/>
                  </a:lnTo>
                  <a:lnTo>
                    <a:pt x="955053" y="3327404"/>
                  </a:lnTo>
                  <a:lnTo>
                    <a:pt x="944029" y="3374821"/>
                  </a:lnTo>
                  <a:lnTo>
                    <a:pt x="935813" y="3404975"/>
                  </a:lnTo>
                  <a:lnTo>
                    <a:pt x="935558" y="3429077"/>
                  </a:lnTo>
                  <a:lnTo>
                    <a:pt x="945018" y="3445057"/>
                  </a:lnTo>
                  <a:lnTo>
                    <a:pt x="965949" y="3450843"/>
                  </a:lnTo>
                  <a:lnTo>
                    <a:pt x="974298" y="3450333"/>
                  </a:lnTo>
                  <a:lnTo>
                    <a:pt x="983772" y="3448770"/>
                  </a:lnTo>
                  <a:lnTo>
                    <a:pt x="994415" y="3446107"/>
                  </a:lnTo>
                  <a:lnTo>
                    <a:pt x="1016651" y="3439208"/>
                  </a:lnTo>
                  <a:lnTo>
                    <a:pt x="1026436" y="3437020"/>
                  </a:lnTo>
                  <a:lnTo>
                    <a:pt x="1035625" y="3435717"/>
                  </a:lnTo>
                  <a:lnTo>
                    <a:pt x="1044219" y="3435286"/>
                  </a:lnTo>
                  <a:lnTo>
                    <a:pt x="1076060" y="3444111"/>
                  </a:lnTo>
                  <a:lnTo>
                    <a:pt x="1095290" y="3469670"/>
                  </a:lnTo>
                  <a:lnTo>
                    <a:pt x="1101917" y="3510590"/>
                  </a:lnTo>
                  <a:lnTo>
                    <a:pt x="1095946" y="3565499"/>
                  </a:lnTo>
                  <a:lnTo>
                    <a:pt x="1091544" y="3601011"/>
                  </a:lnTo>
                  <a:lnTo>
                    <a:pt x="1095000" y="3625311"/>
                  </a:lnTo>
                  <a:lnTo>
                    <a:pt x="1107333" y="3639260"/>
                  </a:lnTo>
                  <a:lnTo>
                    <a:pt x="1129563" y="3643718"/>
                  </a:lnTo>
                  <a:lnTo>
                    <a:pt x="1135773" y="3643718"/>
                  </a:lnTo>
                  <a:lnTo>
                    <a:pt x="1142809" y="3643058"/>
                  </a:lnTo>
                  <a:lnTo>
                    <a:pt x="1150746" y="3641788"/>
                  </a:lnTo>
                  <a:lnTo>
                    <a:pt x="1186631" y="3633325"/>
                  </a:lnTo>
                  <a:lnTo>
                    <a:pt x="1222897" y="3621617"/>
                  </a:lnTo>
                  <a:lnTo>
                    <a:pt x="1260508" y="3611238"/>
                  </a:lnTo>
                  <a:lnTo>
                    <a:pt x="1300429" y="3606761"/>
                  </a:lnTo>
                  <a:lnTo>
                    <a:pt x="1310621" y="3607084"/>
                  </a:lnTo>
                  <a:lnTo>
                    <a:pt x="1321017" y="3608096"/>
                  </a:lnTo>
                  <a:lnTo>
                    <a:pt x="1331634" y="3609864"/>
                  </a:lnTo>
                  <a:lnTo>
                    <a:pt x="1342491" y="3612451"/>
                  </a:lnTo>
                  <a:lnTo>
                    <a:pt x="1317179" y="3649919"/>
                  </a:lnTo>
                  <a:lnTo>
                    <a:pt x="1287015" y="3676577"/>
                  </a:lnTo>
                  <a:lnTo>
                    <a:pt x="1253459" y="3695936"/>
                  </a:lnTo>
                  <a:lnTo>
                    <a:pt x="1217976" y="3711509"/>
                  </a:lnTo>
                  <a:lnTo>
                    <a:pt x="1182026" y="3726808"/>
                  </a:lnTo>
                  <a:lnTo>
                    <a:pt x="1147072" y="3745344"/>
                  </a:lnTo>
                  <a:lnTo>
                    <a:pt x="1114577" y="3770630"/>
                  </a:lnTo>
                  <a:lnTo>
                    <a:pt x="1086002" y="3806177"/>
                  </a:lnTo>
                  <a:lnTo>
                    <a:pt x="1144542" y="3805810"/>
                  </a:lnTo>
                  <a:lnTo>
                    <a:pt x="1197729" y="3803243"/>
                  </a:lnTo>
                  <a:lnTo>
                    <a:pt x="1246731" y="3796276"/>
                  </a:lnTo>
                  <a:lnTo>
                    <a:pt x="1292720" y="3782707"/>
                  </a:lnTo>
                  <a:lnTo>
                    <a:pt x="1301830" y="3779476"/>
                  </a:lnTo>
                  <a:lnTo>
                    <a:pt x="1310998" y="3776514"/>
                  </a:lnTo>
                  <a:lnTo>
                    <a:pt x="1320066" y="3774351"/>
                  </a:lnTo>
                  <a:lnTo>
                    <a:pt x="1328877" y="3773512"/>
                  </a:lnTo>
                  <a:lnTo>
                    <a:pt x="1337839" y="3774682"/>
                  </a:lnTo>
                  <a:lnTo>
                    <a:pt x="1346138" y="3778619"/>
                  </a:lnTo>
                  <a:lnTo>
                    <a:pt x="1353582" y="3785969"/>
                  </a:lnTo>
                  <a:lnTo>
                    <a:pt x="1359979" y="3797376"/>
                  </a:lnTo>
                  <a:lnTo>
                    <a:pt x="1364276" y="3823504"/>
                  </a:lnTo>
                  <a:lnTo>
                    <a:pt x="1355270" y="3841381"/>
                  </a:lnTo>
                  <a:lnTo>
                    <a:pt x="1339269" y="3852658"/>
                  </a:lnTo>
                  <a:lnTo>
                    <a:pt x="1322577" y="3858983"/>
                  </a:lnTo>
                  <a:lnTo>
                    <a:pt x="1281658" y="3878786"/>
                  </a:lnTo>
                  <a:lnTo>
                    <a:pt x="1243785" y="3905189"/>
                  </a:lnTo>
                  <a:lnTo>
                    <a:pt x="1170660" y="3964597"/>
                  </a:lnTo>
                  <a:lnTo>
                    <a:pt x="1134644" y="3991651"/>
                  </a:lnTo>
                  <a:lnTo>
                    <a:pt x="1061617" y="4045680"/>
                  </a:lnTo>
                  <a:lnTo>
                    <a:pt x="1025225" y="4073906"/>
                  </a:lnTo>
                  <a:lnTo>
                    <a:pt x="989327" y="4103775"/>
                  </a:lnTo>
                  <a:lnTo>
                    <a:pt x="954231" y="4135913"/>
                  </a:lnTo>
                  <a:lnTo>
                    <a:pt x="920248" y="4170946"/>
                  </a:lnTo>
                  <a:lnTo>
                    <a:pt x="887686" y="4209500"/>
                  </a:lnTo>
                  <a:lnTo>
                    <a:pt x="856856" y="4252201"/>
                  </a:lnTo>
                  <a:lnTo>
                    <a:pt x="903333" y="4234573"/>
                  </a:lnTo>
                  <a:lnTo>
                    <a:pt x="947342" y="4213199"/>
                  </a:lnTo>
                  <a:lnTo>
                    <a:pt x="1031421" y="4167218"/>
                  </a:lnTo>
                  <a:lnTo>
                    <a:pt x="1073227" y="4146613"/>
                  </a:lnTo>
                  <a:lnTo>
                    <a:pt x="1116032" y="4130268"/>
                  </a:lnTo>
                  <a:lnTo>
                    <a:pt x="1160703" y="4120184"/>
                  </a:lnTo>
                  <a:lnTo>
                    <a:pt x="1129094" y="4159803"/>
                  </a:lnTo>
                  <a:lnTo>
                    <a:pt x="1095911" y="4196790"/>
                  </a:lnTo>
                  <a:lnTo>
                    <a:pt x="1061420" y="4231556"/>
                  </a:lnTo>
                  <a:lnTo>
                    <a:pt x="1025886" y="4264511"/>
                  </a:lnTo>
                  <a:lnTo>
                    <a:pt x="989575" y="4296065"/>
                  </a:lnTo>
                  <a:lnTo>
                    <a:pt x="952753" y="4326630"/>
                  </a:lnTo>
                  <a:lnTo>
                    <a:pt x="878634" y="4386431"/>
                  </a:lnTo>
                  <a:lnTo>
                    <a:pt x="841870" y="4416488"/>
                  </a:lnTo>
                  <a:lnTo>
                    <a:pt x="796729" y="4455448"/>
                  </a:lnTo>
                  <a:lnTo>
                    <a:pt x="772096" y="4516335"/>
                  </a:lnTo>
                  <a:lnTo>
                    <a:pt x="762454" y="4568810"/>
                  </a:lnTo>
                  <a:lnTo>
                    <a:pt x="747955" y="4617292"/>
                  </a:lnTo>
                  <a:lnTo>
                    <a:pt x="727916" y="4661212"/>
                  </a:lnTo>
                  <a:lnTo>
                    <a:pt x="701651" y="4699998"/>
                  </a:lnTo>
                  <a:lnTo>
                    <a:pt x="668478" y="4733079"/>
                  </a:lnTo>
                  <a:lnTo>
                    <a:pt x="627710" y="4759883"/>
                  </a:lnTo>
                  <a:lnTo>
                    <a:pt x="635152" y="4786287"/>
                  </a:lnTo>
                  <a:lnTo>
                    <a:pt x="686826" y="4772661"/>
                  </a:lnTo>
                  <a:lnTo>
                    <a:pt x="718414" y="4756724"/>
                  </a:lnTo>
                  <a:lnTo>
                    <a:pt x="734812" y="4749773"/>
                  </a:lnTo>
                  <a:lnTo>
                    <a:pt x="751938" y="4744857"/>
                  </a:lnTo>
                  <a:lnTo>
                    <a:pt x="770039" y="4742992"/>
                  </a:lnTo>
                  <a:lnTo>
                    <a:pt x="777125" y="4743287"/>
                  </a:lnTo>
                  <a:lnTo>
                    <a:pt x="784394" y="4744208"/>
                  </a:lnTo>
                  <a:lnTo>
                    <a:pt x="791861" y="4745811"/>
                  </a:lnTo>
                  <a:lnTo>
                    <a:pt x="799541" y="4748149"/>
                  </a:lnTo>
                  <a:lnTo>
                    <a:pt x="766718" y="4791080"/>
                  </a:lnTo>
                  <a:lnTo>
                    <a:pt x="734588" y="4831404"/>
                  </a:lnTo>
                  <a:lnTo>
                    <a:pt x="701763" y="4868467"/>
                  </a:lnTo>
                  <a:lnTo>
                    <a:pt x="666861" y="4901617"/>
                  </a:lnTo>
                  <a:lnTo>
                    <a:pt x="628494" y="4930203"/>
                  </a:lnTo>
                  <a:lnTo>
                    <a:pt x="585279" y="4953571"/>
                  </a:lnTo>
                  <a:lnTo>
                    <a:pt x="506804" y="4985520"/>
                  </a:lnTo>
                  <a:lnTo>
                    <a:pt x="467015" y="5005289"/>
                  </a:lnTo>
                  <a:lnTo>
                    <a:pt x="428885" y="5031172"/>
                  </a:lnTo>
                  <a:lnTo>
                    <a:pt x="393932" y="5065860"/>
                  </a:lnTo>
                  <a:lnTo>
                    <a:pt x="363677" y="5112042"/>
                  </a:lnTo>
                  <a:lnTo>
                    <a:pt x="375553" y="5115443"/>
                  </a:lnTo>
                  <a:lnTo>
                    <a:pt x="387081" y="5117761"/>
                  </a:lnTo>
                  <a:lnTo>
                    <a:pt x="398283" y="5119087"/>
                  </a:lnTo>
                  <a:lnTo>
                    <a:pt x="409181" y="5119509"/>
                  </a:lnTo>
                  <a:lnTo>
                    <a:pt x="439031" y="5116509"/>
                  </a:lnTo>
                  <a:lnTo>
                    <a:pt x="494136" y="5098903"/>
                  </a:lnTo>
                  <a:lnTo>
                    <a:pt x="563890" y="5070644"/>
                  </a:lnTo>
                  <a:lnTo>
                    <a:pt x="693942" y="5015491"/>
                  </a:lnTo>
                  <a:lnTo>
                    <a:pt x="745014" y="4994493"/>
                  </a:lnTo>
                  <a:lnTo>
                    <a:pt x="752778" y="4991969"/>
                  </a:lnTo>
                  <a:lnTo>
                    <a:pt x="760530" y="4990265"/>
                  </a:lnTo>
                  <a:lnTo>
                    <a:pt x="768197" y="4989639"/>
                  </a:lnTo>
                  <a:lnTo>
                    <a:pt x="780680" y="4991726"/>
                  </a:lnTo>
                  <a:lnTo>
                    <a:pt x="792372" y="4998800"/>
                  </a:lnTo>
                  <a:lnTo>
                    <a:pt x="802930" y="5012083"/>
                  </a:lnTo>
                  <a:lnTo>
                    <a:pt x="812012" y="5032794"/>
                  </a:lnTo>
                  <a:lnTo>
                    <a:pt x="760860" y="5046391"/>
                  </a:lnTo>
                  <a:lnTo>
                    <a:pt x="716769" y="5071115"/>
                  </a:lnTo>
                  <a:lnTo>
                    <a:pt x="677823" y="5104005"/>
                  </a:lnTo>
                  <a:lnTo>
                    <a:pt x="642108" y="5142103"/>
                  </a:lnTo>
                  <a:lnTo>
                    <a:pt x="607707" y="5182450"/>
                  </a:lnTo>
                  <a:lnTo>
                    <a:pt x="587224" y="5207833"/>
                  </a:lnTo>
                  <a:lnTo>
                    <a:pt x="566059" y="5231765"/>
                  </a:lnTo>
                  <a:lnTo>
                    <a:pt x="542144" y="5249562"/>
                  </a:lnTo>
                  <a:lnTo>
                    <a:pt x="513410" y="5256542"/>
                  </a:lnTo>
                  <a:lnTo>
                    <a:pt x="506361" y="5256542"/>
                  </a:lnTo>
                  <a:lnTo>
                    <a:pt x="498817" y="5255399"/>
                  </a:lnTo>
                  <a:lnTo>
                    <a:pt x="486740" y="5251742"/>
                  </a:lnTo>
                  <a:lnTo>
                    <a:pt x="482980" y="5251183"/>
                  </a:lnTo>
                  <a:lnTo>
                    <a:pt x="479424" y="5251183"/>
                  </a:lnTo>
                  <a:lnTo>
                    <a:pt x="463585" y="5255403"/>
                  </a:lnTo>
                  <a:lnTo>
                    <a:pt x="451778" y="5266982"/>
                  </a:lnTo>
                  <a:lnTo>
                    <a:pt x="444765" y="5284294"/>
                  </a:lnTo>
                  <a:lnTo>
                    <a:pt x="443306" y="5305717"/>
                  </a:lnTo>
                  <a:lnTo>
                    <a:pt x="442867" y="5360795"/>
                  </a:lnTo>
                  <a:lnTo>
                    <a:pt x="430600" y="5403971"/>
                  </a:lnTo>
                  <a:lnTo>
                    <a:pt x="408786" y="5437039"/>
                  </a:lnTo>
                  <a:lnTo>
                    <a:pt x="379706" y="5461792"/>
                  </a:lnTo>
                  <a:lnTo>
                    <a:pt x="345642" y="5480023"/>
                  </a:lnTo>
                  <a:lnTo>
                    <a:pt x="262622" y="5510636"/>
                  </a:lnTo>
                  <a:lnTo>
                    <a:pt x="217587" y="5531239"/>
                  </a:lnTo>
                  <a:lnTo>
                    <a:pt x="173465" y="5554512"/>
                  </a:lnTo>
                  <a:lnTo>
                    <a:pt x="129952" y="5579632"/>
                  </a:lnTo>
                  <a:lnTo>
                    <a:pt x="43525" y="5632128"/>
                  </a:lnTo>
                  <a:lnTo>
                    <a:pt x="0" y="5657862"/>
                  </a:lnTo>
                  <a:lnTo>
                    <a:pt x="1636382" y="5657862"/>
                  </a:lnTo>
                  <a:close/>
                </a:path>
              </a:pathLst>
            </a:custGeom>
            <a:solidFill>
              <a:srgbClr val="F3F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7636" y="1858492"/>
              <a:ext cx="8298941" cy="332693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98878" y="3038386"/>
              <a:ext cx="97701" cy="12890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59317" y="2434805"/>
              <a:ext cx="237261" cy="4453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91346" y="2300973"/>
              <a:ext cx="105232" cy="1064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399077" y="1524651"/>
            <a:ext cx="311086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20165" marR="5715" indent="-1308100">
              <a:lnSpc>
                <a:spcPct val="101499"/>
              </a:lnSpc>
              <a:spcBef>
                <a:spcPts val="95"/>
              </a:spcBef>
            </a:pPr>
            <a:r>
              <a:rPr sz="1950" b="1" dirty="0">
                <a:solidFill>
                  <a:srgbClr val="231F20"/>
                </a:solidFill>
                <a:latin typeface="Candara"/>
                <a:cs typeface="Candara"/>
              </a:rPr>
              <a:t>GOOSEBUMPS</a:t>
            </a:r>
            <a:r>
              <a:rPr sz="19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50" b="1" dirty="0">
                <a:solidFill>
                  <a:srgbClr val="231F20"/>
                </a:solidFill>
                <a:latin typeface="Candara"/>
                <a:cs typeface="Candara"/>
              </a:rPr>
              <a:t>BOOK</a:t>
            </a:r>
            <a:r>
              <a:rPr sz="195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50" b="1" spc="-10" dirty="0">
                <a:solidFill>
                  <a:srgbClr val="231F20"/>
                </a:solidFill>
                <a:latin typeface="Candara"/>
                <a:cs typeface="Candara"/>
              </a:rPr>
              <a:t>SERIES </a:t>
            </a:r>
            <a:r>
              <a:rPr sz="1950" b="1" spc="-20" dirty="0">
                <a:solidFill>
                  <a:srgbClr val="231F20"/>
                </a:solidFill>
                <a:latin typeface="Candara"/>
                <a:cs typeface="Candara"/>
              </a:rPr>
              <a:t>1992</a:t>
            </a:r>
            <a:endParaRPr sz="195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22017" y="1057275"/>
            <a:ext cx="1636395" cy="5658485"/>
          </a:xfrm>
          <a:custGeom>
            <a:avLst/>
            <a:gdLst/>
            <a:ahLst/>
            <a:cxnLst/>
            <a:rect l="l" t="t" r="r" b="b"/>
            <a:pathLst>
              <a:path w="1636395" h="5658484">
                <a:moveTo>
                  <a:pt x="1636382" y="5657862"/>
                </a:moveTo>
                <a:lnTo>
                  <a:pt x="1636382" y="0"/>
                </a:lnTo>
                <a:lnTo>
                  <a:pt x="500621" y="0"/>
                </a:lnTo>
                <a:lnTo>
                  <a:pt x="448579" y="18188"/>
                </a:lnTo>
                <a:lnTo>
                  <a:pt x="345339" y="55974"/>
                </a:lnTo>
                <a:lnTo>
                  <a:pt x="293659" y="74163"/>
                </a:lnTo>
                <a:lnTo>
                  <a:pt x="241617" y="90944"/>
                </a:lnTo>
                <a:lnTo>
                  <a:pt x="247558" y="102413"/>
                </a:lnTo>
                <a:lnTo>
                  <a:pt x="253495" y="109467"/>
                </a:lnTo>
                <a:lnTo>
                  <a:pt x="259426" y="113026"/>
                </a:lnTo>
                <a:lnTo>
                  <a:pt x="265353" y="114007"/>
                </a:lnTo>
                <a:lnTo>
                  <a:pt x="269887" y="114007"/>
                </a:lnTo>
                <a:lnTo>
                  <a:pt x="274408" y="112547"/>
                </a:lnTo>
                <a:lnTo>
                  <a:pt x="278917" y="111480"/>
                </a:lnTo>
                <a:lnTo>
                  <a:pt x="324035" y="104580"/>
                </a:lnTo>
                <a:lnTo>
                  <a:pt x="369372" y="97117"/>
                </a:lnTo>
                <a:lnTo>
                  <a:pt x="414573" y="87823"/>
                </a:lnTo>
                <a:lnTo>
                  <a:pt x="459279" y="75431"/>
                </a:lnTo>
                <a:lnTo>
                  <a:pt x="503135" y="58674"/>
                </a:lnTo>
                <a:lnTo>
                  <a:pt x="509193" y="56629"/>
                </a:lnTo>
                <a:lnTo>
                  <a:pt x="515569" y="55295"/>
                </a:lnTo>
                <a:lnTo>
                  <a:pt x="521627" y="55295"/>
                </a:lnTo>
                <a:lnTo>
                  <a:pt x="552183" y="93282"/>
                </a:lnTo>
                <a:lnTo>
                  <a:pt x="547966" y="109647"/>
                </a:lnTo>
                <a:lnTo>
                  <a:pt x="502333" y="149343"/>
                </a:lnTo>
                <a:lnTo>
                  <a:pt x="453067" y="157227"/>
                </a:lnTo>
                <a:lnTo>
                  <a:pt x="428434" y="158419"/>
                </a:lnTo>
                <a:lnTo>
                  <a:pt x="380105" y="170611"/>
                </a:lnTo>
                <a:lnTo>
                  <a:pt x="341945" y="190421"/>
                </a:lnTo>
                <a:lnTo>
                  <a:pt x="312756" y="219107"/>
                </a:lnTo>
                <a:lnTo>
                  <a:pt x="291341" y="257928"/>
                </a:lnTo>
                <a:lnTo>
                  <a:pt x="276504" y="308140"/>
                </a:lnTo>
                <a:lnTo>
                  <a:pt x="294962" y="300563"/>
                </a:lnTo>
                <a:lnTo>
                  <a:pt x="313412" y="295746"/>
                </a:lnTo>
                <a:lnTo>
                  <a:pt x="331845" y="293207"/>
                </a:lnTo>
                <a:lnTo>
                  <a:pt x="350253" y="292468"/>
                </a:lnTo>
                <a:lnTo>
                  <a:pt x="362847" y="292752"/>
                </a:lnTo>
                <a:lnTo>
                  <a:pt x="375424" y="293500"/>
                </a:lnTo>
                <a:lnTo>
                  <a:pt x="425519" y="298040"/>
                </a:lnTo>
                <a:lnTo>
                  <a:pt x="437978" y="298788"/>
                </a:lnTo>
                <a:lnTo>
                  <a:pt x="478128" y="297229"/>
                </a:lnTo>
                <a:lnTo>
                  <a:pt x="509409" y="289432"/>
                </a:lnTo>
                <a:lnTo>
                  <a:pt x="513537" y="288848"/>
                </a:lnTo>
                <a:lnTo>
                  <a:pt x="517690" y="288848"/>
                </a:lnTo>
                <a:lnTo>
                  <a:pt x="530648" y="290934"/>
                </a:lnTo>
                <a:lnTo>
                  <a:pt x="541254" y="297484"/>
                </a:lnTo>
                <a:lnTo>
                  <a:pt x="547022" y="308940"/>
                </a:lnTo>
                <a:lnTo>
                  <a:pt x="545464" y="325742"/>
                </a:lnTo>
                <a:lnTo>
                  <a:pt x="536665" y="344302"/>
                </a:lnTo>
                <a:lnTo>
                  <a:pt x="528672" y="359516"/>
                </a:lnTo>
                <a:lnTo>
                  <a:pt x="529037" y="369803"/>
                </a:lnTo>
                <a:lnTo>
                  <a:pt x="545312" y="373583"/>
                </a:lnTo>
                <a:lnTo>
                  <a:pt x="549465" y="373583"/>
                </a:lnTo>
                <a:lnTo>
                  <a:pt x="587064" y="364888"/>
                </a:lnTo>
                <a:lnTo>
                  <a:pt x="617892" y="324000"/>
                </a:lnTo>
                <a:lnTo>
                  <a:pt x="627710" y="296405"/>
                </a:lnTo>
                <a:lnTo>
                  <a:pt x="634710" y="286172"/>
                </a:lnTo>
                <a:lnTo>
                  <a:pt x="644258" y="278210"/>
                </a:lnTo>
                <a:lnTo>
                  <a:pt x="655463" y="273047"/>
                </a:lnTo>
                <a:lnTo>
                  <a:pt x="667435" y="271208"/>
                </a:lnTo>
                <a:lnTo>
                  <a:pt x="673480" y="271208"/>
                </a:lnTo>
                <a:lnTo>
                  <a:pt x="703016" y="305206"/>
                </a:lnTo>
                <a:lnTo>
                  <a:pt x="703184" y="324550"/>
                </a:lnTo>
                <a:lnTo>
                  <a:pt x="702411" y="343344"/>
                </a:lnTo>
                <a:lnTo>
                  <a:pt x="690262" y="393217"/>
                </a:lnTo>
                <a:lnTo>
                  <a:pt x="650138" y="416687"/>
                </a:lnTo>
                <a:lnTo>
                  <a:pt x="618136" y="426038"/>
                </a:lnTo>
                <a:lnTo>
                  <a:pt x="584992" y="436489"/>
                </a:lnTo>
                <a:lnTo>
                  <a:pt x="510578" y="460692"/>
                </a:lnTo>
                <a:lnTo>
                  <a:pt x="531171" y="469646"/>
                </a:lnTo>
                <a:lnTo>
                  <a:pt x="550662" y="475824"/>
                </a:lnTo>
                <a:lnTo>
                  <a:pt x="569196" y="479401"/>
                </a:lnTo>
                <a:lnTo>
                  <a:pt x="586917" y="480555"/>
                </a:lnTo>
                <a:lnTo>
                  <a:pt x="605931" y="479193"/>
                </a:lnTo>
                <a:lnTo>
                  <a:pt x="624324" y="475267"/>
                </a:lnTo>
                <a:lnTo>
                  <a:pt x="642305" y="469019"/>
                </a:lnTo>
                <a:lnTo>
                  <a:pt x="690878" y="446128"/>
                </a:lnTo>
                <a:lnTo>
                  <a:pt x="723474" y="432488"/>
                </a:lnTo>
                <a:lnTo>
                  <a:pt x="756337" y="422387"/>
                </a:lnTo>
                <a:lnTo>
                  <a:pt x="787933" y="418439"/>
                </a:lnTo>
                <a:lnTo>
                  <a:pt x="799845" y="419164"/>
                </a:lnTo>
                <a:lnTo>
                  <a:pt x="811209" y="421449"/>
                </a:lnTo>
                <a:lnTo>
                  <a:pt x="821930" y="425458"/>
                </a:lnTo>
                <a:lnTo>
                  <a:pt x="852676" y="443716"/>
                </a:lnTo>
                <a:lnTo>
                  <a:pt x="872736" y="451716"/>
                </a:lnTo>
                <a:lnTo>
                  <a:pt x="892212" y="456026"/>
                </a:lnTo>
                <a:lnTo>
                  <a:pt x="911224" y="457314"/>
                </a:lnTo>
                <a:lnTo>
                  <a:pt x="937029" y="455353"/>
                </a:lnTo>
                <a:lnTo>
                  <a:pt x="962496" y="450654"/>
                </a:lnTo>
                <a:lnTo>
                  <a:pt x="987947" y="444996"/>
                </a:lnTo>
                <a:lnTo>
                  <a:pt x="1055916" y="432133"/>
                </a:lnTo>
                <a:lnTo>
                  <a:pt x="1080479" y="423392"/>
                </a:lnTo>
                <a:lnTo>
                  <a:pt x="1094451" y="414292"/>
                </a:lnTo>
                <a:lnTo>
                  <a:pt x="1104892" y="405191"/>
                </a:lnTo>
                <a:lnTo>
                  <a:pt x="1118863" y="396450"/>
                </a:lnTo>
                <a:lnTo>
                  <a:pt x="1143423" y="388427"/>
                </a:lnTo>
                <a:lnTo>
                  <a:pt x="1208677" y="377824"/>
                </a:lnTo>
                <a:lnTo>
                  <a:pt x="1232449" y="373268"/>
                </a:lnTo>
                <a:lnTo>
                  <a:pt x="1257321" y="369384"/>
                </a:lnTo>
                <a:lnTo>
                  <a:pt x="1283665" y="367741"/>
                </a:lnTo>
                <a:lnTo>
                  <a:pt x="1301373" y="368582"/>
                </a:lnTo>
                <a:lnTo>
                  <a:pt x="1319931" y="371373"/>
                </a:lnTo>
                <a:lnTo>
                  <a:pt x="1339434" y="376517"/>
                </a:lnTo>
                <a:lnTo>
                  <a:pt x="1359979" y="384416"/>
                </a:lnTo>
                <a:lnTo>
                  <a:pt x="1304124" y="412654"/>
                </a:lnTo>
                <a:lnTo>
                  <a:pt x="1251459" y="437605"/>
                </a:lnTo>
                <a:lnTo>
                  <a:pt x="1201606" y="459759"/>
                </a:lnTo>
                <a:lnTo>
                  <a:pt x="1154190" y="479609"/>
                </a:lnTo>
                <a:lnTo>
                  <a:pt x="1108831" y="497643"/>
                </a:lnTo>
                <a:lnTo>
                  <a:pt x="1065154" y="514355"/>
                </a:lnTo>
                <a:lnTo>
                  <a:pt x="981335" y="545771"/>
                </a:lnTo>
                <a:lnTo>
                  <a:pt x="940439" y="561458"/>
                </a:lnTo>
                <a:lnTo>
                  <a:pt x="899715" y="577785"/>
                </a:lnTo>
                <a:lnTo>
                  <a:pt x="858786" y="595244"/>
                </a:lnTo>
                <a:lnTo>
                  <a:pt x="817276" y="614324"/>
                </a:lnTo>
                <a:lnTo>
                  <a:pt x="774806" y="635518"/>
                </a:lnTo>
                <a:lnTo>
                  <a:pt x="731000" y="659316"/>
                </a:lnTo>
                <a:lnTo>
                  <a:pt x="685481" y="686209"/>
                </a:lnTo>
                <a:lnTo>
                  <a:pt x="637871" y="716687"/>
                </a:lnTo>
                <a:lnTo>
                  <a:pt x="587794" y="751243"/>
                </a:lnTo>
                <a:lnTo>
                  <a:pt x="594029" y="761504"/>
                </a:lnTo>
                <a:lnTo>
                  <a:pt x="600265" y="764438"/>
                </a:lnTo>
                <a:lnTo>
                  <a:pt x="612724" y="764438"/>
                </a:lnTo>
                <a:lnTo>
                  <a:pt x="618959" y="761504"/>
                </a:lnTo>
                <a:lnTo>
                  <a:pt x="625195" y="760031"/>
                </a:lnTo>
                <a:lnTo>
                  <a:pt x="644687" y="756484"/>
                </a:lnTo>
                <a:lnTo>
                  <a:pt x="651040" y="756030"/>
                </a:lnTo>
                <a:lnTo>
                  <a:pt x="659209" y="757208"/>
                </a:lnTo>
                <a:lnTo>
                  <a:pt x="666227" y="761461"/>
                </a:lnTo>
                <a:lnTo>
                  <a:pt x="671633" y="769870"/>
                </a:lnTo>
                <a:lnTo>
                  <a:pt x="674966" y="783513"/>
                </a:lnTo>
                <a:lnTo>
                  <a:pt x="673691" y="802804"/>
                </a:lnTo>
                <a:lnTo>
                  <a:pt x="666570" y="816873"/>
                </a:lnTo>
                <a:lnTo>
                  <a:pt x="654323" y="825994"/>
                </a:lnTo>
                <a:lnTo>
                  <a:pt x="584739" y="844209"/>
                </a:lnTo>
                <a:lnTo>
                  <a:pt x="533936" y="865701"/>
                </a:lnTo>
                <a:lnTo>
                  <a:pt x="484547" y="891594"/>
                </a:lnTo>
                <a:lnTo>
                  <a:pt x="435863" y="918565"/>
                </a:lnTo>
                <a:lnTo>
                  <a:pt x="395111" y="948269"/>
                </a:lnTo>
                <a:lnTo>
                  <a:pt x="384420" y="972609"/>
                </a:lnTo>
                <a:lnTo>
                  <a:pt x="386105" y="1006576"/>
                </a:lnTo>
                <a:lnTo>
                  <a:pt x="392518" y="1010361"/>
                </a:lnTo>
                <a:lnTo>
                  <a:pt x="398449" y="1011808"/>
                </a:lnTo>
                <a:lnTo>
                  <a:pt x="404050" y="1011808"/>
                </a:lnTo>
                <a:lnTo>
                  <a:pt x="415683" y="1009921"/>
                </a:lnTo>
                <a:lnTo>
                  <a:pt x="426693" y="1005606"/>
                </a:lnTo>
                <a:lnTo>
                  <a:pt x="437452" y="1000884"/>
                </a:lnTo>
                <a:lnTo>
                  <a:pt x="448335" y="997775"/>
                </a:lnTo>
                <a:lnTo>
                  <a:pt x="450468" y="997457"/>
                </a:lnTo>
                <a:lnTo>
                  <a:pt x="455548" y="997305"/>
                </a:lnTo>
                <a:lnTo>
                  <a:pt x="473889" y="999023"/>
                </a:lnTo>
                <a:lnTo>
                  <a:pt x="491820" y="1003393"/>
                </a:lnTo>
                <a:lnTo>
                  <a:pt x="503512" y="1009237"/>
                </a:lnTo>
                <a:lnTo>
                  <a:pt x="503135" y="1015377"/>
                </a:lnTo>
                <a:lnTo>
                  <a:pt x="485493" y="1039363"/>
                </a:lnTo>
                <a:lnTo>
                  <a:pt x="490579" y="1068559"/>
                </a:lnTo>
                <a:lnTo>
                  <a:pt x="502243" y="1096911"/>
                </a:lnTo>
                <a:lnTo>
                  <a:pt x="504335" y="1118362"/>
                </a:lnTo>
                <a:lnTo>
                  <a:pt x="480707" y="1126858"/>
                </a:lnTo>
                <a:lnTo>
                  <a:pt x="434501" y="1134672"/>
                </a:lnTo>
                <a:lnTo>
                  <a:pt x="392964" y="1154864"/>
                </a:lnTo>
                <a:lnTo>
                  <a:pt x="354352" y="1182553"/>
                </a:lnTo>
                <a:lnTo>
                  <a:pt x="316919" y="1212861"/>
                </a:lnTo>
                <a:lnTo>
                  <a:pt x="278923" y="1240909"/>
                </a:lnTo>
                <a:lnTo>
                  <a:pt x="238617" y="1261818"/>
                </a:lnTo>
                <a:lnTo>
                  <a:pt x="194259" y="1270711"/>
                </a:lnTo>
                <a:lnTo>
                  <a:pt x="183023" y="1275157"/>
                </a:lnTo>
                <a:lnTo>
                  <a:pt x="175269" y="1286479"/>
                </a:lnTo>
                <a:lnTo>
                  <a:pt x="170777" y="1301652"/>
                </a:lnTo>
                <a:lnTo>
                  <a:pt x="169329" y="1317650"/>
                </a:lnTo>
                <a:lnTo>
                  <a:pt x="172333" y="1333419"/>
                </a:lnTo>
                <a:lnTo>
                  <a:pt x="180247" y="1342586"/>
                </a:lnTo>
                <a:lnTo>
                  <a:pt x="191424" y="1347354"/>
                </a:lnTo>
                <a:lnTo>
                  <a:pt x="204215" y="1349921"/>
                </a:lnTo>
                <a:lnTo>
                  <a:pt x="215036" y="1350098"/>
                </a:lnTo>
                <a:lnTo>
                  <a:pt x="246367" y="1340573"/>
                </a:lnTo>
                <a:lnTo>
                  <a:pt x="254711" y="1340573"/>
                </a:lnTo>
                <a:lnTo>
                  <a:pt x="264701" y="1341823"/>
                </a:lnTo>
                <a:lnTo>
                  <a:pt x="274969" y="1346152"/>
                </a:lnTo>
                <a:lnTo>
                  <a:pt x="285534" y="1354429"/>
                </a:lnTo>
                <a:lnTo>
                  <a:pt x="296417" y="1367523"/>
                </a:lnTo>
                <a:lnTo>
                  <a:pt x="257841" y="1385688"/>
                </a:lnTo>
                <a:lnTo>
                  <a:pt x="222133" y="1407233"/>
                </a:lnTo>
                <a:lnTo>
                  <a:pt x="192764" y="1435538"/>
                </a:lnTo>
                <a:lnTo>
                  <a:pt x="173201" y="1473981"/>
                </a:lnTo>
                <a:lnTo>
                  <a:pt x="166916" y="1525943"/>
                </a:lnTo>
                <a:lnTo>
                  <a:pt x="162314" y="1543132"/>
                </a:lnTo>
                <a:lnTo>
                  <a:pt x="150699" y="1555646"/>
                </a:lnTo>
                <a:lnTo>
                  <a:pt x="135353" y="1564310"/>
                </a:lnTo>
                <a:lnTo>
                  <a:pt x="119557" y="1569948"/>
                </a:lnTo>
                <a:lnTo>
                  <a:pt x="94801" y="1580094"/>
                </a:lnTo>
                <a:lnTo>
                  <a:pt x="72851" y="1593835"/>
                </a:lnTo>
                <a:lnTo>
                  <a:pt x="53690" y="1612527"/>
                </a:lnTo>
                <a:lnTo>
                  <a:pt x="37299" y="1637525"/>
                </a:lnTo>
                <a:lnTo>
                  <a:pt x="37299" y="1660994"/>
                </a:lnTo>
                <a:lnTo>
                  <a:pt x="43792" y="1700412"/>
                </a:lnTo>
                <a:lnTo>
                  <a:pt x="57172" y="1725342"/>
                </a:lnTo>
                <a:lnTo>
                  <a:pt x="76176" y="1738390"/>
                </a:lnTo>
                <a:lnTo>
                  <a:pt x="99542" y="1742160"/>
                </a:lnTo>
                <a:lnTo>
                  <a:pt x="110762" y="1741563"/>
                </a:lnTo>
                <a:lnTo>
                  <a:pt x="181287" y="1723831"/>
                </a:lnTo>
                <a:lnTo>
                  <a:pt x="215823" y="1712841"/>
                </a:lnTo>
                <a:lnTo>
                  <a:pt x="250674" y="1704181"/>
                </a:lnTo>
                <a:lnTo>
                  <a:pt x="286003" y="1700669"/>
                </a:lnTo>
                <a:lnTo>
                  <a:pt x="300851" y="1701391"/>
                </a:lnTo>
                <a:lnTo>
                  <a:pt x="315818" y="1703687"/>
                </a:lnTo>
                <a:lnTo>
                  <a:pt x="330922" y="1707758"/>
                </a:lnTo>
                <a:lnTo>
                  <a:pt x="346176" y="1713801"/>
                </a:lnTo>
                <a:lnTo>
                  <a:pt x="296914" y="1732843"/>
                </a:lnTo>
                <a:lnTo>
                  <a:pt x="246750" y="1747810"/>
                </a:lnTo>
                <a:lnTo>
                  <a:pt x="196445" y="1761474"/>
                </a:lnTo>
                <a:lnTo>
                  <a:pt x="146759" y="1776604"/>
                </a:lnTo>
                <a:lnTo>
                  <a:pt x="98452" y="1795972"/>
                </a:lnTo>
                <a:lnTo>
                  <a:pt x="52285" y="1822348"/>
                </a:lnTo>
                <a:lnTo>
                  <a:pt x="81064" y="1822856"/>
                </a:lnTo>
                <a:lnTo>
                  <a:pt x="131619" y="1821341"/>
                </a:lnTo>
                <a:lnTo>
                  <a:pt x="181636" y="1816973"/>
                </a:lnTo>
                <a:lnTo>
                  <a:pt x="231171" y="1810015"/>
                </a:lnTo>
                <a:lnTo>
                  <a:pt x="280279" y="1800729"/>
                </a:lnTo>
                <a:lnTo>
                  <a:pt x="329016" y="1789379"/>
                </a:lnTo>
                <a:lnTo>
                  <a:pt x="377439" y="1776228"/>
                </a:lnTo>
                <a:lnTo>
                  <a:pt x="425603" y="1761540"/>
                </a:lnTo>
                <a:lnTo>
                  <a:pt x="473564" y="1745577"/>
                </a:lnTo>
                <a:lnTo>
                  <a:pt x="521378" y="1728603"/>
                </a:lnTo>
                <a:lnTo>
                  <a:pt x="569101" y="1710881"/>
                </a:lnTo>
                <a:lnTo>
                  <a:pt x="712283" y="1655858"/>
                </a:lnTo>
                <a:lnTo>
                  <a:pt x="760202" y="1637776"/>
                </a:lnTo>
                <a:lnTo>
                  <a:pt x="808309" y="1620262"/>
                </a:lnTo>
                <a:lnTo>
                  <a:pt x="856661" y="1603578"/>
                </a:lnTo>
                <a:lnTo>
                  <a:pt x="905314" y="1587989"/>
                </a:lnTo>
                <a:lnTo>
                  <a:pt x="954323" y="1573758"/>
                </a:lnTo>
                <a:lnTo>
                  <a:pt x="1003744" y="1561147"/>
                </a:lnTo>
                <a:lnTo>
                  <a:pt x="993370" y="1591964"/>
                </a:lnTo>
                <a:lnTo>
                  <a:pt x="978563" y="1611476"/>
                </a:lnTo>
                <a:lnTo>
                  <a:pt x="961417" y="1622717"/>
                </a:lnTo>
                <a:lnTo>
                  <a:pt x="944029" y="1628724"/>
                </a:lnTo>
                <a:lnTo>
                  <a:pt x="899858" y="1644716"/>
                </a:lnTo>
                <a:lnTo>
                  <a:pt x="856849" y="1663699"/>
                </a:lnTo>
                <a:lnTo>
                  <a:pt x="814770" y="1685089"/>
                </a:lnTo>
                <a:lnTo>
                  <a:pt x="773390" y="1708300"/>
                </a:lnTo>
                <a:lnTo>
                  <a:pt x="732475" y="1732750"/>
                </a:lnTo>
                <a:lnTo>
                  <a:pt x="651117" y="1783024"/>
                </a:lnTo>
                <a:lnTo>
                  <a:pt x="610209" y="1807679"/>
                </a:lnTo>
                <a:lnTo>
                  <a:pt x="552611" y="1852418"/>
                </a:lnTo>
                <a:lnTo>
                  <a:pt x="515607" y="1919160"/>
                </a:lnTo>
                <a:lnTo>
                  <a:pt x="504696" y="1947406"/>
                </a:lnTo>
                <a:lnTo>
                  <a:pt x="489696" y="1968104"/>
                </a:lnTo>
                <a:lnTo>
                  <a:pt x="470119" y="1980837"/>
                </a:lnTo>
                <a:lnTo>
                  <a:pt x="445477" y="1985187"/>
                </a:lnTo>
                <a:lnTo>
                  <a:pt x="438615" y="1984920"/>
                </a:lnTo>
                <a:lnTo>
                  <a:pt x="431415" y="1984114"/>
                </a:lnTo>
                <a:lnTo>
                  <a:pt x="423868" y="1982766"/>
                </a:lnTo>
                <a:lnTo>
                  <a:pt x="401669" y="1977722"/>
                </a:lnTo>
                <a:lnTo>
                  <a:pt x="387222" y="1975627"/>
                </a:lnTo>
                <a:lnTo>
                  <a:pt x="372643" y="1974461"/>
                </a:lnTo>
                <a:lnTo>
                  <a:pt x="357949" y="1974100"/>
                </a:lnTo>
                <a:lnTo>
                  <a:pt x="337733" y="1974683"/>
                </a:lnTo>
                <a:lnTo>
                  <a:pt x="296963" y="1978386"/>
                </a:lnTo>
                <a:lnTo>
                  <a:pt x="237082" y="1993939"/>
                </a:lnTo>
                <a:lnTo>
                  <a:pt x="202364" y="2019379"/>
                </a:lnTo>
                <a:lnTo>
                  <a:pt x="176860" y="2077681"/>
                </a:lnTo>
                <a:lnTo>
                  <a:pt x="186433" y="2093344"/>
                </a:lnTo>
                <a:lnTo>
                  <a:pt x="197245" y="2103285"/>
                </a:lnTo>
                <a:lnTo>
                  <a:pt x="209041" y="2108510"/>
                </a:lnTo>
                <a:lnTo>
                  <a:pt x="221564" y="2110028"/>
                </a:lnTo>
                <a:lnTo>
                  <a:pt x="235890" y="2108617"/>
                </a:lnTo>
                <a:lnTo>
                  <a:pt x="250450" y="2105283"/>
                </a:lnTo>
                <a:lnTo>
                  <a:pt x="264905" y="2101375"/>
                </a:lnTo>
                <a:lnTo>
                  <a:pt x="278917" y="2098243"/>
                </a:lnTo>
                <a:lnTo>
                  <a:pt x="342338" y="2088364"/>
                </a:lnTo>
                <a:lnTo>
                  <a:pt x="372314" y="2084003"/>
                </a:lnTo>
                <a:lnTo>
                  <a:pt x="392899" y="2082190"/>
                </a:lnTo>
                <a:lnTo>
                  <a:pt x="396455" y="2082190"/>
                </a:lnTo>
                <a:lnTo>
                  <a:pt x="398462" y="2082609"/>
                </a:lnTo>
                <a:lnTo>
                  <a:pt x="398462" y="2083562"/>
                </a:lnTo>
                <a:lnTo>
                  <a:pt x="407645" y="2116425"/>
                </a:lnTo>
                <a:lnTo>
                  <a:pt x="418587" y="2137475"/>
                </a:lnTo>
                <a:lnTo>
                  <a:pt x="430979" y="2148668"/>
                </a:lnTo>
                <a:lnTo>
                  <a:pt x="444512" y="2151964"/>
                </a:lnTo>
                <a:lnTo>
                  <a:pt x="466447" y="2146318"/>
                </a:lnTo>
                <a:lnTo>
                  <a:pt x="511751" y="2121478"/>
                </a:lnTo>
                <a:lnTo>
                  <a:pt x="532993" y="2115832"/>
                </a:lnTo>
                <a:lnTo>
                  <a:pt x="564702" y="2113357"/>
                </a:lnTo>
                <a:lnTo>
                  <a:pt x="596185" y="2107033"/>
                </a:lnTo>
                <a:lnTo>
                  <a:pt x="627216" y="2098510"/>
                </a:lnTo>
                <a:lnTo>
                  <a:pt x="657567" y="2089442"/>
                </a:lnTo>
                <a:lnTo>
                  <a:pt x="665860" y="2087437"/>
                </a:lnTo>
                <a:lnTo>
                  <a:pt x="674074" y="2086073"/>
                </a:lnTo>
                <a:lnTo>
                  <a:pt x="682217" y="2085295"/>
                </a:lnTo>
                <a:lnTo>
                  <a:pt x="690295" y="2085047"/>
                </a:lnTo>
                <a:lnTo>
                  <a:pt x="719802" y="2087834"/>
                </a:lnTo>
                <a:lnTo>
                  <a:pt x="748863" y="2094309"/>
                </a:lnTo>
                <a:lnTo>
                  <a:pt x="777812" y="2101646"/>
                </a:lnTo>
                <a:lnTo>
                  <a:pt x="806983" y="2107018"/>
                </a:lnTo>
                <a:lnTo>
                  <a:pt x="829440" y="2122835"/>
                </a:lnTo>
                <a:lnTo>
                  <a:pt x="837182" y="2154329"/>
                </a:lnTo>
                <a:lnTo>
                  <a:pt x="841664" y="2190772"/>
                </a:lnTo>
                <a:lnTo>
                  <a:pt x="854341" y="2221433"/>
                </a:lnTo>
                <a:lnTo>
                  <a:pt x="859269" y="2230246"/>
                </a:lnTo>
                <a:lnTo>
                  <a:pt x="869327" y="2230246"/>
                </a:lnTo>
                <a:lnTo>
                  <a:pt x="878978" y="2285434"/>
                </a:lnTo>
                <a:lnTo>
                  <a:pt x="898406" y="2328295"/>
                </a:lnTo>
                <a:lnTo>
                  <a:pt x="925384" y="2360362"/>
                </a:lnTo>
                <a:lnTo>
                  <a:pt x="957683" y="2383166"/>
                </a:lnTo>
                <a:lnTo>
                  <a:pt x="993076" y="2398237"/>
                </a:lnTo>
                <a:lnTo>
                  <a:pt x="1064232" y="2411305"/>
                </a:lnTo>
                <a:lnTo>
                  <a:pt x="1095540" y="2412365"/>
                </a:lnTo>
                <a:lnTo>
                  <a:pt x="1102893" y="2412314"/>
                </a:lnTo>
                <a:lnTo>
                  <a:pt x="1135633" y="2411183"/>
                </a:lnTo>
                <a:lnTo>
                  <a:pt x="1143596" y="2411183"/>
                </a:lnTo>
                <a:lnTo>
                  <a:pt x="1145717" y="2411450"/>
                </a:lnTo>
                <a:lnTo>
                  <a:pt x="1145717" y="2412250"/>
                </a:lnTo>
                <a:lnTo>
                  <a:pt x="1149997" y="2415044"/>
                </a:lnTo>
                <a:lnTo>
                  <a:pt x="1154468" y="2416035"/>
                </a:lnTo>
                <a:lnTo>
                  <a:pt x="1164488" y="2416035"/>
                </a:lnTo>
                <a:lnTo>
                  <a:pt x="1187475" y="2410663"/>
                </a:lnTo>
                <a:lnTo>
                  <a:pt x="1193457" y="2410663"/>
                </a:lnTo>
                <a:lnTo>
                  <a:pt x="1200754" y="2411411"/>
                </a:lnTo>
                <a:lnTo>
                  <a:pt x="1208114" y="2414014"/>
                </a:lnTo>
                <a:lnTo>
                  <a:pt x="1215515" y="2419005"/>
                </a:lnTo>
                <a:lnTo>
                  <a:pt x="1222933" y="2426919"/>
                </a:lnTo>
                <a:lnTo>
                  <a:pt x="1189532" y="2468024"/>
                </a:lnTo>
                <a:lnTo>
                  <a:pt x="1153411" y="2503945"/>
                </a:lnTo>
                <a:lnTo>
                  <a:pt x="1114940" y="2535609"/>
                </a:lnTo>
                <a:lnTo>
                  <a:pt x="1074492" y="2563941"/>
                </a:lnTo>
                <a:lnTo>
                  <a:pt x="1032438" y="2589869"/>
                </a:lnTo>
                <a:lnTo>
                  <a:pt x="989148" y="2614317"/>
                </a:lnTo>
                <a:lnTo>
                  <a:pt x="900349" y="2662483"/>
                </a:lnTo>
                <a:lnTo>
                  <a:pt x="855582" y="2688052"/>
                </a:lnTo>
                <a:lnTo>
                  <a:pt x="811064" y="2715847"/>
                </a:lnTo>
                <a:lnTo>
                  <a:pt x="767168" y="2746794"/>
                </a:lnTo>
                <a:lnTo>
                  <a:pt x="779693" y="2750196"/>
                </a:lnTo>
                <a:lnTo>
                  <a:pt x="791900" y="2752542"/>
                </a:lnTo>
                <a:lnTo>
                  <a:pt x="803800" y="2753900"/>
                </a:lnTo>
                <a:lnTo>
                  <a:pt x="815403" y="2754337"/>
                </a:lnTo>
                <a:lnTo>
                  <a:pt x="850383" y="2750417"/>
                </a:lnTo>
                <a:lnTo>
                  <a:pt x="883037" y="2740082"/>
                </a:lnTo>
                <a:lnTo>
                  <a:pt x="913833" y="2725470"/>
                </a:lnTo>
                <a:lnTo>
                  <a:pt x="943241" y="2708719"/>
                </a:lnTo>
                <a:lnTo>
                  <a:pt x="971728" y="2691968"/>
                </a:lnTo>
                <a:lnTo>
                  <a:pt x="999761" y="2677356"/>
                </a:lnTo>
                <a:lnTo>
                  <a:pt x="1027811" y="2667021"/>
                </a:lnTo>
                <a:lnTo>
                  <a:pt x="1056347" y="2663101"/>
                </a:lnTo>
                <a:lnTo>
                  <a:pt x="1062012" y="2663101"/>
                </a:lnTo>
                <a:lnTo>
                  <a:pt x="1067739" y="2663596"/>
                </a:lnTo>
                <a:lnTo>
                  <a:pt x="1073530" y="2664650"/>
                </a:lnTo>
                <a:lnTo>
                  <a:pt x="1083600" y="2684904"/>
                </a:lnTo>
                <a:lnTo>
                  <a:pt x="1078678" y="2707056"/>
                </a:lnTo>
                <a:lnTo>
                  <a:pt x="1066953" y="2729773"/>
                </a:lnTo>
                <a:lnTo>
                  <a:pt x="1056619" y="2751720"/>
                </a:lnTo>
                <a:lnTo>
                  <a:pt x="1055864" y="2771563"/>
                </a:lnTo>
                <a:lnTo>
                  <a:pt x="1072881" y="2787968"/>
                </a:lnTo>
                <a:lnTo>
                  <a:pt x="1115860" y="2799600"/>
                </a:lnTo>
                <a:lnTo>
                  <a:pt x="1073995" y="2828295"/>
                </a:lnTo>
                <a:lnTo>
                  <a:pt x="1037053" y="2857541"/>
                </a:lnTo>
                <a:lnTo>
                  <a:pt x="1003392" y="2887886"/>
                </a:lnTo>
                <a:lnTo>
                  <a:pt x="971372" y="2919882"/>
                </a:lnTo>
                <a:lnTo>
                  <a:pt x="934865" y="2964884"/>
                </a:lnTo>
                <a:lnTo>
                  <a:pt x="911735" y="3007365"/>
                </a:lnTo>
                <a:lnTo>
                  <a:pt x="901629" y="3051119"/>
                </a:lnTo>
                <a:lnTo>
                  <a:pt x="904197" y="3099938"/>
                </a:lnTo>
                <a:lnTo>
                  <a:pt x="919086" y="3157613"/>
                </a:lnTo>
                <a:lnTo>
                  <a:pt x="933159" y="3199343"/>
                </a:lnTo>
                <a:lnTo>
                  <a:pt x="946154" y="3240797"/>
                </a:lnTo>
                <a:lnTo>
                  <a:pt x="954607" y="3283106"/>
                </a:lnTo>
                <a:lnTo>
                  <a:pt x="955053" y="3327404"/>
                </a:lnTo>
                <a:lnTo>
                  <a:pt x="944029" y="3374821"/>
                </a:lnTo>
                <a:lnTo>
                  <a:pt x="935813" y="3404975"/>
                </a:lnTo>
                <a:lnTo>
                  <a:pt x="935558" y="3429077"/>
                </a:lnTo>
                <a:lnTo>
                  <a:pt x="945018" y="3445057"/>
                </a:lnTo>
                <a:lnTo>
                  <a:pt x="965949" y="3450843"/>
                </a:lnTo>
                <a:lnTo>
                  <a:pt x="974298" y="3450333"/>
                </a:lnTo>
                <a:lnTo>
                  <a:pt x="983772" y="3448770"/>
                </a:lnTo>
                <a:lnTo>
                  <a:pt x="994415" y="3446107"/>
                </a:lnTo>
                <a:lnTo>
                  <a:pt x="1016651" y="3439208"/>
                </a:lnTo>
                <a:lnTo>
                  <a:pt x="1026436" y="3437020"/>
                </a:lnTo>
                <a:lnTo>
                  <a:pt x="1035625" y="3435717"/>
                </a:lnTo>
                <a:lnTo>
                  <a:pt x="1044219" y="3435286"/>
                </a:lnTo>
                <a:lnTo>
                  <a:pt x="1076060" y="3444111"/>
                </a:lnTo>
                <a:lnTo>
                  <a:pt x="1095290" y="3469670"/>
                </a:lnTo>
                <a:lnTo>
                  <a:pt x="1101917" y="3510590"/>
                </a:lnTo>
                <a:lnTo>
                  <a:pt x="1095946" y="3565499"/>
                </a:lnTo>
                <a:lnTo>
                  <a:pt x="1091544" y="3601011"/>
                </a:lnTo>
                <a:lnTo>
                  <a:pt x="1095000" y="3625311"/>
                </a:lnTo>
                <a:lnTo>
                  <a:pt x="1107333" y="3639260"/>
                </a:lnTo>
                <a:lnTo>
                  <a:pt x="1129563" y="3643718"/>
                </a:lnTo>
                <a:lnTo>
                  <a:pt x="1135773" y="3643718"/>
                </a:lnTo>
                <a:lnTo>
                  <a:pt x="1142809" y="3643058"/>
                </a:lnTo>
                <a:lnTo>
                  <a:pt x="1150746" y="3641788"/>
                </a:lnTo>
                <a:lnTo>
                  <a:pt x="1186631" y="3633325"/>
                </a:lnTo>
                <a:lnTo>
                  <a:pt x="1222897" y="3621617"/>
                </a:lnTo>
                <a:lnTo>
                  <a:pt x="1260508" y="3611238"/>
                </a:lnTo>
                <a:lnTo>
                  <a:pt x="1300429" y="3606761"/>
                </a:lnTo>
                <a:lnTo>
                  <a:pt x="1310621" y="3607084"/>
                </a:lnTo>
                <a:lnTo>
                  <a:pt x="1321017" y="3608096"/>
                </a:lnTo>
                <a:lnTo>
                  <a:pt x="1331634" y="3609864"/>
                </a:lnTo>
                <a:lnTo>
                  <a:pt x="1342491" y="3612451"/>
                </a:lnTo>
                <a:lnTo>
                  <a:pt x="1317179" y="3649919"/>
                </a:lnTo>
                <a:lnTo>
                  <a:pt x="1287015" y="3676577"/>
                </a:lnTo>
                <a:lnTo>
                  <a:pt x="1253459" y="3695936"/>
                </a:lnTo>
                <a:lnTo>
                  <a:pt x="1217976" y="3711509"/>
                </a:lnTo>
                <a:lnTo>
                  <a:pt x="1182026" y="3726808"/>
                </a:lnTo>
                <a:lnTo>
                  <a:pt x="1147072" y="3745344"/>
                </a:lnTo>
                <a:lnTo>
                  <a:pt x="1114577" y="3770630"/>
                </a:lnTo>
                <a:lnTo>
                  <a:pt x="1086002" y="3806177"/>
                </a:lnTo>
                <a:lnTo>
                  <a:pt x="1144542" y="3805810"/>
                </a:lnTo>
                <a:lnTo>
                  <a:pt x="1197729" y="3803243"/>
                </a:lnTo>
                <a:lnTo>
                  <a:pt x="1246731" y="3796276"/>
                </a:lnTo>
                <a:lnTo>
                  <a:pt x="1292720" y="3782707"/>
                </a:lnTo>
                <a:lnTo>
                  <a:pt x="1301830" y="3779476"/>
                </a:lnTo>
                <a:lnTo>
                  <a:pt x="1310998" y="3776514"/>
                </a:lnTo>
                <a:lnTo>
                  <a:pt x="1320066" y="3774351"/>
                </a:lnTo>
                <a:lnTo>
                  <a:pt x="1328877" y="3773512"/>
                </a:lnTo>
                <a:lnTo>
                  <a:pt x="1337839" y="3774682"/>
                </a:lnTo>
                <a:lnTo>
                  <a:pt x="1346138" y="3778619"/>
                </a:lnTo>
                <a:lnTo>
                  <a:pt x="1353582" y="3785969"/>
                </a:lnTo>
                <a:lnTo>
                  <a:pt x="1359979" y="3797376"/>
                </a:lnTo>
                <a:lnTo>
                  <a:pt x="1364276" y="3823504"/>
                </a:lnTo>
                <a:lnTo>
                  <a:pt x="1355270" y="3841381"/>
                </a:lnTo>
                <a:lnTo>
                  <a:pt x="1339269" y="3852658"/>
                </a:lnTo>
                <a:lnTo>
                  <a:pt x="1322577" y="3858983"/>
                </a:lnTo>
                <a:lnTo>
                  <a:pt x="1281658" y="3878786"/>
                </a:lnTo>
                <a:lnTo>
                  <a:pt x="1243785" y="3905189"/>
                </a:lnTo>
                <a:lnTo>
                  <a:pt x="1170660" y="3964597"/>
                </a:lnTo>
                <a:lnTo>
                  <a:pt x="1134644" y="3991651"/>
                </a:lnTo>
                <a:lnTo>
                  <a:pt x="1061617" y="4045680"/>
                </a:lnTo>
                <a:lnTo>
                  <a:pt x="1025225" y="4073906"/>
                </a:lnTo>
                <a:lnTo>
                  <a:pt x="989327" y="4103775"/>
                </a:lnTo>
                <a:lnTo>
                  <a:pt x="954231" y="4135913"/>
                </a:lnTo>
                <a:lnTo>
                  <a:pt x="920248" y="4170946"/>
                </a:lnTo>
                <a:lnTo>
                  <a:pt x="887686" y="4209500"/>
                </a:lnTo>
                <a:lnTo>
                  <a:pt x="856856" y="4252201"/>
                </a:lnTo>
                <a:lnTo>
                  <a:pt x="903333" y="4234573"/>
                </a:lnTo>
                <a:lnTo>
                  <a:pt x="947342" y="4213199"/>
                </a:lnTo>
                <a:lnTo>
                  <a:pt x="1031421" y="4167218"/>
                </a:lnTo>
                <a:lnTo>
                  <a:pt x="1073227" y="4146613"/>
                </a:lnTo>
                <a:lnTo>
                  <a:pt x="1116032" y="4130268"/>
                </a:lnTo>
                <a:lnTo>
                  <a:pt x="1160703" y="4120184"/>
                </a:lnTo>
                <a:lnTo>
                  <a:pt x="1129094" y="4159803"/>
                </a:lnTo>
                <a:lnTo>
                  <a:pt x="1095911" y="4196790"/>
                </a:lnTo>
                <a:lnTo>
                  <a:pt x="1061420" y="4231556"/>
                </a:lnTo>
                <a:lnTo>
                  <a:pt x="1025886" y="4264511"/>
                </a:lnTo>
                <a:lnTo>
                  <a:pt x="989575" y="4296065"/>
                </a:lnTo>
                <a:lnTo>
                  <a:pt x="952753" y="4326630"/>
                </a:lnTo>
                <a:lnTo>
                  <a:pt x="878634" y="4386431"/>
                </a:lnTo>
                <a:lnTo>
                  <a:pt x="841870" y="4416488"/>
                </a:lnTo>
                <a:lnTo>
                  <a:pt x="796729" y="4455448"/>
                </a:lnTo>
                <a:lnTo>
                  <a:pt x="772096" y="4516335"/>
                </a:lnTo>
                <a:lnTo>
                  <a:pt x="762454" y="4568810"/>
                </a:lnTo>
                <a:lnTo>
                  <a:pt x="747955" y="4617292"/>
                </a:lnTo>
                <a:lnTo>
                  <a:pt x="727916" y="4661212"/>
                </a:lnTo>
                <a:lnTo>
                  <a:pt x="701651" y="4699998"/>
                </a:lnTo>
                <a:lnTo>
                  <a:pt x="668478" y="4733079"/>
                </a:lnTo>
                <a:lnTo>
                  <a:pt x="627710" y="4759883"/>
                </a:lnTo>
                <a:lnTo>
                  <a:pt x="635152" y="4786287"/>
                </a:lnTo>
                <a:lnTo>
                  <a:pt x="686826" y="4772661"/>
                </a:lnTo>
                <a:lnTo>
                  <a:pt x="718414" y="4756724"/>
                </a:lnTo>
                <a:lnTo>
                  <a:pt x="734812" y="4749773"/>
                </a:lnTo>
                <a:lnTo>
                  <a:pt x="751938" y="4744857"/>
                </a:lnTo>
                <a:lnTo>
                  <a:pt x="770039" y="4742992"/>
                </a:lnTo>
                <a:lnTo>
                  <a:pt x="777125" y="4743287"/>
                </a:lnTo>
                <a:lnTo>
                  <a:pt x="784394" y="4744208"/>
                </a:lnTo>
                <a:lnTo>
                  <a:pt x="791861" y="4745811"/>
                </a:lnTo>
                <a:lnTo>
                  <a:pt x="799541" y="4748149"/>
                </a:lnTo>
                <a:lnTo>
                  <a:pt x="766718" y="4791080"/>
                </a:lnTo>
                <a:lnTo>
                  <a:pt x="734588" y="4831404"/>
                </a:lnTo>
                <a:lnTo>
                  <a:pt x="701763" y="4868467"/>
                </a:lnTo>
                <a:lnTo>
                  <a:pt x="666861" y="4901617"/>
                </a:lnTo>
                <a:lnTo>
                  <a:pt x="628494" y="4930203"/>
                </a:lnTo>
                <a:lnTo>
                  <a:pt x="585279" y="4953571"/>
                </a:lnTo>
                <a:lnTo>
                  <a:pt x="506804" y="4985520"/>
                </a:lnTo>
                <a:lnTo>
                  <a:pt x="467015" y="5005289"/>
                </a:lnTo>
                <a:lnTo>
                  <a:pt x="428885" y="5031172"/>
                </a:lnTo>
                <a:lnTo>
                  <a:pt x="393932" y="5065860"/>
                </a:lnTo>
                <a:lnTo>
                  <a:pt x="363677" y="5112042"/>
                </a:lnTo>
                <a:lnTo>
                  <a:pt x="375553" y="5115443"/>
                </a:lnTo>
                <a:lnTo>
                  <a:pt x="387081" y="5117761"/>
                </a:lnTo>
                <a:lnTo>
                  <a:pt x="398283" y="5119087"/>
                </a:lnTo>
                <a:lnTo>
                  <a:pt x="409181" y="5119509"/>
                </a:lnTo>
                <a:lnTo>
                  <a:pt x="439031" y="5116509"/>
                </a:lnTo>
                <a:lnTo>
                  <a:pt x="494136" y="5098903"/>
                </a:lnTo>
                <a:lnTo>
                  <a:pt x="563890" y="5070644"/>
                </a:lnTo>
                <a:lnTo>
                  <a:pt x="693942" y="5015491"/>
                </a:lnTo>
                <a:lnTo>
                  <a:pt x="745014" y="4994493"/>
                </a:lnTo>
                <a:lnTo>
                  <a:pt x="752778" y="4991969"/>
                </a:lnTo>
                <a:lnTo>
                  <a:pt x="760530" y="4990265"/>
                </a:lnTo>
                <a:lnTo>
                  <a:pt x="768197" y="4989639"/>
                </a:lnTo>
                <a:lnTo>
                  <a:pt x="780680" y="4991726"/>
                </a:lnTo>
                <a:lnTo>
                  <a:pt x="792372" y="4998800"/>
                </a:lnTo>
                <a:lnTo>
                  <a:pt x="802930" y="5012083"/>
                </a:lnTo>
                <a:lnTo>
                  <a:pt x="812012" y="5032794"/>
                </a:lnTo>
                <a:lnTo>
                  <a:pt x="760860" y="5046391"/>
                </a:lnTo>
                <a:lnTo>
                  <a:pt x="716769" y="5071115"/>
                </a:lnTo>
                <a:lnTo>
                  <a:pt x="677823" y="5104005"/>
                </a:lnTo>
                <a:lnTo>
                  <a:pt x="642108" y="5142103"/>
                </a:lnTo>
                <a:lnTo>
                  <a:pt x="607707" y="5182450"/>
                </a:lnTo>
                <a:lnTo>
                  <a:pt x="587224" y="5207833"/>
                </a:lnTo>
                <a:lnTo>
                  <a:pt x="566059" y="5231765"/>
                </a:lnTo>
                <a:lnTo>
                  <a:pt x="542144" y="5249562"/>
                </a:lnTo>
                <a:lnTo>
                  <a:pt x="513410" y="5256542"/>
                </a:lnTo>
                <a:lnTo>
                  <a:pt x="506361" y="5256542"/>
                </a:lnTo>
                <a:lnTo>
                  <a:pt x="498817" y="5255399"/>
                </a:lnTo>
                <a:lnTo>
                  <a:pt x="486740" y="5251742"/>
                </a:lnTo>
                <a:lnTo>
                  <a:pt x="482980" y="5251183"/>
                </a:lnTo>
                <a:lnTo>
                  <a:pt x="479424" y="5251183"/>
                </a:lnTo>
                <a:lnTo>
                  <a:pt x="463585" y="5255403"/>
                </a:lnTo>
                <a:lnTo>
                  <a:pt x="451778" y="5266982"/>
                </a:lnTo>
                <a:lnTo>
                  <a:pt x="444765" y="5284294"/>
                </a:lnTo>
                <a:lnTo>
                  <a:pt x="443306" y="5305717"/>
                </a:lnTo>
                <a:lnTo>
                  <a:pt x="442867" y="5360795"/>
                </a:lnTo>
                <a:lnTo>
                  <a:pt x="430600" y="5403971"/>
                </a:lnTo>
                <a:lnTo>
                  <a:pt x="408786" y="5437039"/>
                </a:lnTo>
                <a:lnTo>
                  <a:pt x="379706" y="5461792"/>
                </a:lnTo>
                <a:lnTo>
                  <a:pt x="345642" y="5480023"/>
                </a:lnTo>
                <a:lnTo>
                  <a:pt x="262622" y="5510636"/>
                </a:lnTo>
                <a:lnTo>
                  <a:pt x="217587" y="5531239"/>
                </a:lnTo>
                <a:lnTo>
                  <a:pt x="173465" y="5554512"/>
                </a:lnTo>
                <a:lnTo>
                  <a:pt x="129952" y="5579632"/>
                </a:lnTo>
                <a:lnTo>
                  <a:pt x="43525" y="5632128"/>
                </a:lnTo>
                <a:lnTo>
                  <a:pt x="0" y="5657862"/>
                </a:lnTo>
                <a:lnTo>
                  <a:pt x="1636382" y="5657862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40709" y="1682029"/>
            <a:ext cx="327088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99540" marR="5080" indent="-1387475">
              <a:lnSpc>
                <a:spcPct val="101499"/>
              </a:lnSpc>
              <a:spcBef>
                <a:spcPts val="95"/>
              </a:spcBef>
            </a:pPr>
            <a:r>
              <a:rPr dirty="0"/>
              <a:t>KATHY</a:t>
            </a:r>
            <a:r>
              <a:rPr spc="50" dirty="0"/>
              <a:t> </a:t>
            </a:r>
            <a:r>
              <a:rPr dirty="0"/>
              <a:t>IRELAND</a:t>
            </a:r>
            <a:r>
              <a:rPr spc="55" dirty="0"/>
              <a:t> </a:t>
            </a:r>
            <a:r>
              <a:rPr spc="-10" dirty="0"/>
              <a:t>WORLDWIDE </a:t>
            </a:r>
            <a:r>
              <a:rPr spc="-20" dirty="0"/>
              <a:t>1993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65156" y="2906845"/>
            <a:ext cx="4902835" cy="22891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23189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KATHY</a:t>
            </a:r>
            <a:r>
              <a:rPr sz="1450" b="1" spc="4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IRELAND</a:t>
            </a:r>
            <a:r>
              <a:rPr sz="1450" b="1" spc="4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began</a:t>
            </a:r>
            <a:r>
              <a:rPr sz="1450" b="1" spc="4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her</a:t>
            </a:r>
            <a:r>
              <a:rPr sz="1450" b="1" spc="4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fashion</a:t>
            </a:r>
            <a:r>
              <a:rPr sz="1450" b="1" spc="4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career</a:t>
            </a:r>
            <a:r>
              <a:rPr sz="1450" b="1" spc="4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50" b="1" spc="4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4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runway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model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quickly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began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gracing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covers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world’s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most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famous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magazines,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becoming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Supermodel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and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Fashion</a:t>
            </a:r>
            <a:r>
              <a:rPr sz="1450" b="1" spc="4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Icon.</a:t>
            </a:r>
            <a:r>
              <a:rPr sz="1450" b="1" spc="4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She</a:t>
            </a:r>
            <a:r>
              <a:rPr sz="1450" b="1" spc="4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450" b="1" spc="4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form</a:t>
            </a:r>
            <a:r>
              <a:rPr sz="1450" b="1" spc="48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Kathy</a:t>
            </a:r>
            <a:r>
              <a:rPr sz="1450" b="1" spc="4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Ireland</a:t>
            </a:r>
            <a:r>
              <a:rPr sz="1450" b="1" spc="4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Worldwide,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which</a:t>
            </a:r>
            <a:r>
              <a:rPr sz="1450" b="1" spc="3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celebrated</a:t>
            </a:r>
            <a:r>
              <a:rPr sz="1450" b="1" spc="3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living</a:t>
            </a:r>
            <a:r>
              <a:rPr sz="1450" b="1" spc="3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eclectic</a:t>
            </a:r>
            <a:r>
              <a:rPr sz="1450" b="1" spc="3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lifestyles</a:t>
            </a:r>
            <a:r>
              <a:rPr sz="1450" b="1" spc="3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3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licensing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fashions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women,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men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&amp;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children,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intimate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apparel,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accessories,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fine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jewelry,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weddings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&amp;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resorts,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etc.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IRELAND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inducted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into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International’s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Hall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of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Fame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2022,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same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year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she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named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one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of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Fairchild's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50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most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influential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people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fashion.</a:t>
            </a:r>
            <a:endParaRPr sz="1450">
              <a:latin typeface="Candara"/>
              <a:cs typeface="Candar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412" y="3164306"/>
            <a:ext cx="1820887" cy="1820875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06786" y="1652079"/>
            <a:ext cx="5742305" cy="4575810"/>
          </a:xfrm>
          <a:custGeom>
            <a:avLst/>
            <a:gdLst/>
            <a:ahLst/>
            <a:cxnLst/>
            <a:rect l="l" t="t" r="r" b="b"/>
            <a:pathLst>
              <a:path w="5742305" h="4575810">
                <a:moveTo>
                  <a:pt x="5741682" y="2530017"/>
                </a:moveTo>
                <a:lnTo>
                  <a:pt x="5685270" y="2489704"/>
                </a:lnTo>
                <a:lnTo>
                  <a:pt x="5655652" y="2438857"/>
                </a:lnTo>
                <a:lnTo>
                  <a:pt x="5642962" y="2391777"/>
                </a:lnTo>
                <a:lnTo>
                  <a:pt x="5620798" y="2355403"/>
                </a:lnTo>
                <a:lnTo>
                  <a:pt x="5589817" y="2329002"/>
                </a:lnTo>
                <a:lnTo>
                  <a:pt x="5550679" y="2311839"/>
                </a:lnTo>
                <a:lnTo>
                  <a:pt x="5504040" y="2303183"/>
                </a:lnTo>
                <a:lnTo>
                  <a:pt x="5520351" y="2253990"/>
                </a:lnTo>
                <a:lnTo>
                  <a:pt x="5518607" y="2227540"/>
                </a:lnTo>
                <a:lnTo>
                  <a:pt x="5492345" y="2214784"/>
                </a:lnTo>
                <a:lnTo>
                  <a:pt x="5435104" y="2206675"/>
                </a:lnTo>
                <a:lnTo>
                  <a:pt x="5456552" y="2173049"/>
                </a:lnTo>
                <a:lnTo>
                  <a:pt x="5453276" y="2134114"/>
                </a:lnTo>
                <a:lnTo>
                  <a:pt x="5392858" y="2108796"/>
                </a:lnTo>
                <a:lnTo>
                  <a:pt x="5358079" y="2098503"/>
                </a:lnTo>
                <a:lnTo>
                  <a:pt x="5323909" y="2086401"/>
                </a:lnTo>
                <a:lnTo>
                  <a:pt x="5291556" y="2069426"/>
                </a:lnTo>
                <a:lnTo>
                  <a:pt x="5311918" y="2027242"/>
                </a:lnTo>
                <a:lnTo>
                  <a:pt x="5330279" y="1985138"/>
                </a:lnTo>
                <a:lnTo>
                  <a:pt x="5351199" y="1945885"/>
                </a:lnTo>
                <a:lnTo>
                  <a:pt x="5379240" y="1912254"/>
                </a:lnTo>
                <a:lnTo>
                  <a:pt x="5418963" y="1887016"/>
                </a:lnTo>
                <a:lnTo>
                  <a:pt x="5427243" y="1880635"/>
                </a:lnTo>
                <a:lnTo>
                  <a:pt x="5432918" y="1870695"/>
                </a:lnTo>
                <a:lnTo>
                  <a:pt x="5434838" y="1859457"/>
                </a:lnTo>
                <a:lnTo>
                  <a:pt x="5431853" y="1849183"/>
                </a:lnTo>
                <a:lnTo>
                  <a:pt x="5421476" y="1819368"/>
                </a:lnTo>
                <a:lnTo>
                  <a:pt x="5418187" y="1785564"/>
                </a:lnTo>
                <a:lnTo>
                  <a:pt x="5412448" y="1753162"/>
                </a:lnTo>
                <a:lnTo>
                  <a:pt x="5394723" y="1727554"/>
                </a:lnTo>
                <a:lnTo>
                  <a:pt x="5355475" y="1714131"/>
                </a:lnTo>
                <a:lnTo>
                  <a:pt x="5347603" y="1711999"/>
                </a:lnTo>
                <a:lnTo>
                  <a:pt x="5341751" y="1707353"/>
                </a:lnTo>
                <a:lnTo>
                  <a:pt x="5339593" y="1700701"/>
                </a:lnTo>
                <a:lnTo>
                  <a:pt x="5342801" y="1692554"/>
                </a:lnTo>
                <a:lnTo>
                  <a:pt x="5354117" y="1669337"/>
                </a:lnTo>
                <a:lnTo>
                  <a:pt x="5348168" y="1657611"/>
                </a:lnTo>
                <a:lnTo>
                  <a:pt x="5332515" y="1652565"/>
                </a:lnTo>
                <a:lnTo>
                  <a:pt x="5314721" y="1649387"/>
                </a:lnTo>
                <a:lnTo>
                  <a:pt x="5310339" y="1648345"/>
                </a:lnTo>
                <a:lnTo>
                  <a:pt x="5305856" y="1647964"/>
                </a:lnTo>
                <a:lnTo>
                  <a:pt x="5295557" y="1647964"/>
                </a:lnTo>
                <a:lnTo>
                  <a:pt x="5272112" y="1650390"/>
                </a:lnTo>
                <a:lnTo>
                  <a:pt x="5266321" y="1650390"/>
                </a:lnTo>
                <a:lnTo>
                  <a:pt x="5257882" y="1649884"/>
                </a:lnTo>
                <a:lnTo>
                  <a:pt x="5249616" y="1648083"/>
                </a:lnTo>
                <a:lnTo>
                  <a:pt x="5241581" y="1644566"/>
                </a:lnTo>
                <a:lnTo>
                  <a:pt x="5233835" y="1638909"/>
                </a:lnTo>
                <a:lnTo>
                  <a:pt x="5240660" y="1625331"/>
                </a:lnTo>
                <a:lnTo>
                  <a:pt x="5251289" y="1617678"/>
                </a:lnTo>
                <a:lnTo>
                  <a:pt x="5275745" y="1608315"/>
                </a:lnTo>
                <a:lnTo>
                  <a:pt x="5306617" y="1590932"/>
                </a:lnTo>
                <a:lnTo>
                  <a:pt x="5332096" y="1569545"/>
                </a:lnTo>
                <a:lnTo>
                  <a:pt x="5349777" y="1541714"/>
                </a:lnTo>
                <a:lnTo>
                  <a:pt x="5357253" y="1505000"/>
                </a:lnTo>
                <a:lnTo>
                  <a:pt x="5357911" y="1472396"/>
                </a:lnTo>
                <a:lnTo>
                  <a:pt x="5353380" y="1443759"/>
                </a:lnTo>
                <a:lnTo>
                  <a:pt x="5337219" y="1421017"/>
                </a:lnTo>
                <a:lnTo>
                  <a:pt x="5302986" y="1406093"/>
                </a:lnTo>
                <a:lnTo>
                  <a:pt x="5289802" y="1397465"/>
                </a:lnTo>
                <a:lnTo>
                  <a:pt x="5299417" y="1351597"/>
                </a:lnTo>
                <a:lnTo>
                  <a:pt x="5338146" y="1306883"/>
                </a:lnTo>
                <a:lnTo>
                  <a:pt x="5390781" y="1281734"/>
                </a:lnTo>
                <a:lnTo>
                  <a:pt x="5409929" y="1278616"/>
                </a:lnTo>
                <a:lnTo>
                  <a:pt x="5427384" y="1272463"/>
                </a:lnTo>
                <a:lnTo>
                  <a:pt x="5471391" y="1246823"/>
                </a:lnTo>
                <a:lnTo>
                  <a:pt x="5491467" y="1214666"/>
                </a:lnTo>
                <a:lnTo>
                  <a:pt x="5487391" y="1201477"/>
                </a:lnTo>
                <a:lnTo>
                  <a:pt x="5478806" y="1192071"/>
                </a:lnTo>
                <a:lnTo>
                  <a:pt x="5467176" y="1185710"/>
                </a:lnTo>
                <a:lnTo>
                  <a:pt x="5453964" y="1181658"/>
                </a:lnTo>
                <a:lnTo>
                  <a:pt x="5409742" y="1170056"/>
                </a:lnTo>
                <a:lnTo>
                  <a:pt x="5367132" y="1154322"/>
                </a:lnTo>
                <a:lnTo>
                  <a:pt x="5326367" y="1132634"/>
                </a:lnTo>
                <a:lnTo>
                  <a:pt x="5287683" y="1103172"/>
                </a:lnTo>
                <a:lnTo>
                  <a:pt x="5312291" y="1086208"/>
                </a:lnTo>
                <a:lnTo>
                  <a:pt x="5335778" y="1070462"/>
                </a:lnTo>
                <a:lnTo>
                  <a:pt x="5357616" y="1054675"/>
                </a:lnTo>
                <a:lnTo>
                  <a:pt x="5377281" y="1037589"/>
                </a:lnTo>
                <a:lnTo>
                  <a:pt x="5381787" y="1023155"/>
                </a:lnTo>
                <a:lnTo>
                  <a:pt x="5371365" y="1005397"/>
                </a:lnTo>
                <a:lnTo>
                  <a:pt x="5314825" y="962055"/>
                </a:lnTo>
                <a:lnTo>
                  <a:pt x="5273252" y="937543"/>
                </a:lnTo>
                <a:lnTo>
                  <a:pt x="5225839" y="911850"/>
                </a:lnTo>
                <a:lnTo>
                  <a:pt x="5174861" y="885512"/>
                </a:lnTo>
                <a:lnTo>
                  <a:pt x="5071293" y="833045"/>
                </a:lnTo>
                <a:lnTo>
                  <a:pt x="5023250" y="807987"/>
                </a:lnTo>
                <a:lnTo>
                  <a:pt x="4980730" y="784427"/>
                </a:lnTo>
                <a:lnTo>
                  <a:pt x="4946005" y="762900"/>
                </a:lnTo>
                <a:lnTo>
                  <a:pt x="4909032" y="728090"/>
                </a:lnTo>
                <a:lnTo>
                  <a:pt x="4899981" y="712909"/>
                </a:lnTo>
                <a:lnTo>
                  <a:pt x="4886067" y="698987"/>
                </a:lnTo>
                <a:lnTo>
                  <a:pt x="4869463" y="687777"/>
                </a:lnTo>
                <a:lnTo>
                  <a:pt x="4852339" y="680732"/>
                </a:lnTo>
                <a:lnTo>
                  <a:pt x="4801377" y="664067"/>
                </a:lnTo>
                <a:lnTo>
                  <a:pt x="4751872" y="643649"/>
                </a:lnTo>
                <a:lnTo>
                  <a:pt x="4702997" y="621557"/>
                </a:lnTo>
                <a:lnTo>
                  <a:pt x="4653920" y="599866"/>
                </a:lnTo>
                <a:lnTo>
                  <a:pt x="4603813" y="580655"/>
                </a:lnTo>
                <a:lnTo>
                  <a:pt x="4551845" y="566000"/>
                </a:lnTo>
                <a:lnTo>
                  <a:pt x="4501725" y="554310"/>
                </a:lnTo>
                <a:lnTo>
                  <a:pt x="4451502" y="541595"/>
                </a:lnTo>
                <a:lnTo>
                  <a:pt x="4400830" y="528070"/>
                </a:lnTo>
                <a:lnTo>
                  <a:pt x="4242663" y="484797"/>
                </a:lnTo>
                <a:lnTo>
                  <a:pt x="4280027" y="453873"/>
                </a:lnTo>
                <a:lnTo>
                  <a:pt x="4322094" y="431207"/>
                </a:lnTo>
                <a:lnTo>
                  <a:pt x="4364866" y="411311"/>
                </a:lnTo>
                <a:lnTo>
                  <a:pt x="4404346" y="388700"/>
                </a:lnTo>
                <a:lnTo>
                  <a:pt x="4436539" y="357887"/>
                </a:lnTo>
                <a:lnTo>
                  <a:pt x="4457446" y="313385"/>
                </a:lnTo>
                <a:lnTo>
                  <a:pt x="4410536" y="304794"/>
                </a:lnTo>
                <a:lnTo>
                  <a:pt x="4363198" y="301079"/>
                </a:lnTo>
                <a:lnTo>
                  <a:pt x="4268302" y="298886"/>
                </a:lnTo>
                <a:lnTo>
                  <a:pt x="4221275" y="295711"/>
                </a:lnTo>
                <a:lnTo>
                  <a:pt x="4174883" y="288021"/>
                </a:lnTo>
                <a:lnTo>
                  <a:pt x="4129392" y="273469"/>
                </a:lnTo>
                <a:lnTo>
                  <a:pt x="4126534" y="272237"/>
                </a:lnTo>
                <a:lnTo>
                  <a:pt x="4123347" y="271780"/>
                </a:lnTo>
                <a:lnTo>
                  <a:pt x="4112755" y="271780"/>
                </a:lnTo>
                <a:lnTo>
                  <a:pt x="4104703" y="273862"/>
                </a:lnTo>
                <a:lnTo>
                  <a:pt x="4097337" y="274726"/>
                </a:lnTo>
                <a:lnTo>
                  <a:pt x="4048104" y="279308"/>
                </a:lnTo>
                <a:lnTo>
                  <a:pt x="3998912" y="282468"/>
                </a:lnTo>
                <a:lnTo>
                  <a:pt x="3949758" y="284297"/>
                </a:lnTo>
                <a:lnTo>
                  <a:pt x="3900639" y="284886"/>
                </a:lnTo>
                <a:lnTo>
                  <a:pt x="3850696" y="284306"/>
                </a:lnTo>
                <a:lnTo>
                  <a:pt x="3800801" y="282632"/>
                </a:lnTo>
                <a:lnTo>
                  <a:pt x="3750957" y="279959"/>
                </a:lnTo>
                <a:lnTo>
                  <a:pt x="3701168" y="276383"/>
                </a:lnTo>
                <a:lnTo>
                  <a:pt x="3651438" y="272000"/>
                </a:lnTo>
                <a:lnTo>
                  <a:pt x="3601771" y="266906"/>
                </a:lnTo>
                <a:lnTo>
                  <a:pt x="3552170" y="261198"/>
                </a:lnTo>
                <a:lnTo>
                  <a:pt x="3502638" y="254972"/>
                </a:lnTo>
                <a:lnTo>
                  <a:pt x="3402023" y="241477"/>
                </a:lnTo>
                <a:lnTo>
                  <a:pt x="3350847" y="234905"/>
                </a:lnTo>
                <a:lnTo>
                  <a:pt x="3299653" y="228599"/>
                </a:lnTo>
                <a:lnTo>
                  <a:pt x="3197208" y="216757"/>
                </a:lnTo>
                <a:lnTo>
                  <a:pt x="3094692" y="205888"/>
                </a:lnTo>
                <a:lnTo>
                  <a:pt x="2992107" y="195934"/>
                </a:lnTo>
                <a:lnTo>
                  <a:pt x="2889456" y="186833"/>
                </a:lnTo>
                <a:lnTo>
                  <a:pt x="2786742" y="178525"/>
                </a:lnTo>
                <a:lnTo>
                  <a:pt x="2683968" y="170951"/>
                </a:lnTo>
                <a:lnTo>
                  <a:pt x="2581137" y="164050"/>
                </a:lnTo>
                <a:lnTo>
                  <a:pt x="2478706" y="157836"/>
                </a:lnTo>
                <a:lnTo>
                  <a:pt x="2172595" y="141523"/>
                </a:lnTo>
                <a:lnTo>
                  <a:pt x="2070614" y="135367"/>
                </a:lnTo>
                <a:lnTo>
                  <a:pt x="2019656" y="131902"/>
                </a:lnTo>
                <a:lnTo>
                  <a:pt x="1968724" y="128103"/>
                </a:lnTo>
                <a:lnTo>
                  <a:pt x="1917824" y="123914"/>
                </a:lnTo>
                <a:lnTo>
                  <a:pt x="1866961" y="119279"/>
                </a:lnTo>
                <a:lnTo>
                  <a:pt x="1816139" y="114141"/>
                </a:lnTo>
                <a:lnTo>
                  <a:pt x="1765363" y="108445"/>
                </a:lnTo>
                <a:lnTo>
                  <a:pt x="1612690" y="90016"/>
                </a:lnTo>
                <a:lnTo>
                  <a:pt x="951572" y="6603"/>
                </a:lnTo>
                <a:lnTo>
                  <a:pt x="932449" y="2830"/>
                </a:lnTo>
                <a:lnTo>
                  <a:pt x="922572" y="944"/>
                </a:lnTo>
                <a:lnTo>
                  <a:pt x="912698" y="0"/>
                </a:lnTo>
                <a:lnTo>
                  <a:pt x="901960" y="893"/>
                </a:lnTo>
                <a:lnTo>
                  <a:pt x="892938" y="4046"/>
                </a:lnTo>
                <a:lnTo>
                  <a:pt x="884385" y="10097"/>
                </a:lnTo>
                <a:lnTo>
                  <a:pt x="876452" y="19697"/>
                </a:lnTo>
                <a:lnTo>
                  <a:pt x="911632" y="39079"/>
                </a:lnTo>
                <a:lnTo>
                  <a:pt x="949934" y="50329"/>
                </a:lnTo>
                <a:lnTo>
                  <a:pt x="990835" y="59295"/>
                </a:lnTo>
                <a:lnTo>
                  <a:pt x="1033813" y="71828"/>
                </a:lnTo>
                <a:lnTo>
                  <a:pt x="1078344" y="93776"/>
                </a:lnTo>
                <a:lnTo>
                  <a:pt x="762558" y="54800"/>
                </a:lnTo>
                <a:lnTo>
                  <a:pt x="757110" y="79946"/>
                </a:lnTo>
                <a:lnTo>
                  <a:pt x="809652" y="89119"/>
                </a:lnTo>
                <a:lnTo>
                  <a:pt x="861310" y="100982"/>
                </a:lnTo>
                <a:lnTo>
                  <a:pt x="912354" y="114810"/>
                </a:lnTo>
                <a:lnTo>
                  <a:pt x="963052" y="129880"/>
                </a:lnTo>
                <a:lnTo>
                  <a:pt x="1064485" y="160848"/>
                </a:lnTo>
                <a:lnTo>
                  <a:pt x="1115758" y="175298"/>
                </a:lnTo>
                <a:lnTo>
                  <a:pt x="1110287" y="183266"/>
                </a:lnTo>
                <a:lnTo>
                  <a:pt x="1104831" y="188067"/>
                </a:lnTo>
                <a:lnTo>
                  <a:pt x="1099426" y="190421"/>
                </a:lnTo>
                <a:lnTo>
                  <a:pt x="1094105" y="191046"/>
                </a:lnTo>
                <a:lnTo>
                  <a:pt x="1090536" y="191046"/>
                </a:lnTo>
                <a:lnTo>
                  <a:pt x="1087043" y="190347"/>
                </a:lnTo>
                <a:lnTo>
                  <a:pt x="1035469" y="183871"/>
                </a:lnTo>
                <a:lnTo>
                  <a:pt x="987472" y="176547"/>
                </a:lnTo>
                <a:lnTo>
                  <a:pt x="939965" y="166706"/>
                </a:lnTo>
                <a:lnTo>
                  <a:pt x="893216" y="153073"/>
                </a:lnTo>
                <a:lnTo>
                  <a:pt x="888136" y="151307"/>
                </a:lnTo>
                <a:lnTo>
                  <a:pt x="882675" y="150190"/>
                </a:lnTo>
                <a:lnTo>
                  <a:pt x="877392" y="150190"/>
                </a:lnTo>
                <a:lnTo>
                  <a:pt x="870726" y="150853"/>
                </a:lnTo>
                <a:lnTo>
                  <a:pt x="864560" y="152995"/>
                </a:lnTo>
                <a:lnTo>
                  <a:pt x="859177" y="156839"/>
                </a:lnTo>
                <a:lnTo>
                  <a:pt x="854862" y="162610"/>
                </a:lnTo>
                <a:lnTo>
                  <a:pt x="851138" y="176659"/>
                </a:lnTo>
                <a:lnTo>
                  <a:pt x="854829" y="188469"/>
                </a:lnTo>
                <a:lnTo>
                  <a:pt x="892978" y="217601"/>
                </a:lnTo>
                <a:lnTo>
                  <a:pt x="956398" y="224637"/>
                </a:lnTo>
                <a:lnTo>
                  <a:pt x="1006173" y="235602"/>
                </a:lnTo>
                <a:lnTo>
                  <a:pt x="1042987" y="255627"/>
                </a:lnTo>
                <a:lnTo>
                  <a:pt x="1068723" y="286379"/>
                </a:lnTo>
                <a:lnTo>
                  <a:pt x="1085265" y="329526"/>
                </a:lnTo>
                <a:lnTo>
                  <a:pt x="1069414" y="324176"/>
                </a:lnTo>
                <a:lnTo>
                  <a:pt x="1053647" y="320776"/>
                </a:lnTo>
                <a:lnTo>
                  <a:pt x="1037954" y="318986"/>
                </a:lnTo>
                <a:lnTo>
                  <a:pt x="1022324" y="318465"/>
                </a:lnTo>
                <a:lnTo>
                  <a:pt x="1011696" y="318663"/>
                </a:lnTo>
                <a:lnTo>
                  <a:pt x="1001091" y="319187"/>
                </a:lnTo>
                <a:lnTo>
                  <a:pt x="969399" y="321623"/>
                </a:lnTo>
                <a:lnTo>
                  <a:pt x="948347" y="322878"/>
                </a:lnTo>
                <a:lnTo>
                  <a:pt x="902089" y="319865"/>
                </a:lnTo>
                <a:lnTo>
                  <a:pt x="886917" y="316014"/>
                </a:lnTo>
                <a:lnTo>
                  <a:pt x="883297" y="315531"/>
                </a:lnTo>
                <a:lnTo>
                  <a:pt x="879627" y="315531"/>
                </a:lnTo>
                <a:lnTo>
                  <a:pt x="868461" y="317119"/>
                </a:lnTo>
                <a:lnTo>
                  <a:pt x="859267" y="322005"/>
                </a:lnTo>
                <a:lnTo>
                  <a:pt x="854272" y="330372"/>
                </a:lnTo>
                <a:lnTo>
                  <a:pt x="855700" y="342404"/>
                </a:lnTo>
                <a:lnTo>
                  <a:pt x="863128" y="355775"/>
                </a:lnTo>
                <a:lnTo>
                  <a:pt x="869943" y="366456"/>
                </a:lnTo>
                <a:lnTo>
                  <a:pt x="869748" y="373535"/>
                </a:lnTo>
                <a:lnTo>
                  <a:pt x="856145" y="376097"/>
                </a:lnTo>
                <a:lnTo>
                  <a:pt x="852449" y="376097"/>
                </a:lnTo>
                <a:lnTo>
                  <a:pt x="842505" y="375412"/>
                </a:lnTo>
                <a:lnTo>
                  <a:pt x="835990" y="375145"/>
                </a:lnTo>
                <a:lnTo>
                  <a:pt x="805943" y="378652"/>
                </a:lnTo>
                <a:lnTo>
                  <a:pt x="777535" y="386789"/>
                </a:lnTo>
                <a:lnTo>
                  <a:pt x="761123" y="395981"/>
                </a:lnTo>
                <a:lnTo>
                  <a:pt x="767067" y="402653"/>
                </a:lnTo>
                <a:lnTo>
                  <a:pt x="794496" y="408835"/>
                </a:lnTo>
                <a:lnTo>
                  <a:pt x="822674" y="416107"/>
                </a:lnTo>
                <a:lnTo>
                  <a:pt x="885672" y="433247"/>
                </a:lnTo>
                <a:lnTo>
                  <a:pt x="868143" y="439330"/>
                </a:lnTo>
                <a:lnTo>
                  <a:pt x="851660" y="443525"/>
                </a:lnTo>
                <a:lnTo>
                  <a:pt x="836061" y="445952"/>
                </a:lnTo>
                <a:lnTo>
                  <a:pt x="821182" y="446735"/>
                </a:lnTo>
                <a:lnTo>
                  <a:pt x="805136" y="445804"/>
                </a:lnTo>
                <a:lnTo>
                  <a:pt x="789576" y="443129"/>
                </a:lnTo>
                <a:lnTo>
                  <a:pt x="774270" y="438886"/>
                </a:lnTo>
                <a:lnTo>
                  <a:pt x="758990" y="433247"/>
                </a:lnTo>
                <a:lnTo>
                  <a:pt x="732763" y="422832"/>
                </a:lnTo>
                <a:lnTo>
                  <a:pt x="705088" y="413304"/>
                </a:lnTo>
                <a:lnTo>
                  <a:pt x="677237" y="406349"/>
                </a:lnTo>
                <a:lnTo>
                  <a:pt x="650481" y="403656"/>
                </a:lnTo>
                <a:lnTo>
                  <a:pt x="640441" y="404143"/>
                </a:lnTo>
                <a:lnTo>
                  <a:pt x="630853" y="405674"/>
                </a:lnTo>
                <a:lnTo>
                  <a:pt x="621799" y="408355"/>
                </a:lnTo>
                <a:lnTo>
                  <a:pt x="595720" y="420795"/>
                </a:lnTo>
                <a:lnTo>
                  <a:pt x="578631" y="426289"/>
                </a:lnTo>
                <a:lnTo>
                  <a:pt x="561999" y="429243"/>
                </a:lnTo>
                <a:lnTo>
                  <a:pt x="545731" y="430123"/>
                </a:lnTo>
                <a:lnTo>
                  <a:pt x="523680" y="428796"/>
                </a:lnTo>
                <a:lnTo>
                  <a:pt x="501903" y="425640"/>
                </a:lnTo>
                <a:lnTo>
                  <a:pt x="480155" y="421893"/>
                </a:lnTo>
                <a:lnTo>
                  <a:pt x="458190" y="418795"/>
                </a:lnTo>
                <a:lnTo>
                  <a:pt x="406393" y="412734"/>
                </a:lnTo>
                <a:lnTo>
                  <a:pt x="354696" y="405883"/>
                </a:lnTo>
                <a:lnTo>
                  <a:pt x="251368" y="391740"/>
                </a:lnTo>
                <a:lnTo>
                  <a:pt x="199620" y="385413"/>
                </a:lnTo>
                <a:lnTo>
                  <a:pt x="147739" y="380225"/>
                </a:lnTo>
                <a:lnTo>
                  <a:pt x="128397" y="377805"/>
                </a:lnTo>
                <a:lnTo>
                  <a:pt x="108329" y="374662"/>
                </a:lnTo>
                <a:lnTo>
                  <a:pt x="87258" y="371938"/>
                </a:lnTo>
                <a:lnTo>
                  <a:pt x="64909" y="370776"/>
                </a:lnTo>
                <a:lnTo>
                  <a:pt x="49815" y="371381"/>
                </a:lnTo>
                <a:lnTo>
                  <a:pt x="34012" y="373395"/>
                </a:lnTo>
                <a:lnTo>
                  <a:pt x="17430" y="377120"/>
                </a:lnTo>
                <a:lnTo>
                  <a:pt x="0" y="382854"/>
                </a:lnTo>
                <a:lnTo>
                  <a:pt x="49048" y="402689"/>
                </a:lnTo>
                <a:lnTo>
                  <a:pt x="98435" y="420233"/>
                </a:lnTo>
                <a:lnTo>
                  <a:pt x="148073" y="435830"/>
                </a:lnTo>
                <a:lnTo>
                  <a:pt x="197877" y="449826"/>
                </a:lnTo>
                <a:lnTo>
                  <a:pt x="247760" y="462564"/>
                </a:lnTo>
                <a:lnTo>
                  <a:pt x="297637" y="474390"/>
                </a:lnTo>
                <a:lnTo>
                  <a:pt x="446368" y="507844"/>
                </a:lnTo>
                <a:lnTo>
                  <a:pt x="495358" y="519469"/>
                </a:lnTo>
                <a:lnTo>
                  <a:pt x="543912" y="531907"/>
                </a:lnTo>
                <a:lnTo>
                  <a:pt x="591942" y="545502"/>
                </a:lnTo>
                <a:lnTo>
                  <a:pt x="639362" y="560598"/>
                </a:lnTo>
                <a:lnTo>
                  <a:pt x="686088" y="577542"/>
                </a:lnTo>
                <a:lnTo>
                  <a:pt x="732032" y="596676"/>
                </a:lnTo>
                <a:lnTo>
                  <a:pt x="777109" y="618347"/>
                </a:lnTo>
                <a:lnTo>
                  <a:pt x="821232" y="642899"/>
                </a:lnTo>
                <a:lnTo>
                  <a:pt x="807185" y="657396"/>
                </a:lnTo>
                <a:lnTo>
                  <a:pt x="788138" y="675724"/>
                </a:lnTo>
                <a:lnTo>
                  <a:pt x="775160" y="691968"/>
                </a:lnTo>
                <a:lnTo>
                  <a:pt x="779322" y="700214"/>
                </a:lnTo>
                <a:lnTo>
                  <a:pt x="824221" y="710206"/>
                </a:lnTo>
                <a:lnTo>
                  <a:pt x="867344" y="725520"/>
                </a:lnTo>
                <a:lnTo>
                  <a:pt x="909465" y="743743"/>
                </a:lnTo>
                <a:lnTo>
                  <a:pt x="951357" y="762457"/>
                </a:lnTo>
                <a:lnTo>
                  <a:pt x="985791" y="783261"/>
                </a:lnTo>
                <a:lnTo>
                  <a:pt x="995164" y="800270"/>
                </a:lnTo>
                <a:lnTo>
                  <a:pt x="993584" y="824268"/>
                </a:lnTo>
                <a:lnTo>
                  <a:pt x="988186" y="826998"/>
                </a:lnTo>
                <a:lnTo>
                  <a:pt x="983170" y="828014"/>
                </a:lnTo>
                <a:lnTo>
                  <a:pt x="978382" y="828014"/>
                </a:lnTo>
                <a:lnTo>
                  <a:pt x="968524" y="826708"/>
                </a:lnTo>
                <a:lnTo>
                  <a:pt x="949904" y="820647"/>
                </a:lnTo>
                <a:lnTo>
                  <a:pt x="940574" y="818819"/>
                </a:lnTo>
                <a:lnTo>
                  <a:pt x="939393" y="818743"/>
                </a:lnTo>
                <a:lnTo>
                  <a:pt x="920963" y="819883"/>
                </a:lnTo>
                <a:lnTo>
                  <a:pt x="905121" y="822834"/>
                </a:lnTo>
                <a:lnTo>
                  <a:pt x="894657" y="826683"/>
                </a:lnTo>
                <a:lnTo>
                  <a:pt x="894994" y="830554"/>
                </a:lnTo>
                <a:lnTo>
                  <a:pt x="910492" y="852540"/>
                </a:lnTo>
                <a:lnTo>
                  <a:pt x="893283" y="900007"/>
                </a:lnTo>
                <a:lnTo>
                  <a:pt x="913853" y="909027"/>
                </a:lnTo>
                <a:lnTo>
                  <a:pt x="959135" y="916454"/>
                </a:lnTo>
                <a:lnTo>
                  <a:pt x="999267" y="934829"/>
                </a:lnTo>
                <a:lnTo>
                  <a:pt x="1036675" y="958775"/>
                </a:lnTo>
                <a:lnTo>
                  <a:pt x="1073787" y="982912"/>
                </a:lnTo>
                <a:lnTo>
                  <a:pt x="1113029" y="1001862"/>
                </a:lnTo>
                <a:lnTo>
                  <a:pt x="1156830" y="1010246"/>
                </a:lnTo>
                <a:lnTo>
                  <a:pt x="1178725" y="1043241"/>
                </a:lnTo>
                <a:lnTo>
                  <a:pt x="1176326" y="1054336"/>
                </a:lnTo>
                <a:lnTo>
                  <a:pt x="1169911" y="1061097"/>
                </a:lnTo>
                <a:lnTo>
                  <a:pt x="1160647" y="1064772"/>
                </a:lnTo>
                <a:lnTo>
                  <a:pt x="1149705" y="1066609"/>
                </a:lnTo>
                <a:lnTo>
                  <a:pt x="1139799" y="1066812"/>
                </a:lnTo>
                <a:lnTo>
                  <a:pt x="1113485" y="1059865"/>
                </a:lnTo>
                <a:lnTo>
                  <a:pt x="1106411" y="1059865"/>
                </a:lnTo>
                <a:lnTo>
                  <a:pt x="1098087" y="1060738"/>
                </a:lnTo>
                <a:lnTo>
                  <a:pt x="1089455" y="1063750"/>
                </a:lnTo>
                <a:lnTo>
                  <a:pt x="1080477" y="1069493"/>
                </a:lnTo>
                <a:lnTo>
                  <a:pt x="1071118" y="1078560"/>
                </a:lnTo>
                <a:lnTo>
                  <a:pt x="1111813" y="1094886"/>
                </a:lnTo>
                <a:lnTo>
                  <a:pt x="1147230" y="1115910"/>
                </a:lnTo>
                <a:lnTo>
                  <a:pt x="1172096" y="1146365"/>
                </a:lnTo>
                <a:lnTo>
                  <a:pt x="1181138" y="1190980"/>
                </a:lnTo>
                <a:lnTo>
                  <a:pt x="1184827" y="1203255"/>
                </a:lnTo>
                <a:lnTo>
                  <a:pt x="1194558" y="1211926"/>
                </a:lnTo>
                <a:lnTo>
                  <a:pt x="1207609" y="1217905"/>
                </a:lnTo>
                <a:lnTo>
                  <a:pt x="1221257" y="1222108"/>
                </a:lnTo>
                <a:lnTo>
                  <a:pt x="1241942" y="1229208"/>
                </a:lnTo>
                <a:lnTo>
                  <a:pt x="1260525" y="1239181"/>
                </a:lnTo>
                <a:lnTo>
                  <a:pt x="1276632" y="1252696"/>
                </a:lnTo>
                <a:lnTo>
                  <a:pt x="1289888" y="1270419"/>
                </a:lnTo>
                <a:lnTo>
                  <a:pt x="1289265" y="1280883"/>
                </a:lnTo>
                <a:lnTo>
                  <a:pt x="1291043" y="1285062"/>
                </a:lnTo>
                <a:lnTo>
                  <a:pt x="1285249" y="1312945"/>
                </a:lnTo>
                <a:lnTo>
                  <a:pt x="1273786" y="1330626"/>
                </a:lnTo>
                <a:lnTo>
                  <a:pt x="1257677" y="1339911"/>
                </a:lnTo>
                <a:lnTo>
                  <a:pt x="1237945" y="1342605"/>
                </a:lnTo>
                <a:lnTo>
                  <a:pt x="1228392" y="1342167"/>
                </a:lnTo>
                <a:lnTo>
                  <a:pt x="1218422" y="1340954"/>
                </a:lnTo>
                <a:lnTo>
                  <a:pt x="1208123" y="1339123"/>
                </a:lnTo>
                <a:lnTo>
                  <a:pt x="1197584" y="1336827"/>
                </a:lnTo>
                <a:lnTo>
                  <a:pt x="1139490" y="1321574"/>
                </a:lnTo>
                <a:lnTo>
                  <a:pt x="1110271" y="1315589"/>
                </a:lnTo>
                <a:lnTo>
                  <a:pt x="1080757" y="1313180"/>
                </a:lnTo>
                <a:lnTo>
                  <a:pt x="1067942" y="1313707"/>
                </a:lnTo>
                <a:lnTo>
                  <a:pt x="1055035" y="1315388"/>
                </a:lnTo>
                <a:lnTo>
                  <a:pt x="1042025" y="1318371"/>
                </a:lnTo>
                <a:lnTo>
                  <a:pt x="1028903" y="1322806"/>
                </a:lnTo>
                <a:lnTo>
                  <a:pt x="1079072" y="1338477"/>
                </a:lnTo>
                <a:lnTo>
                  <a:pt x="1180805" y="1362744"/>
                </a:lnTo>
                <a:lnTo>
                  <a:pt x="1230495" y="1378100"/>
                </a:lnTo>
                <a:lnTo>
                  <a:pt x="1278153" y="1400111"/>
                </a:lnTo>
                <a:lnTo>
                  <a:pt x="1254442" y="1400454"/>
                </a:lnTo>
                <a:lnTo>
                  <a:pt x="1203569" y="1398950"/>
                </a:lnTo>
                <a:lnTo>
                  <a:pt x="1153311" y="1394646"/>
                </a:lnTo>
                <a:lnTo>
                  <a:pt x="1103592" y="1387856"/>
                </a:lnTo>
                <a:lnTo>
                  <a:pt x="1054335" y="1378893"/>
                </a:lnTo>
                <a:lnTo>
                  <a:pt x="1005463" y="1368070"/>
                </a:lnTo>
                <a:lnTo>
                  <a:pt x="956899" y="1355700"/>
                </a:lnTo>
                <a:lnTo>
                  <a:pt x="908565" y="1342096"/>
                </a:lnTo>
                <a:lnTo>
                  <a:pt x="860386" y="1327572"/>
                </a:lnTo>
                <a:lnTo>
                  <a:pt x="812285" y="1312440"/>
                </a:lnTo>
                <a:lnTo>
                  <a:pt x="716006" y="1281606"/>
                </a:lnTo>
                <a:lnTo>
                  <a:pt x="667676" y="1266530"/>
                </a:lnTo>
                <a:lnTo>
                  <a:pt x="619115" y="1252099"/>
                </a:lnTo>
                <a:lnTo>
                  <a:pt x="570247" y="1238627"/>
                </a:lnTo>
                <a:lnTo>
                  <a:pt x="520996" y="1226425"/>
                </a:lnTo>
                <a:lnTo>
                  <a:pt x="471284" y="1215809"/>
                </a:lnTo>
                <a:lnTo>
                  <a:pt x="480456" y="1237618"/>
                </a:lnTo>
                <a:lnTo>
                  <a:pt x="493048" y="1251273"/>
                </a:lnTo>
                <a:lnTo>
                  <a:pt x="507645" y="1259271"/>
                </a:lnTo>
                <a:lnTo>
                  <a:pt x="572512" y="1279645"/>
                </a:lnTo>
                <a:lnTo>
                  <a:pt x="620531" y="1298693"/>
                </a:lnTo>
                <a:lnTo>
                  <a:pt x="667345" y="1320307"/>
                </a:lnTo>
                <a:lnTo>
                  <a:pt x="713408" y="1343546"/>
                </a:lnTo>
                <a:lnTo>
                  <a:pt x="759176" y="1367464"/>
                </a:lnTo>
                <a:lnTo>
                  <a:pt x="805103" y="1391119"/>
                </a:lnTo>
                <a:lnTo>
                  <a:pt x="853962" y="1422650"/>
                </a:lnTo>
                <a:lnTo>
                  <a:pt x="885151" y="1470850"/>
                </a:lnTo>
                <a:lnTo>
                  <a:pt x="894426" y="1490889"/>
                </a:lnTo>
                <a:lnTo>
                  <a:pt x="907043" y="1505691"/>
                </a:lnTo>
                <a:lnTo>
                  <a:pt x="923456" y="1514861"/>
                </a:lnTo>
                <a:lnTo>
                  <a:pt x="944117" y="1518005"/>
                </a:lnTo>
                <a:lnTo>
                  <a:pt x="951623" y="1518005"/>
                </a:lnTo>
                <a:lnTo>
                  <a:pt x="959878" y="1516976"/>
                </a:lnTo>
                <a:lnTo>
                  <a:pt x="968971" y="1514856"/>
                </a:lnTo>
                <a:lnTo>
                  <a:pt x="981105" y="1512417"/>
                </a:lnTo>
                <a:lnTo>
                  <a:pt x="993440" y="1510817"/>
                </a:lnTo>
                <a:lnTo>
                  <a:pt x="1005939" y="1509941"/>
                </a:lnTo>
                <a:lnTo>
                  <a:pt x="1018565" y="1509674"/>
                </a:lnTo>
                <a:lnTo>
                  <a:pt x="1035600" y="1510074"/>
                </a:lnTo>
                <a:lnTo>
                  <a:pt x="1086739" y="1513916"/>
                </a:lnTo>
                <a:lnTo>
                  <a:pt x="1150105" y="1540967"/>
                </a:lnTo>
                <a:lnTo>
                  <a:pt x="1170343" y="1581696"/>
                </a:lnTo>
                <a:lnTo>
                  <a:pt x="1162298" y="1592684"/>
                </a:lnTo>
                <a:lnTo>
                  <a:pt x="1153237" y="1599658"/>
                </a:lnTo>
                <a:lnTo>
                  <a:pt x="1143341" y="1603325"/>
                </a:lnTo>
                <a:lnTo>
                  <a:pt x="1132789" y="1604391"/>
                </a:lnTo>
                <a:lnTo>
                  <a:pt x="1120628" y="1603398"/>
                </a:lnTo>
                <a:lnTo>
                  <a:pt x="1108141" y="1601047"/>
                </a:lnTo>
                <a:lnTo>
                  <a:pt x="1095573" y="1598283"/>
                </a:lnTo>
                <a:lnTo>
                  <a:pt x="1083170" y="1596047"/>
                </a:lnTo>
                <a:lnTo>
                  <a:pt x="1030252" y="1588355"/>
                </a:lnTo>
                <a:lnTo>
                  <a:pt x="1004778" y="1585161"/>
                </a:lnTo>
                <a:lnTo>
                  <a:pt x="986726" y="1583855"/>
                </a:lnTo>
                <a:lnTo>
                  <a:pt x="983272" y="1583855"/>
                </a:lnTo>
                <a:lnTo>
                  <a:pt x="981214" y="1584185"/>
                </a:lnTo>
                <a:lnTo>
                  <a:pt x="971632" y="1605979"/>
                </a:lnTo>
                <a:lnTo>
                  <a:pt x="956703" y="1619684"/>
                </a:lnTo>
                <a:lnTo>
                  <a:pt x="937373" y="1627127"/>
                </a:lnTo>
                <a:lnTo>
                  <a:pt x="914793" y="1629371"/>
                </a:lnTo>
                <a:lnTo>
                  <a:pt x="869818" y="1623759"/>
                </a:lnTo>
                <a:lnTo>
                  <a:pt x="824698" y="1611009"/>
                </a:lnTo>
                <a:lnTo>
                  <a:pt x="786043" y="1597251"/>
                </a:lnTo>
                <a:lnTo>
                  <a:pt x="760463" y="1588617"/>
                </a:lnTo>
                <a:lnTo>
                  <a:pt x="753552" y="1587182"/>
                </a:lnTo>
                <a:lnTo>
                  <a:pt x="746685" y="1586204"/>
                </a:lnTo>
                <a:lnTo>
                  <a:pt x="739858" y="1585645"/>
                </a:lnTo>
                <a:lnTo>
                  <a:pt x="733069" y="1585468"/>
                </a:lnTo>
                <a:lnTo>
                  <a:pt x="707984" y="1587505"/>
                </a:lnTo>
                <a:lnTo>
                  <a:pt x="683218" y="1592256"/>
                </a:lnTo>
                <a:lnTo>
                  <a:pt x="658610" y="1597673"/>
                </a:lnTo>
                <a:lnTo>
                  <a:pt x="633996" y="1601711"/>
                </a:lnTo>
                <a:lnTo>
                  <a:pt x="615907" y="1603329"/>
                </a:lnTo>
                <a:lnTo>
                  <a:pt x="587949" y="1605094"/>
                </a:lnTo>
                <a:lnTo>
                  <a:pt x="552843" y="1606513"/>
                </a:lnTo>
                <a:lnTo>
                  <a:pt x="513308" y="1607096"/>
                </a:lnTo>
                <a:lnTo>
                  <a:pt x="461000" y="1605859"/>
                </a:lnTo>
                <a:lnTo>
                  <a:pt x="411521" y="1601482"/>
                </a:lnTo>
                <a:lnTo>
                  <a:pt x="370447" y="1592962"/>
                </a:lnTo>
                <a:lnTo>
                  <a:pt x="343357" y="1579295"/>
                </a:lnTo>
                <a:lnTo>
                  <a:pt x="342027" y="1599300"/>
                </a:lnTo>
                <a:lnTo>
                  <a:pt x="345719" y="1614336"/>
                </a:lnTo>
                <a:lnTo>
                  <a:pt x="352497" y="1626232"/>
                </a:lnTo>
                <a:lnTo>
                  <a:pt x="360426" y="1636814"/>
                </a:lnTo>
                <a:lnTo>
                  <a:pt x="368853" y="1650884"/>
                </a:lnTo>
                <a:lnTo>
                  <a:pt x="370989" y="1663411"/>
                </a:lnTo>
                <a:lnTo>
                  <a:pt x="365148" y="1675133"/>
                </a:lnTo>
                <a:lnTo>
                  <a:pt x="349643" y="1686788"/>
                </a:lnTo>
                <a:lnTo>
                  <a:pt x="305120" y="1714333"/>
                </a:lnTo>
                <a:lnTo>
                  <a:pt x="290060" y="1735129"/>
                </a:lnTo>
                <a:lnTo>
                  <a:pt x="303743" y="1758970"/>
                </a:lnTo>
                <a:lnTo>
                  <a:pt x="345452" y="1795653"/>
                </a:lnTo>
                <a:lnTo>
                  <a:pt x="349110" y="1798269"/>
                </a:lnTo>
                <a:lnTo>
                  <a:pt x="347548" y="1807273"/>
                </a:lnTo>
                <a:lnTo>
                  <a:pt x="348170" y="1813255"/>
                </a:lnTo>
                <a:lnTo>
                  <a:pt x="344538" y="1815045"/>
                </a:lnTo>
                <a:lnTo>
                  <a:pt x="340791" y="1815680"/>
                </a:lnTo>
                <a:lnTo>
                  <a:pt x="332486" y="1815680"/>
                </a:lnTo>
                <a:lnTo>
                  <a:pt x="313753" y="1812277"/>
                </a:lnTo>
                <a:lnTo>
                  <a:pt x="308914" y="1812277"/>
                </a:lnTo>
                <a:lnTo>
                  <a:pt x="302528" y="1812837"/>
                </a:lnTo>
                <a:lnTo>
                  <a:pt x="296087" y="1814803"/>
                </a:lnTo>
                <a:lnTo>
                  <a:pt x="289608" y="1818604"/>
                </a:lnTo>
                <a:lnTo>
                  <a:pt x="283108" y="1824672"/>
                </a:lnTo>
                <a:lnTo>
                  <a:pt x="318020" y="1859458"/>
                </a:lnTo>
                <a:lnTo>
                  <a:pt x="356243" y="1889093"/>
                </a:lnTo>
                <a:lnTo>
                  <a:pt x="397229" y="1914751"/>
                </a:lnTo>
                <a:lnTo>
                  <a:pt x="440432" y="1937604"/>
                </a:lnTo>
                <a:lnTo>
                  <a:pt x="485305" y="1958827"/>
                </a:lnTo>
                <a:lnTo>
                  <a:pt x="531301" y="1979593"/>
                </a:lnTo>
                <a:lnTo>
                  <a:pt x="577873" y="2001076"/>
                </a:lnTo>
                <a:lnTo>
                  <a:pt x="624475" y="2024448"/>
                </a:lnTo>
                <a:lnTo>
                  <a:pt x="670560" y="2050884"/>
                </a:lnTo>
                <a:lnTo>
                  <a:pt x="660183" y="2053182"/>
                </a:lnTo>
                <a:lnTo>
                  <a:pt x="650059" y="2054771"/>
                </a:lnTo>
                <a:lnTo>
                  <a:pt x="640177" y="2055692"/>
                </a:lnTo>
                <a:lnTo>
                  <a:pt x="630529" y="2055990"/>
                </a:lnTo>
                <a:lnTo>
                  <a:pt x="600939" y="2053250"/>
                </a:lnTo>
                <a:lnTo>
                  <a:pt x="573260" y="2046028"/>
                </a:lnTo>
                <a:lnTo>
                  <a:pt x="547117" y="2035818"/>
                </a:lnTo>
                <a:lnTo>
                  <a:pt x="522135" y="2024113"/>
                </a:lnTo>
                <a:lnTo>
                  <a:pt x="497939" y="2012408"/>
                </a:lnTo>
                <a:lnTo>
                  <a:pt x="474157" y="2002197"/>
                </a:lnTo>
                <a:lnTo>
                  <a:pt x="450418" y="1994975"/>
                </a:lnTo>
                <a:lnTo>
                  <a:pt x="426351" y="1992236"/>
                </a:lnTo>
                <a:lnTo>
                  <a:pt x="421500" y="1992236"/>
                </a:lnTo>
                <a:lnTo>
                  <a:pt x="416610" y="1992591"/>
                </a:lnTo>
                <a:lnTo>
                  <a:pt x="411670" y="1993366"/>
                </a:lnTo>
                <a:lnTo>
                  <a:pt x="402933" y="2010072"/>
                </a:lnTo>
                <a:lnTo>
                  <a:pt x="410111" y="2028403"/>
                </a:lnTo>
                <a:lnTo>
                  <a:pt x="422140" y="2046874"/>
                </a:lnTo>
                <a:lnTo>
                  <a:pt x="427952" y="2064002"/>
                </a:lnTo>
                <a:lnTo>
                  <a:pt x="416484" y="2078300"/>
                </a:lnTo>
                <a:lnTo>
                  <a:pt x="376669" y="2088286"/>
                </a:lnTo>
                <a:lnTo>
                  <a:pt x="411916" y="2108508"/>
                </a:lnTo>
                <a:lnTo>
                  <a:pt x="471791" y="2150256"/>
                </a:lnTo>
                <a:lnTo>
                  <a:pt x="535231" y="2211951"/>
                </a:lnTo>
                <a:lnTo>
                  <a:pt x="554459" y="2249262"/>
                </a:lnTo>
                <a:lnTo>
                  <a:pt x="556852" y="2290168"/>
                </a:lnTo>
                <a:lnTo>
                  <a:pt x="543267" y="2340063"/>
                </a:lnTo>
                <a:lnTo>
                  <a:pt x="528600" y="2376440"/>
                </a:lnTo>
                <a:lnTo>
                  <a:pt x="516321" y="2412946"/>
                </a:lnTo>
                <a:lnTo>
                  <a:pt x="512038" y="2451199"/>
                </a:lnTo>
                <a:lnTo>
                  <a:pt x="521360" y="2492819"/>
                </a:lnTo>
                <a:lnTo>
                  <a:pt x="528270" y="2514518"/>
                </a:lnTo>
                <a:lnTo>
                  <a:pt x="528397" y="2531708"/>
                </a:lnTo>
                <a:lnTo>
                  <a:pt x="520297" y="2543023"/>
                </a:lnTo>
                <a:lnTo>
                  <a:pt x="502526" y="2547099"/>
                </a:lnTo>
                <a:lnTo>
                  <a:pt x="495586" y="2546753"/>
                </a:lnTo>
                <a:lnTo>
                  <a:pt x="487738" y="2545697"/>
                </a:lnTo>
                <a:lnTo>
                  <a:pt x="478950" y="2543900"/>
                </a:lnTo>
                <a:lnTo>
                  <a:pt x="460387" y="2539076"/>
                </a:lnTo>
                <a:lnTo>
                  <a:pt x="452097" y="2537479"/>
                </a:lnTo>
                <a:lnTo>
                  <a:pt x="444317" y="2536529"/>
                </a:lnTo>
                <a:lnTo>
                  <a:pt x="437045" y="2536215"/>
                </a:lnTo>
                <a:lnTo>
                  <a:pt x="410372" y="2542516"/>
                </a:lnTo>
                <a:lnTo>
                  <a:pt x="394266" y="2560710"/>
                </a:lnTo>
                <a:lnTo>
                  <a:pt x="388726" y="2589729"/>
                </a:lnTo>
                <a:lnTo>
                  <a:pt x="393750" y="2628506"/>
                </a:lnTo>
                <a:lnTo>
                  <a:pt x="397510" y="2653716"/>
                </a:lnTo>
                <a:lnTo>
                  <a:pt x="394195" y="2670768"/>
                </a:lnTo>
                <a:lnTo>
                  <a:pt x="383031" y="2680434"/>
                </a:lnTo>
                <a:lnTo>
                  <a:pt x="363245" y="2683484"/>
                </a:lnTo>
                <a:lnTo>
                  <a:pt x="358406" y="2683484"/>
                </a:lnTo>
                <a:lnTo>
                  <a:pt x="347014" y="2682468"/>
                </a:lnTo>
                <a:lnTo>
                  <a:pt x="316245" y="2676652"/>
                </a:lnTo>
                <a:lnTo>
                  <a:pt x="285253" y="2668328"/>
                </a:lnTo>
                <a:lnTo>
                  <a:pt x="253201" y="2660864"/>
                </a:lnTo>
                <a:lnTo>
                  <a:pt x="219252" y="2657627"/>
                </a:lnTo>
                <a:lnTo>
                  <a:pt x="210855" y="2657847"/>
                </a:lnTo>
                <a:lnTo>
                  <a:pt x="202288" y="2658537"/>
                </a:lnTo>
                <a:lnTo>
                  <a:pt x="193546" y="2659743"/>
                </a:lnTo>
                <a:lnTo>
                  <a:pt x="184619" y="2661513"/>
                </a:lnTo>
                <a:lnTo>
                  <a:pt x="214050" y="2694744"/>
                </a:lnTo>
                <a:lnTo>
                  <a:pt x="250081" y="2716132"/>
                </a:lnTo>
                <a:lnTo>
                  <a:pt x="289763" y="2731436"/>
                </a:lnTo>
                <a:lnTo>
                  <a:pt x="330143" y="2746417"/>
                </a:lnTo>
                <a:lnTo>
                  <a:pt x="368270" y="2766833"/>
                </a:lnTo>
                <a:lnTo>
                  <a:pt x="401193" y="2798445"/>
                </a:lnTo>
                <a:lnTo>
                  <a:pt x="336737" y="2797978"/>
                </a:lnTo>
                <a:lnTo>
                  <a:pt x="297518" y="2795666"/>
                </a:lnTo>
                <a:lnTo>
                  <a:pt x="260796" y="2790493"/>
                </a:lnTo>
                <a:lnTo>
                  <a:pt x="225590" y="2781376"/>
                </a:lnTo>
                <a:lnTo>
                  <a:pt x="217773" y="2778920"/>
                </a:lnTo>
                <a:lnTo>
                  <a:pt x="209907" y="2776762"/>
                </a:lnTo>
                <a:lnTo>
                  <a:pt x="202138" y="2775229"/>
                </a:lnTo>
                <a:lnTo>
                  <a:pt x="194614" y="2774645"/>
                </a:lnTo>
                <a:lnTo>
                  <a:pt x="186927" y="2775456"/>
                </a:lnTo>
                <a:lnTo>
                  <a:pt x="179871" y="2778163"/>
                </a:lnTo>
                <a:lnTo>
                  <a:pt x="173628" y="2783174"/>
                </a:lnTo>
                <a:lnTo>
                  <a:pt x="168376" y="2790901"/>
                </a:lnTo>
                <a:lnTo>
                  <a:pt x="165074" y="2809143"/>
                </a:lnTo>
                <a:lnTo>
                  <a:pt x="172820" y="2821876"/>
                </a:lnTo>
                <a:lnTo>
                  <a:pt x="186516" y="2830227"/>
                </a:lnTo>
                <a:lnTo>
                  <a:pt x="201066" y="2835325"/>
                </a:lnTo>
                <a:lnTo>
                  <a:pt x="236425" y="2849381"/>
                </a:lnTo>
                <a:lnTo>
                  <a:pt x="268768" y="2868296"/>
                </a:lnTo>
                <a:lnTo>
                  <a:pt x="329946" y="2910459"/>
                </a:lnTo>
                <a:lnTo>
                  <a:pt x="369010" y="2935090"/>
                </a:lnTo>
                <a:lnTo>
                  <a:pt x="408604" y="2959544"/>
                </a:lnTo>
                <a:lnTo>
                  <a:pt x="448180" y="2984824"/>
                </a:lnTo>
                <a:lnTo>
                  <a:pt x="487189" y="3011932"/>
                </a:lnTo>
                <a:lnTo>
                  <a:pt x="525084" y="3041869"/>
                </a:lnTo>
                <a:lnTo>
                  <a:pt x="561316" y="3075639"/>
                </a:lnTo>
                <a:lnTo>
                  <a:pt x="595337" y="3114243"/>
                </a:lnTo>
                <a:lnTo>
                  <a:pt x="549100" y="3099577"/>
                </a:lnTo>
                <a:lnTo>
                  <a:pt x="505792" y="3081653"/>
                </a:lnTo>
                <a:lnTo>
                  <a:pt x="464237" y="3062641"/>
                </a:lnTo>
                <a:lnTo>
                  <a:pt x="423259" y="3044712"/>
                </a:lnTo>
                <a:lnTo>
                  <a:pt x="381681" y="3030036"/>
                </a:lnTo>
                <a:lnTo>
                  <a:pt x="338328" y="3020783"/>
                </a:lnTo>
                <a:lnTo>
                  <a:pt x="372706" y="3056675"/>
                </a:lnTo>
                <a:lnTo>
                  <a:pt x="409332" y="3089520"/>
                </a:lnTo>
                <a:lnTo>
                  <a:pt x="447720" y="3119952"/>
                </a:lnTo>
                <a:lnTo>
                  <a:pt x="487384" y="3148605"/>
                </a:lnTo>
                <a:lnTo>
                  <a:pt x="527837" y="3176113"/>
                </a:lnTo>
                <a:lnTo>
                  <a:pt x="609168" y="3230232"/>
                </a:lnTo>
                <a:lnTo>
                  <a:pt x="629085" y="3243115"/>
                </a:lnTo>
                <a:lnTo>
                  <a:pt x="647107" y="3256945"/>
                </a:lnTo>
                <a:lnTo>
                  <a:pt x="661222" y="3274782"/>
                </a:lnTo>
                <a:lnTo>
                  <a:pt x="669417" y="3299688"/>
                </a:lnTo>
                <a:lnTo>
                  <a:pt x="679337" y="3343628"/>
                </a:lnTo>
                <a:lnTo>
                  <a:pt x="695678" y="3383639"/>
                </a:lnTo>
                <a:lnTo>
                  <a:pt x="719222" y="3418937"/>
                </a:lnTo>
                <a:lnTo>
                  <a:pt x="750754" y="3448737"/>
                </a:lnTo>
                <a:lnTo>
                  <a:pt x="791578" y="3472573"/>
                </a:lnTo>
                <a:lnTo>
                  <a:pt x="787387" y="3483991"/>
                </a:lnTo>
                <a:lnTo>
                  <a:pt x="784974" y="3491750"/>
                </a:lnTo>
                <a:lnTo>
                  <a:pt x="783780" y="3491814"/>
                </a:lnTo>
                <a:lnTo>
                  <a:pt x="767497" y="3490512"/>
                </a:lnTo>
                <a:lnTo>
                  <a:pt x="753938" y="3487012"/>
                </a:lnTo>
                <a:lnTo>
                  <a:pt x="740518" y="3482061"/>
                </a:lnTo>
                <a:lnTo>
                  <a:pt x="713231" y="3470705"/>
                </a:lnTo>
                <a:lnTo>
                  <a:pt x="698931" y="3465755"/>
                </a:lnTo>
                <a:lnTo>
                  <a:pt x="683908" y="3462255"/>
                </a:lnTo>
                <a:lnTo>
                  <a:pt x="667943" y="3460927"/>
                </a:lnTo>
                <a:lnTo>
                  <a:pt x="660501" y="3460927"/>
                </a:lnTo>
                <a:lnTo>
                  <a:pt x="652703" y="3461816"/>
                </a:lnTo>
                <a:lnTo>
                  <a:pt x="644474" y="3463874"/>
                </a:lnTo>
                <a:lnTo>
                  <a:pt x="677326" y="3499626"/>
                </a:lnTo>
                <a:lnTo>
                  <a:pt x="709957" y="3532949"/>
                </a:lnTo>
                <a:lnTo>
                  <a:pt x="744382" y="3562896"/>
                </a:lnTo>
                <a:lnTo>
                  <a:pt x="782618" y="3588522"/>
                </a:lnTo>
                <a:lnTo>
                  <a:pt x="826681" y="3608882"/>
                </a:lnTo>
                <a:lnTo>
                  <a:pt x="866195" y="3622137"/>
                </a:lnTo>
                <a:lnTo>
                  <a:pt x="907039" y="3636509"/>
                </a:lnTo>
                <a:lnTo>
                  <a:pt x="946943" y="3655401"/>
                </a:lnTo>
                <a:lnTo>
                  <a:pt x="983639" y="3682218"/>
                </a:lnTo>
                <a:lnTo>
                  <a:pt x="1014857" y="3720363"/>
                </a:lnTo>
                <a:lnTo>
                  <a:pt x="1004563" y="3722817"/>
                </a:lnTo>
                <a:lnTo>
                  <a:pt x="994600" y="3724489"/>
                </a:lnTo>
                <a:lnTo>
                  <a:pt x="984942" y="3725444"/>
                </a:lnTo>
                <a:lnTo>
                  <a:pt x="975563" y="3725748"/>
                </a:lnTo>
                <a:lnTo>
                  <a:pt x="950195" y="3723613"/>
                </a:lnTo>
                <a:lnTo>
                  <a:pt x="926368" y="3718182"/>
                </a:lnTo>
                <a:lnTo>
                  <a:pt x="903538" y="3710917"/>
                </a:lnTo>
                <a:lnTo>
                  <a:pt x="835208" y="3687599"/>
                </a:lnTo>
                <a:lnTo>
                  <a:pt x="743502" y="3655166"/>
                </a:lnTo>
                <a:lnTo>
                  <a:pt x="697496" y="3639477"/>
                </a:lnTo>
                <a:lnTo>
                  <a:pt x="690699" y="3637338"/>
                </a:lnTo>
                <a:lnTo>
                  <a:pt x="683856" y="3635544"/>
                </a:lnTo>
                <a:lnTo>
                  <a:pt x="677033" y="3634310"/>
                </a:lnTo>
                <a:lnTo>
                  <a:pt x="670293" y="3633851"/>
                </a:lnTo>
                <a:lnTo>
                  <a:pt x="659873" y="3635262"/>
                </a:lnTo>
                <a:lnTo>
                  <a:pt x="650114" y="3640083"/>
                </a:lnTo>
                <a:lnTo>
                  <a:pt x="641291" y="3649195"/>
                </a:lnTo>
                <a:lnTo>
                  <a:pt x="633679" y="3663480"/>
                </a:lnTo>
                <a:lnTo>
                  <a:pt x="686999" y="3676556"/>
                </a:lnTo>
                <a:lnTo>
                  <a:pt x="731675" y="3701324"/>
                </a:lnTo>
                <a:lnTo>
                  <a:pt x="770889" y="3733519"/>
                </a:lnTo>
                <a:lnTo>
                  <a:pt x="807821" y="3768877"/>
                </a:lnTo>
                <a:lnTo>
                  <a:pt x="824984" y="3786538"/>
                </a:lnTo>
                <a:lnTo>
                  <a:pt x="842622" y="3803278"/>
                </a:lnTo>
                <a:lnTo>
                  <a:pt x="862599" y="3815765"/>
                </a:lnTo>
                <a:lnTo>
                  <a:pt x="886777" y="3820668"/>
                </a:lnTo>
                <a:lnTo>
                  <a:pt x="893165" y="3820668"/>
                </a:lnTo>
                <a:lnTo>
                  <a:pt x="900049" y="3819740"/>
                </a:lnTo>
                <a:lnTo>
                  <a:pt x="911199" y="3816705"/>
                </a:lnTo>
                <a:lnTo>
                  <a:pt x="914654" y="3816248"/>
                </a:lnTo>
                <a:lnTo>
                  <a:pt x="917879" y="3816248"/>
                </a:lnTo>
                <a:lnTo>
                  <a:pt x="931253" y="3819357"/>
                </a:lnTo>
                <a:lnTo>
                  <a:pt x="941008" y="3827786"/>
                </a:lnTo>
                <a:lnTo>
                  <a:pt x="946574" y="3840187"/>
                </a:lnTo>
                <a:lnTo>
                  <a:pt x="947381" y="3855212"/>
                </a:lnTo>
                <a:lnTo>
                  <a:pt x="952170" y="3910236"/>
                </a:lnTo>
                <a:lnTo>
                  <a:pt x="977025" y="3948172"/>
                </a:lnTo>
                <a:lnTo>
                  <a:pt x="1015531" y="3973026"/>
                </a:lnTo>
                <a:lnTo>
                  <a:pt x="1061275" y="3988803"/>
                </a:lnTo>
                <a:lnTo>
                  <a:pt x="1111255" y="4004677"/>
                </a:lnTo>
                <a:lnTo>
                  <a:pt x="1159426" y="4024427"/>
                </a:lnTo>
                <a:lnTo>
                  <a:pt x="1206431" y="4046722"/>
                </a:lnTo>
                <a:lnTo>
                  <a:pt x="1299504" y="4093625"/>
                </a:lnTo>
                <a:lnTo>
                  <a:pt x="1346854" y="4115570"/>
                </a:lnTo>
                <a:lnTo>
                  <a:pt x="1395603" y="4134739"/>
                </a:lnTo>
                <a:lnTo>
                  <a:pt x="1442504" y="4154577"/>
                </a:lnTo>
                <a:lnTo>
                  <a:pt x="1487174" y="4179298"/>
                </a:lnTo>
                <a:lnTo>
                  <a:pt x="1530510" y="4207185"/>
                </a:lnTo>
                <a:lnTo>
                  <a:pt x="1573410" y="4236518"/>
                </a:lnTo>
                <a:lnTo>
                  <a:pt x="1616771" y="4265580"/>
                </a:lnTo>
                <a:lnTo>
                  <a:pt x="1661491" y="4292653"/>
                </a:lnTo>
                <a:lnTo>
                  <a:pt x="1708467" y="4316018"/>
                </a:lnTo>
                <a:lnTo>
                  <a:pt x="1757201" y="4338259"/>
                </a:lnTo>
                <a:lnTo>
                  <a:pt x="1853880" y="4385538"/>
                </a:lnTo>
                <a:lnTo>
                  <a:pt x="1902749" y="4408304"/>
                </a:lnTo>
                <a:lnTo>
                  <a:pt x="1952586" y="4428972"/>
                </a:lnTo>
                <a:lnTo>
                  <a:pt x="1998648" y="4446180"/>
                </a:lnTo>
                <a:lnTo>
                  <a:pt x="2044869" y="4462756"/>
                </a:lnTo>
                <a:lnTo>
                  <a:pt x="2091269" y="4478597"/>
                </a:lnTo>
                <a:lnTo>
                  <a:pt x="2137871" y="4493603"/>
                </a:lnTo>
                <a:lnTo>
                  <a:pt x="2184694" y="4507671"/>
                </a:lnTo>
                <a:lnTo>
                  <a:pt x="2231761" y="4520701"/>
                </a:lnTo>
                <a:lnTo>
                  <a:pt x="2279093" y="4532589"/>
                </a:lnTo>
                <a:lnTo>
                  <a:pt x="2326710" y="4543236"/>
                </a:lnTo>
                <a:lnTo>
                  <a:pt x="2374633" y="4552539"/>
                </a:lnTo>
                <a:lnTo>
                  <a:pt x="2422885" y="4560398"/>
                </a:lnTo>
                <a:lnTo>
                  <a:pt x="2471486" y="4566709"/>
                </a:lnTo>
                <a:lnTo>
                  <a:pt x="2520457" y="4571372"/>
                </a:lnTo>
                <a:lnTo>
                  <a:pt x="2569819" y="4574286"/>
                </a:lnTo>
                <a:lnTo>
                  <a:pt x="2628099" y="4575200"/>
                </a:lnTo>
                <a:lnTo>
                  <a:pt x="2668657" y="4574880"/>
                </a:lnTo>
                <a:lnTo>
                  <a:pt x="2716882" y="4573771"/>
                </a:lnTo>
                <a:lnTo>
                  <a:pt x="2772248" y="4571650"/>
                </a:lnTo>
                <a:lnTo>
                  <a:pt x="2834230" y="4568295"/>
                </a:lnTo>
                <a:lnTo>
                  <a:pt x="2902304" y="4563482"/>
                </a:lnTo>
                <a:lnTo>
                  <a:pt x="2975944" y="4556989"/>
                </a:lnTo>
                <a:lnTo>
                  <a:pt x="3014687" y="4553043"/>
                </a:lnTo>
                <a:lnTo>
                  <a:pt x="3054625" y="4548593"/>
                </a:lnTo>
                <a:lnTo>
                  <a:pt x="3095692" y="4543611"/>
                </a:lnTo>
                <a:lnTo>
                  <a:pt x="3137823" y="4538070"/>
                </a:lnTo>
                <a:lnTo>
                  <a:pt x="3180951" y="4531941"/>
                </a:lnTo>
                <a:lnTo>
                  <a:pt x="3225012" y="4525198"/>
                </a:lnTo>
                <a:lnTo>
                  <a:pt x="3269939" y="4517811"/>
                </a:lnTo>
                <a:lnTo>
                  <a:pt x="3315667" y="4509753"/>
                </a:lnTo>
                <a:lnTo>
                  <a:pt x="3362131" y="4500997"/>
                </a:lnTo>
                <a:lnTo>
                  <a:pt x="3409264" y="4491514"/>
                </a:lnTo>
                <a:lnTo>
                  <a:pt x="3457001" y="4481277"/>
                </a:lnTo>
                <a:lnTo>
                  <a:pt x="3505277" y="4470257"/>
                </a:lnTo>
                <a:lnTo>
                  <a:pt x="3554025" y="4458427"/>
                </a:lnTo>
                <a:lnTo>
                  <a:pt x="3603181" y="4445759"/>
                </a:lnTo>
                <a:lnTo>
                  <a:pt x="3652678" y="4432224"/>
                </a:lnTo>
                <a:lnTo>
                  <a:pt x="3702451" y="4417797"/>
                </a:lnTo>
                <a:lnTo>
                  <a:pt x="3752434" y="4402447"/>
                </a:lnTo>
                <a:lnTo>
                  <a:pt x="3802562" y="4386148"/>
                </a:lnTo>
                <a:lnTo>
                  <a:pt x="3852769" y="4368871"/>
                </a:lnTo>
                <a:lnTo>
                  <a:pt x="3902989" y="4350590"/>
                </a:lnTo>
                <a:lnTo>
                  <a:pt x="3953157" y="4331275"/>
                </a:lnTo>
                <a:lnTo>
                  <a:pt x="4003208" y="4310899"/>
                </a:lnTo>
                <a:lnTo>
                  <a:pt x="4053074" y="4289434"/>
                </a:lnTo>
                <a:lnTo>
                  <a:pt x="4102692" y="4266852"/>
                </a:lnTo>
                <a:lnTo>
                  <a:pt x="4151995" y="4243126"/>
                </a:lnTo>
                <a:lnTo>
                  <a:pt x="4200918" y="4218227"/>
                </a:lnTo>
                <a:lnTo>
                  <a:pt x="4249394" y="4192128"/>
                </a:lnTo>
                <a:lnTo>
                  <a:pt x="4297359" y="4164801"/>
                </a:lnTo>
                <a:lnTo>
                  <a:pt x="4344747" y="4136218"/>
                </a:lnTo>
                <a:lnTo>
                  <a:pt x="4391492" y="4106351"/>
                </a:lnTo>
                <a:lnTo>
                  <a:pt x="4437528" y="4075172"/>
                </a:lnTo>
                <a:lnTo>
                  <a:pt x="4482790" y="4042653"/>
                </a:lnTo>
                <a:lnTo>
                  <a:pt x="4527212" y="4008767"/>
                </a:lnTo>
                <a:lnTo>
                  <a:pt x="4570729" y="3973486"/>
                </a:lnTo>
                <a:lnTo>
                  <a:pt x="4613275" y="3936781"/>
                </a:lnTo>
                <a:lnTo>
                  <a:pt x="4654784" y="3898625"/>
                </a:lnTo>
                <a:lnTo>
                  <a:pt x="4695191" y="3858990"/>
                </a:lnTo>
                <a:lnTo>
                  <a:pt x="4734430" y="3817849"/>
                </a:lnTo>
                <a:lnTo>
                  <a:pt x="4772436" y="3775172"/>
                </a:lnTo>
                <a:lnTo>
                  <a:pt x="4809142" y="3730933"/>
                </a:lnTo>
                <a:lnTo>
                  <a:pt x="4844484" y="3685104"/>
                </a:lnTo>
                <a:lnTo>
                  <a:pt x="4878395" y="3637656"/>
                </a:lnTo>
                <a:lnTo>
                  <a:pt x="4910810" y="3588562"/>
                </a:lnTo>
                <a:lnTo>
                  <a:pt x="4919891" y="3583619"/>
                </a:lnTo>
                <a:lnTo>
                  <a:pt x="4928542" y="3576547"/>
                </a:lnTo>
                <a:lnTo>
                  <a:pt x="4935742" y="3568119"/>
                </a:lnTo>
                <a:lnTo>
                  <a:pt x="4940465" y="3559111"/>
                </a:lnTo>
                <a:lnTo>
                  <a:pt x="4960465" y="3522497"/>
                </a:lnTo>
                <a:lnTo>
                  <a:pt x="4988175" y="3494222"/>
                </a:lnTo>
                <a:lnTo>
                  <a:pt x="5020425" y="3470759"/>
                </a:lnTo>
                <a:lnTo>
                  <a:pt x="5054041" y="3448583"/>
                </a:lnTo>
                <a:lnTo>
                  <a:pt x="5083277" y="3428137"/>
                </a:lnTo>
                <a:lnTo>
                  <a:pt x="5110813" y="3405739"/>
                </a:lnTo>
                <a:lnTo>
                  <a:pt x="5134086" y="3379903"/>
                </a:lnTo>
                <a:lnTo>
                  <a:pt x="5150535" y="3349142"/>
                </a:lnTo>
                <a:lnTo>
                  <a:pt x="5154694" y="3333563"/>
                </a:lnTo>
                <a:lnTo>
                  <a:pt x="5154285" y="3324031"/>
                </a:lnTo>
                <a:lnTo>
                  <a:pt x="5150242" y="3319256"/>
                </a:lnTo>
                <a:lnTo>
                  <a:pt x="5143500" y="3317951"/>
                </a:lnTo>
                <a:lnTo>
                  <a:pt x="5139105" y="3317951"/>
                </a:lnTo>
                <a:lnTo>
                  <a:pt x="5117820" y="3322116"/>
                </a:lnTo>
                <a:lnTo>
                  <a:pt x="5107330" y="3322116"/>
                </a:lnTo>
                <a:lnTo>
                  <a:pt x="5102555" y="3320580"/>
                </a:lnTo>
                <a:lnTo>
                  <a:pt x="5100142" y="3315614"/>
                </a:lnTo>
                <a:lnTo>
                  <a:pt x="5119194" y="3292562"/>
                </a:lnTo>
                <a:lnTo>
                  <a:pt x="5139326" y="3269637"/>
                </a:lnTo>
                <a:lnTo>
                  <a:pt x="5156865" y="3245944"/>
                </a:lnTo>
                <a:lnTo>
                  <a:pt x="5168138" y="3220592"/>
                </a:lnTo>
                <a:lnTo>
                  <a:pt x="5182665" y="3174333"/>
                </a:lnTo>
                <a:lnTo>
                  <a:pt x="5200840" y="3131161"/>
                </a:lnTo>
                <a:lnTo>
                  <a:pt x="5222626" y="3090915"/>
                </a:lnTo>
                <a:lnTo>
                  <a:pt x="5247989" y="3053430"/>
                </a:lnTo>
                <a:lnTo>
                  <a:pt x="5276892" y="3018544"/>
                </a:lnTo>
                <a:lnTo>
                  <a:pt x="5309302" y="2986094"/>
                </a:lnTo>
                <a:lnTo>
                  <a:pt x="5345181" y="2955915"/>
                </a:lnTo>
                <a:lnTo>
                  <a:pt x="5384495" y="2927845"/>
                </a:lnTo>
                <a:lnTo>
                  <a:pt x="5406577" y="2909925"/>
                </a:lnTo>
                <a:lnTo>
                  <a:pt x="5427718" y="2890167"/>
                </a:lnTo>
                <a:lnTo>
                  <a:pt x="5450980" y="2873138"/>
                </a:lnTo>
                <a:lnTo>
                  <a:pt x="5479427" y="2863405"/>
                </a:lnTo>
                <a:lnTo>
                  <a:pt x="5523239" y="2845926"/>
                </a:lnTo>
                <a:lnTo>
                  <a:pt x="5546846" y="2813912"/>
                </a:lnTo>
                <a:lnTo>
                  <a:pt x="5560114" y="2774430"/>
                </a:lnTo>
                <a:lnTo>
                  <a:pt x="5572909" y="2734547"/>
                </a:lnTo>
                <a:lnTo>
                  <a:pt x="5595099" y="2701328"/>
                </a:lnTo>
                <a:lnTo>
                  <a:pt x="5602001" y="2693448"/>
                </a:lnTo>
                <a:lnTo>
                  <a:pt x="5607654" y="2683722"/>
                </a:lnTo>
                <a:lnTo>
                  <a:pt x="5611167" y="2673449"/>
                </a:lnTo>
                <a:lnTo>
                  <a:pt x="5611647" y="2663926"/>
                </a:lnTo>
                <a:lnTo>
                  <a:pt x="5608143" y="2651505"/>
                </a:lnTo>
                <a:lnTo>
                  <a:pt x="5602368" y="2639412"/>
                </a:lnTo>
                <a:lnTo>
                  <a:pt x="5595315" y="2627657"/>
                </a:lnTo>
                <a:lnTo>
                  <a:pt x="5587974" y="2616250"/>
                </a:lnTo>
                <a:lnTo>
                  <a:pt x="5579995" y="2605215"/>
                </a:lnTo>
                <a:lnTo>
                  <a:pt x="5572677" y="2594071"/>
                </a:lnTo>
                <a:lnTo>
                  <a:pt x="5568579" y="2582044"/>
                </a:lnTo>
                <a:lnTo>
                  <a:pt x="5570258" y="2568359"/>
                </a:lnTo>
                <a:lnTo>
                  <a:pt x="5572480" y="2562415"/>
                </a:lnTo>
                <a:lnTo>
                  <a:pt x="5571972" y="2545905"/>
                </a:lnTo>
                <a:lnTo>
                  <a:pt x="5583085" y="2545905"/>
                </a:lnTo>
                <a:lnTo>
                  <a:pt x="5587301" y="2548204"/>
                </a:lnTo>
                <a:lnTo>
                  <a:pt x="5593321" y="2554223"/>
                </a:lnTo>
                <a:lnTo>
                  <a:pt x="5607545" y="2566703"/>
                </a:lnTo>
                <a:lnTo>
                  <a:pt x="5620912" y="2575039"/>
                </a:lnTo>
                <a:lnTo>
                  <a:pt x="5633554" y="2579698"/>
                </a:lnTo>
                <a:lnTo>
                  <a:pt x="5645607" y="2581147"/>
                </a:lnTo>
                <a:lnTo>
                  <a:pt x="5669595" y="2575786"/>
                </a:lnTo>
                <a:lnTo>
                  <a:pt x="5692778" y="2562588"/>
                </a:lnTo>
                <a:lnTo>
                  <a:pt x="5716394" y="2545888"/>
                </a:lnTo>
                <a:lnTo>
                  <a:pt x="5741682" y="2530017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0888" y="2605930"/>
            <a:ext cx="3696335" cy="274066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15900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MIGHTY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MORPHIN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POWER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RANGERS,</a:t>
            </a:r>
            <a:endParaRPr sz="1450">
              <a:latin typeface="Candara"/>
              <a:cs typeface="Candara"/>
            </a:endParaRPr>
          </a:p>
          <a:p>
            <a:pPr marL="12700" marR="5080" algn="just">
              <a:lnSpc>
                <a:spcPct val="102400"/>
              </a:lnSpc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which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based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popular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Japanese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property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called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Kyōryū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Sentai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Zyuranger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about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four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teenagers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who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were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selected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to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fight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evil,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hit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television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screens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1993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3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live-action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television</a:t>
            </a:r>
            <a:r>
              <a:rPr sz="1450" b="1" spc="3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series.</a:t>
            </a:r>
            <a:r>
              <a:rPr sz="1450" b="1" spc="370" dirty="0">
                <a:solidFill>
                  <a:srgbClr val="231F20"/>
                </a:solidFill>
                <a:latin typeface="Candara"/>
                <a:cs typeface="Candara"/>
              </a:rPr>
              <a:t> 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was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produced</a:t>
            </a:r>
            <a:r>
              <a:rPr sz="1450" b="1" spc="4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4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Haim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Saban</a:t>
            </a:r>
            <a:r>
              <a:rPr sz="1450" b="1" spc="4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48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immediately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became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overnight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hit—both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TV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show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property.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series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ran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for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three</a:t>
            </a:r>
            <a:r>
              <a:rPr sz="1450" b="1" spc="4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years</a:t>
            </a:r>
            <a:r>
              <a:rPr sz="1450" b="1" spc="4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4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“morphed”</a:t>
            </a:r>
            <a:r>
              <a:rPr sz="1450" b="1" spc="4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into</a:t>
            </a:r>
            <a:r>
              <a:rPr sz="1450" b="1" spc="4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4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feature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motion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picture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called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Mighty</a:t>
            </a:r>
            <a:r>
              <a:rPr sz="1450" b="1" i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Morphin</a:t>
            </a:r>
            <a:r>
              <a:rPr sz="1450" b="1" i="1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i="1" spc="-10" dirty="0">
                <a:solidFill>
                  <a:srgbClr val="231F20"/>
                </a:solidFill>
                <a:latin typeface="Candara"/>
                <a:cs typeface="Candara"/>
              </a:rPr>
              <a:t>Power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Rangers:</a:t>
            </a:r>
            <a:r>
              <a:rPr sz="1450" b="1" i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i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i="1" spc="-10" dirty="0">
                <a:solidFill>
                  <a:srgbClr val="231F20"/>
                </a:solidFill>
                <a:latin typeface="Candara"/>
                <a:cs typeface="Candara"/>
              </a:rPr>
              <a:t>Movie.</a:t>
            </a:r>
            <a:endParaRPr sz="1450">
              <a:latin typeface="Candara"/>
              <a:cs typeface="Candar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4082" y="2916720"/>
            <a:ext cx="2193467" cy="163228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97986" y="1489142"/>
            <a:ext cx="516255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46325" marR="5080" indent="-2334260">
              <a:lnSpc>
                <a:spcPct val="101499"/>
              </a:lnSpc>
              <a:spcBef>
                <a:spcPts val="95"/>
              </a:spcBef>
            </a:pPr>
            <a:r>
              <a:rPr dirty="0"/>
              <a:t>MIGHTY</a:t>
            </a:r>
            <a:r>
              <a:rPr spc="65" dirty="0"/>
              <a:t> </a:t>
            </a:r>
            <a:r>
              <a:rPr dirty="0"/>
              <a:t>MORPHIN</a:t>
            </a:r>
            <a:r>
              <a:rPr spc="65" dirty="0"/>
              <a:t> </a:t>
            </a:r>
            <a:r>
              <a:rPr dirty="0"/>
              <a:t>POWER</a:t>
            </a:r>
            <a:r>
              <a:rPr spc="80" dirty="0"/>
              <a:t> </a:t>
            </a:r>
            <a:r>
              <a:rPr dirty="0"/>
              <a:t>RANGERS</a:t>
            </a:r>
            <a:r>
              <a:rPr spc="60" dirty="0"/>
              <a:t> </a:t>
            </a:r>
            <a:r>
              <a:rPr dirty="0"/>
              <a:t>TV</a:t>
            </a:r>
            <a:r>
              <a:rPr spc="65" dirty="0"/>
              <a:t> </a:t>
            </a:r>
            <a:r>
              <a:rPr spc="-10" dirty="0"/>
              <a:t>SERIES </a:t>
            </a:r>
            <a:r>
              <a:rPr spc="-20" dirty="0"/>
              <a:t>1993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" y="1057275"/>
            <a:ext cx="5046345" cy="5658485"/>
            <a:chOff x="-12" y="1057275"/>
            <a:chExt cx="5046345" cy="5658485"/>
          </a:xfrm>
        </p:grpSpPr>
        <p:sp>
          <p:nvSpPr>
            <p:cNvPr id="3" name="object 3"/>
            <p:cNvSpPr/>
            <p:nvPr/>
          </p:nvSpPr>
          <p:spPr>
            <a:xfrm>
              <a:off x="-12" y="1057275"/>
              <a:ext cx="5046345" cy="5658485"/>
            </a:xfrm>
            <a:custGeom>
              <a:avLst/>
              <a:gdLst/>
              <a:ahLst/>
              <a:cxnLst/>
              <a:rect l="l" t="t" r="r" b="b"/>
              <a:pathLst>
                <a:path w="5046345" h="5658484">
                  <a:moveTo>
                    <a:pt x="5046095" y="1427697"/>
                  </a:moveTo>
                  <a:lnTo>
                    <a:pt x="5007353" y="1401676"/>
                  </a:lnTo>
                  <a:lnTo>
                    <a:pt x="4967458" y="1387433"/>
                  </a:lnTo>
                  <a:lnTo>
                    <a:pt x="4919067" y="1373466"/>
                  </a:lnTo>
                  <a:lnTo>
                    <a:pt x="4866070" y="1360595"/>
                  </a:lnTo>
                  <a:lnTo>
                    <a:pt x="4812355" y="1349645"/>
                  </a:lnTo>
                  <a:lnTo>
                    <a:pt x="4761814" y="1341437"/>
                  </a:lnTo>
                  <a:lnTo>
                    <a:pt x="4718253" y="1338605"/>
                  </a:lnTo>
                  <a:lnTo>
                    <a:pt x="4691211" y="1339395"/>
                  </a:lnTo>
                  <a:lnTo>
                    <a:pt x="4663393" y="1341480"/>
                  </a:lnTo>
                  <a:lnTo>
                    <a:pt x="4634983" y="1344429"/>
                  </a:lnTo>
                  <a:lnTo>
                    <a:pt x="4577118" y="1351198"/>
                  </a:lnTo>
                  <a:lnTo>
                    <a:pt x="4548035" y="1354151"/>
                  </a:lnTo>
                  <a:lnTo>
                    <a:pt x="4519094" y="1356240"/>
                  </a:lnTo>
                  <a:lnTo>
                    <a:pt x="4490478" y="1357033"/>
                  </a:lnTo>
                  <a:lnTo>
                    <a:pt x="4454207" y="1355426"/>
                  </a:lnTo>
                  <a:lnTo>
                    <a:pt x="4419195" y="1349983"/>
                  </a:lnTo>
                  <a:lnTo>
                    <a:pt x="4385842" y="1339764"/>
                  </a:lnTo>
                  <a:lnTo>
                    <a:pt x="4354550" y="1323835"/>
                  </a:lnTo>
                  <a:lnTo>
                    <a:pt x="4364394" y="1317996"/>
                  </a:lnTo>
                  <a:lnTo>
                    <a:pt x="4360195" y="1312203"/>
                  </a:lnTo>
                  <a:lnTo>
                    <a:pt x="4316264" y="1300947"/>
                  </a:lnTo>
                  <a:lnTo>
                    <a:pt x="4235946" y="1290442"/>
                  </a:lnTo>
                  <a:lnTo>
                    <a:pt x="4186264" y="1285589"/>
                  </a:lnTo>
                  <a:lnTo>
                    <a:pt x="4132432" y="1281064"/>
                  </a:lnTo>
                  <a:lnTo>
                    <a:pt x="4076097" y="1276914"/>
                  </a:lnTo>
                  <a:lnTo>
                    <a:pt x="4018909" y="1273187"/>
                  </a:lnTo>
                  <a:lnTo>
                    <a:pt x="3962516" y="1269930"/>
                  </a:lnTo>
                  <a:lnTo>
                    <a:pt x="3908567" y="1267188"/>
                  </a:lnTo>
                  <a:lnTo>
                    <a:pt x="3858710" y="1265010"/>
                  </a:lnTo>
                  <a:lnTo>
                    <a:pt x="3814594" y="1263443"/>
                  </a:lnTo>
                  <a:lnTo>
                    <a:pt x="3777868" y="1262532"/>
                  </a:lnTo>
                  <a:lnTo>
                    <a:pt x="3786165" y="1257356"/>
                  </a:lnTo>
                  <a:lnTo>
                    <a:pt x="3793155" y="1249716"/>
                  </a:lnTo>
                  <a:lnTo>
                    <a:pt x="3798394" y="1238245"/>
                  </a:lnTo>
                  <a:lnTo>
                    <a:pt x="3801440" y="1221574"/>
                  </a:lnTo>
                  <a:lnTo>
                    <a:pt x="3794903" y="1200637"/>
                  </a:lnTo>
                  <a:lnTo>
                    <a:pt x="3777570" y="1194211"/>
                  </a:lnTo>
                  <a:lnTo>
                    <a:pt x="3758056" y="1188315"/>
                  </a:lnTo>
                  <a:lnTo>
                    <a:pt x="3744976" y="1168971"/>
                  </a:lnTo>
                  <a:lnTo>
                    <a:pt x="3781252" y="1143779"/>
                  </a:lnTo>
                  <a:lnTo>
                    <a:pt x="3819018" y="1135141"/>
                  </a:lnTo>
                  <a:lnTo>
                    <a:pt x="3857473" y="1132960"/>
                  </a:lnTo>
                  <a:lnTo>
                    <a:pt x="3895818" y="1127139"/>
                  </a:lnTo>
                  <a:lnTo>
                    <a:pt x="3933253" y="1107579"/>
                  </a:lnTo>
                  <a:lnTo>
                    <a:pt x="3941876" y="1071963"/>
                  </a:lnTo>
                  <a:lnTo>
                    <a:pt x="3929995" y="1046232"/>
                  </a:lnTo>
                  <a:lnTo>
                    <a:pt x="3915029" y="1020500"/>
                  </a:lnTo>
                  <a:lnTo>
                    <a:pt x="3914393" y="984884"/>
                  </a:lnTo>
                  <a:lnTo>
                    <a:pt x="3967312" y="965458"/>
                  </a:lnTo>
                  <a:lnTo>
                    <a:pt x="4012869" y="944175"/>
                  </a:lnTo>
                  <a:lnTo>
                    <a:pt x="4052886" y="921282"/>
                  </a:lnTo>
                  <a:lnTo>
                    <a:pt x="4089186" y="897022"/>
                  </a:lnTo>
                  <a:lnTo>
                    <a:pt x="4123591" y="871640"/>
                  </a:lnTo>
                  <a:lnTo>
                    <a:pt x="4157924" y="845381"/>
                  </a:lnTo>
                  <a:lnTo>
                    <a:pt x="4194007" y="818489"/>
                  </a:lnTo>
                  <a:lnTo>
                    <a:pt x="4233662" y="791208"/>
                  </a:lnTo>
                  <a:lnTo>
                    <a:pt x="4278712" y="763784"/>
                  </a:lnTo>
                  <a:lnTo>
                    <a:pt x="4330979" y="736460"/>
                  </a:lnTo>
                  <a:lnTo>
                    <a:pt x="4339149" y="729741"/>
                  </a:lnTo>
                  <a:lnTo>
                    <a:pt x="4344874" y="717827"/>
                  </a:lnTo>
                  <a:lnTo>
                    <a:pt x="4346611" y="699882"/>
                  </a:lnTo>
                  <a:lnTo>
                    <a:pt x="4342815" y="675068"/>
                  </a:lnTo>
                  <a:lnTo>
                    <a:pt x="4333960" y="673958"/>
                  </a:lnTo>
                  <a:lnTo>
                    <a:pt x="4325016" y="673187"/>
                  </a:lnTo>
                  <a:lnTo>
                    <a:pt x="4315987" y="672737"/>
                  </a:lnTo>
                  <a:lnTo>
                    <a:pt x="4306874" y="672591"/>
                  </a:lnTo>
                  <a:lnTo>
                    <a:pt x="4263509" y="675427"/>
                  </a:lnTo>
                  <a:lnTo>
                    <a:pt x="4218869" y="682837"/>
                  </a:lnTo>
                  <a:lnTo>
                    <a:pt x="4173376" y="693174"/>
                  </a:lnTo>
                  <a:lnTo>
                    <a:pt x="4127451" y="704790"/>
                  </a:lnTo>
                  <a:lnTo>
                    <a:pt x="4081513" y="716038"/>
                  </a:lnTo>
                  <a:lnTo>
                    <a:pt x="4045369" y="724364"/>
                  </a:lnTo>
                  <a:lnTo>
                    <a:pt x="4015563" y="730745"/>
                  </a:lnTo>
                  <a:lnTo>
                    <a:pt x="3990703" y="734830"/>
                  </a:lnTo>
                  <a:lnTo>
                    <a:pt x="3969397" y="736269"/>
                  </a:lnTo>
                  <a:lnTo>
                    <a:pt x="3938897" y="732095"/>
                  </a:lnTo>
                  <a:lnTo>
                    <a:pt x="3908186" y="718578"/>
                  </a:lnTo>
                  <a:lnTo>
                    <a:pt x="3871385" y="694232"/>
                  </a:lnTo>
                  <a:lnTo>
                    <a:pt x="3822611" y="657567"/>
                  </a:lnTo>
                  <a:lnTo>
                    <a:pt x="3813980" y="652163"/>
                  </a:lnTo>
                  <a:lnTo>
                    <a:pt x="3804361" y="648085"/>
                  </a:lnTo>
                  <a:lnTo>
                    <a:pt x="3794046" y="645511"/>
                  </a:lnTo>
                  <a:lnTo>
                    <a:pt x="3783329" y="644613"/>
                  </a:lnTo>
                  <a:lnTo>
                    <a:pt x="3770371" y="645998"/>
                  </a:lnTo>
                  <a:lnTo>
                    <a:pt x="3757753" y="650354"/>
                  </a:lnTo>
                  <a:lnTo>
                    <a:pt x="3745977" y="657986"/>
                  </a:lnTo>
                  <a:lnTo>
                    <a:pt x="3735539" y="669201"/>
                  </a:lnTo>
                  <a:lnTo>
                    <a:pt x="3716678" y="692040"/>
                  </a:lnTo>
                  <a:lnTo>
                    <a:pt x="3698871" y="707728"/>
                  </a:lnTo>
                  <a:lnTo>
                    <a:pt x="3681822" y="716769"/>
                  </a:lnTo>
                  <a:lnTo>
                    <a:pt x="3665232" y="719670"/>
                  </a:lnTo>
                  <a:lnTo>
                    <a:pt x="3651849" y="717847"/>
                  </a:lnTo>
                  <a:lnTo>
                    <a:pt x="3638415" y="712557"/>
                  </a:lnTo>
                  <a:lnTo>
                    <a:pt x="3624768" y="704074"/>
                  </a:lnTo>
                  <a:lnTo>
                    <a:pt x="3610749" y="692670"/>
                  </a:lnTo>
                  <a:lnTo>
                    <a:pt x="3599315" y="685041"/>
                  </a:lnTo>
                  <a:lnTo>
                    <a:pt x="3587053" y="680404"/>
                  </a:lnTo>
                  <a:lnTo>
                    <a:pt x="3574079" y="678102"/>
                  </a:lnTo>
                  <a:lnTo>
                    <a:pt x="3560508" y="677481"/>
                  </a:lnTo>
                  <a:lnTo>
                    <a:pt x="3553256" y="677481"/>
                  </a:lnTo>
                  <a:lnTo>
                    <a:pt x="3522967" y="679170"/>
                  </a:lnTo>
                  <a:lnTo>
                    <a:pt x="3515220" y="679170"/>
                  </a:lnTo>
                  <a:lnTo>
                    <a:pt x="3496419" y="678121"/>
                  </a:lnTo>
                  <a:lnTo>
                    <a:pt x="3477663" y="674084"/>
                  </a:lnTo>
                  <a:lnTo>
                    <a:pt x="3459188" y="665722"/>
                  </a:lnTo>
                  <a:lnTo>
                    <a:pt x="3441230" y="651700"/>
                  </a:lnTo>
                  <a:lnTo>
                    <a:pt x="3488018" y="632980"/>
                  </a:lnTo>
                  <a:lnTo>
                    <a:pt x="3533903" y="618908"/>
                  </a:lnTo>
                  <a:lnTo>
                    <a:pt x="3579418" y="608768"/>
                  </a:lnTo>
                  <a:lnTo>
                    <a:pt x="3625097" y="601846"/>
                  </a:lnTo>
                  <a:lnTo>
                    <a:pt x="3671472" y="597428"/>
                  </a:lnTo>
                  <a:lnTo>
                    <a:pt x="3719077" y="594798"/>
                  </a:lnTo>
                  <a:lnTo>
                    <a:pt x="3768445" y="593242"/>
                  </a:lnTo>
                  <a:lnTo>
                    <a:pt x="3739638" y="548037"/>
                  </a:lnTo>
                  <a:lnTo>
                    <a:pt x="3707523" y="525300"/>
                  </a:lnTo>
                  <a:lnTo>
                    <a:pt x="3641343" y="514337"/>
                  </a:lnTo>
                  <a:lnTo>
                    <a:pt x="3591213" y="512882"/>
                  </a:lnTo>
                  <a:lnTo>
                    <a:pt x="3440958" y="509931"/>
                  </a:lnTo>
                  <a:lnTo>
                    <a:pt x="3390965" y="508482"/>
                  </a:lnTo>
                  <a:lnTo>
                    <a:pt x="3341040" y="506332"/>
                  </a:lnTo>
                  <a:lnTo>
                    <a:pt x="3291198" y="503200"/>
                  </a:lnTo>
                  <a:lnTo>
                    <a:pt x="3241453" y="498805"/>
                  </a:lnTo>
                  <a:lnTo>
                    <a:pt x="3191819" y="492866"/>
                  </a:lnTo>
                  <a:lnTo>
                    <a:pt x="3142310" y="485101"/>
                  </a:lnTo>
                  <a:lnTo>
                    <a:pt x="3079392" y="473429"/>
                  </a:lnTo>
                  <a:lnTo>
                    <a:pt x="3019933" y="452945"/>
                  </a:lnTo>
                  <a:lnTo>
                    <a:pt x="2980419" y="431439"/>
                  </a:lnTo>
                  <a:lnTo>
                    <a:pt x="2946796" y="410461"/>
                  </a:lnTo>
                  <a:lnTo>
                    <a:pt x="2895564" y="370082"/>
                  </a:lnTo>
                  <a:lnTo>
                    <a:pt x="2862922" y="331798"/>
                  </a:lnTo>
                  <a:lnTo>
                    <a:pt x="2845555" y="295601"/>
                  </a:lnTo>
                  <a:lnTo>
                    <a:pt x="2840148" y="261482"/>
                  </a:lnTo>
                  <a:lnTo>
                    <a:pt x="2840893" y="245198"/>
                  </a:lnTo>
                  <a:lnTo>
                    <a:pt x="2851954" y="199436"/>
                  </a:lnTo>
                  <a:lnTo>
                    <a:pt x="2867549" y="158286"/>
                  </a:lnTo>
                  <a:lnTo>
                    <a:pt x="2871821" y="145589"/>
                  </a:lnTo>
                  <a:lnTo>
                    <a:pt x="2874940" y="133399"/>
                  </a:lnTo>
                  <a:lnTo>
                    <a:pt x="2876490" y="121716"/>
                  </a:lnTo>
                  <a:lnTo>
                    <a:pt x="2876058" y="110538"/>
                  </a:lnTo>
                  <a:lnTo>
                    <a:pt x="2846219" y="70857"/>
                  </a:lnTo>
                  <a:lnTo>
                    <a:pt x="2808632" y="54019"/>
                  </a:lnTo>
                  <a:lnTo>
                    <a:pt x="2751512" y="39170"/>
                  </a:lnTo>
                  <a:lnTo>
                    <a:pt x="2671546" y="26301"/>
                  </a:lnTo>
                  <a:lnTo>
                    <a:pt x="2621887" y="19905"/>
                  </a:lnTo>
                  <a:lnTo>
                    <a:pt x="2571880" y="14508"/>
                  </a:lnTo>
                  <a:lnTo>
                    <a:pt x="2471745" y="4988"/>
                  </a:lnTo>
                  <a:lnTo>
                    <a:pt x="2422080" y="0"/>
                  </a:lnTo>
                  <a:lnTo>
                    <a:pt x="0" y="0"/>
                  </a:lnTo>
                  <a:lnTo>
                    <a:pt x="0" y="5657862"/>
                  </a:lnTo>
                  <a:lnTo>
                    <a:pt x="3043504" y="5657862"/>
                  </a:lnTo>
                  <a:lnTo>
                    <a:pt x="3049652" y="5648544"/>
                  </a:lnTo>
                  <a:lnTo>
                    <a:pt x="3053810" y="5638133"/>
                  </a:lnTo>
                  <a:lnTo>
                    <a:pt x="3055748" y="5626626"/>
                  </a:lnTo>
                  <a:lnTo>
                    <a:pt x="3055239" y="5614022"/>
                  </a:lnTo>
                  <a:lnTo>
                    <a:pt x="3037657" y="5561710"/>
                  </a:lnTo>
                  <a:lnTo>
                    <a:pt x="3000692" y="5541479"/>
                  </a:lnTo>
                  <a:lnTo>
                    <a:pt x="2987027" y="5543892"/>
                  </a:lnTo>
                  <a:lnTo>
                    <a:pt x="2969508" y="5549378"/>
                  </a:lnTo>
                  <a:lnTo>
                    <a:pt x="2952230" y="5553038"/>
                  </a:lnTo>
                  <a:lnTo>
                    <a:pt x="2935165" y="5555081"/>
                  </a:lnTo>
                  <a:lnTo>
                    <a:pt x="2918282" y="5555716"/>
                  </a:lnTo>
                  <a:lnTo>
                    <a:pt x="2894247" y="5554577"/>
                  </a:lnTo>
                  <a:lnTo>
                    <a:pt x="2870430" y="5551574"/>
                  </a:lnTo>
                  <a:lnTo>
                    <a:pt x="2846739" y="5547331"/>
                  </a:lnTo>
                  <a:lnTo>
                    <a:pt x="2799361" y="5537602"/>
                  </a:lnTo>
                  <a:lnTo>
                    <a:pt x="2775494" y="5533355"/>
                  </a:lnTo>
                  <a:lnTo>
                    <a:pt x="2751386" y="5530351"/>
                  </a:lnTo>
                  <a:lnTo>
                    <a:pt x="2726944" y="5529211"/>
                  </a:lnTo>
                  <a:lnTo>
                    <a:pt x="2717911" y="5529383"/>
                  </a:lnTo>
                  <a:lnTo>
                    <a:pt x="2708813" y="5529918"/>
                  </a:lnTo>
                  <a:lnTo>
                    <a:pt x="2699645" y="5530845"/>
                  </a:lnTo>
                  <a:lnTo>
                    <a:pt x="2690406" y="5532196"/>
                  </a:lnTo>
                  <a:lnTo>
                    <a:pt x="2736302" y="5513414"/>
                  </a:lnTo>
                  <a:lnTo>
                    <a:pt x="2919871" y="5439923"/>
                  </a:lnTo>
                  <a:lnTo>
                    <a:pt x="2965767" y="5421147"/>
                  </a:lnTo>
                  <a:lnTo>
                    <a:pt x="2951967" y="5419583"/>
                  </a:lnTo>
                  <a:lnTo>
                    <a:pt x="2938168" y="5418496"/>
                  </a:lnTo>
                  <a:lnTo>
                    <a:pt x="2924367" y="5417861"/>
                  </a:lnTo>
                  <a:lnTo>
                    <a:pt x="2910560" y="5417654"/>
                  </a:lnTo>
                  <a:lnTo>
                    <a:pt x="2860960" y="5420115"/>
                  </a:lnTo>
                  <a:lnTo>
                    <a:pt x="2811352" y="5426819"/>
                  </a:lnTo>
                  <a:lnTo>
                    <a:pt x="2761740" y="5436748"/>
                  </a:lnTo>
                  <a:lnTo>
                    <a:pt x="2712127" y="5448884"/>
                  </a:lnTo>
                  <a:lnTo>
                    <a:pt x="2612912" y="5475705"/>
                  </a:lnTo>
                  <a:lnTo>
                    <a:pt x="2563317" y="5488355"/>
                  </a:lnTo>
                  <a:lnTo>
                    <a:pt x="2542226" y="5496761"/>
                  </a:lnTo>
                  <a:lnTo>
                    <a:pt x="2519300" y="5508232"/>
                  </a:lnTo>
                  <a:lnTo>
                    <a:pt x="2496396" y="5518354"/>
                  </a:lnTo>
                  <a:lnTo>
                    <a:pt x="2475369" y="5522709"/>
                  </a:lnTo>
                  <a:lnTo>
                    <a:pt x="2464028" y="5520549"/>
                  </a:lnTo>
                  <a:lnTo>
                    <a:pt x="2454595" y="5513358"/>
                  </a:lnTo>
                  <a:lnTo>
                    <a:pt x="2447519" y="5500067"/>
                  </a:lnTo>
                  <a:lnTo>
                    <a:pt x="2443251" y="5479605"/>
                  </a:lnTo>
                  <a:lnTo>
                    <a:pt x="2452186" y="5445853"/>
                  </a:lnTo>
                  <a:lnTo>
                    <a:pt x="2479438" y="5424431"/>
                  </a:lnTo>
                  <a:lnTo>
                    <a:pt x="2515080" y="5410137"/>
                  </a:lnTo>
                  <a:lnTo>
                    <a:pt x="2549182" y="5397766"/>
                  </a:lnTo>
                  <a:lnTo>
                    <a:pt x="2598616" y="5376945"/>
                  </a:lnTo>
                  <a:lnTo>
                    <a:pt x="2648062" y="5357414"/>
                  </a:lnTo>
                  <a:lnTo>
                    <a:pt x="2697528" y="5339017"/>
                  </a:lnTo>
                  <a:lnTo>
                    <a:pt x="2747025" y="5321594"/>
                  </a:lnTo>
                  <a:lnTo>
                    <a:pt x="2796564" y="5304987"/>
                  </a:lnTo>
                  <a:lnTo>
                    <a:pt x="2846155" y="5289039"/>
                  </a:lnTo>
                  <a:lnTo>
                    <a:pt x="2895808" y="5273592"/>
                  </a:lnTo>
                  <a:lnTo>
                    <a:pt x="2945535" y="5258486"/>
                  </a:lnTo>
                  <a:lnTo>
                    <a:pt x="3095256" y="5213642"/>
                  </a:lnTo>
                  <a:lnTo>
                    <a:pt x="3122910" y="5208165"/>
                  </a:lnTo>
                  <a:lnTo>
                    <a:pt x="3136297" y="5204194"/>
                  </a:lnTo>
                  <a:lnTo>
                    <a:pt x="3147021" y="5196116"/>
                  </a:lnTo>
                  <a:lnTo>
                    <a:pt x="3184185" y="5157538"/>
                  </a:lnTo>
                  <a:lnTo>
                    <a:pt x="3223230" y="5124199"/>
                  </a:lnTo>
                  <a:lnTo>
                    <a:pt x="3264044" y="5094765"/>
                  </a:lnTo>
                  <a:lnTo>
                    <a:pt x="3306513" y="5067900"/>
                  </a:lnTo>
                  <a:lnTo>
                    <a:pt x="3350524" y="5042266"/>
                  </a:lnTo>
                  <a:lnTo>
                    <a:pt x="3395965" y="5016529"/>
                  </a:lnTo>
                  <a:lnTo>
                    <a:pt x="3442722" y="4989352"/>
                  </a:lnTo>
                  <a:lnTo>
                    <a:pt x="3490683" y="4959400"/>
                  </a:lnTo>
                  <a:lnTo>
                    <a:pt x="3480487" y="4955855"/>
                  </a:lnTo>
                  <a:lnTo>
                    <a:pt x="3470536" y="4953442"/>
                  </a:lnTo>
                  <a:lnTo>
                    <a:pt x="3460817" y="4952065"/>
                  </a:lnTo>
                  <a:lnTo>
                    <a:pt x="3451313" y="4951628"/>
                  </a:lnTo>
                  <a:lnTo>
                    <a:pt x="3431463" y="4953422"/>
                  </a:lnTo>
                  <a:lnTo>
                    <a:pt x="3412382" y="4958151"/>
                  </a:lnTo>
                  <a:lnTo>
                    <a:pt x="3393910" y="4964835"/>
                  </a:lnTo>
                  <a:lnTo>
                    <a:pt x="3358150" y="4980160"/>
                  </a:lnTo>
                  <a:lnTo>
                    <a:pt x="3340549" y="4986848"/>
                  </a:lnTo>
                  <a:lnTo>
                    <a:pt x="3322926" y="4991579"/>
                  </a:lnTo>
                  <a:lnTo>
                    <a:pt x="3305124" y="4993373"/>
                  </a:lnTo>
                  <a:lnTo>
                    <a:pt x="3299561" y="4993373"/>
                  </a:lnTo>
                  <a:lnTo>
                    <a:pt x="3293948" y="4992801"/>
                  </a:lnTo>
                  <a:lnTo>
                    <a:pt x="3288258" y="4991544"/>
                  </a:lnTo>
                  <a:lnTo>
                    <a:pt x="3331607" y="4947966"/>
                  </a:lnTo>
                  <a:lnTo>
                    <a:pt x="3376315" y="4915749"/>
                  </a:lnTo>
                  <a:lnTo>
                    <a:pt x="3421477" y="4890124"/>
                  </a:lnTo>
                  <a:lnTo>
                    <a:pt x="3466188" y="4866323"/>
                  </a:lnTo>
                  <a:lnTo>
                    <a:pt x="3509543" y="4839576"/>
                  </a:lnTo>
                  <a:lnTo>
                    <a:pt x="3544626" y="4816860"/>
                  </a:lnTo>
                  <a:lnTo>
                    <a:pt x="3651645" y="4752266"/>
                  </a:lnTo>
                  <a:lnTo>
                    <a:pt x="3706722" y="4718345"/>
                  </a:lnTo>
                  <a:lnTo>
                    <a:pt x="3751606" y="4688646"/>
                  </a:lnTo>
                  <a:lnTo>
                    <a:pt x="3777869" y="4667148"/>
                  </a:lnTo>
                  <a:lnTo>
                    <a:pt x="3811501" y="4635008"/>
                  </a:lnTo>
                  <a:lnTo>
                    <a:pt x="3846598" y="4605601"/>
                  </a:lnTo>
                  <a:lnTo>
                    <a:pt x="3918205" y="4549516"/>
                  </a:lnTo>
                  <a:lnTo>
                    <a:pt x="3953225" y="4520104"/>
                  </a:lnTo>
                  <a:lnTo>
                    <a:pt x="3986729" y="4487956"/>
                  </a:lnTo>
                  <a:lnTo>
                    <a:pt x="4017971" y="4451706"/>
                  </a:lnTo>
                  <a:lnTo>
                    <a:pt x="4046207" y="4409986"/>
                  </a:lnTo>
                  <a:lnTo>
                    <a:pt x="4080508" y="4369352"/>
                  </a:lnTo>
                  <a:lnTo>
                    <a:pt x="4119569" y="4343735"/>
                  </a:lnTo>
                  <a:lnTo>
                    <a:pt x="4160777" y="4324994"/>
                  </a:lnTo>
                  <a:lnTo>
                    <a:pt x="4201524" y="4304986"/>
                  </a:lnTo>
                  <a:lnTo>
                    <a:pt x="4239196" y="4275569"/>
                  </a:lnTo>
                  <a:lnTo>
                    <a:pt x="4245331" y="4241171"/>
                  </a:lnTo>
                  <a:lnTo>
                    <a:pt x="4237139" y="4217452"/>
                  </a:lnTo>
                  <a:lnTo>
                    <a:pt x="4222326" y="4198665"/>
                  </a:lnTo>
                  <a:lnTo>
                    <a:pt x="4208602" y="4179061"/>
                  </a:lnTo>
                  <a:lnTo>
                    <a:pt x="4204381" y="4152755"/>
                  </a:lnTo>
                  <a:lnTo>
                    <a:pt x="4211837" y="4128342"/>
                  </a:lnTo>
                  <a:lnTo>
                    <a:pt x="4224147" y="4102261"/>
                  </a:lnTo>
                  <a:lnTo>
                    <a:pt x="4234484" y="4070946"/>
                  </a:lnTo>
                  <a:lnTo>
                    <a:pt x="4187420" y="4094766"/>
                  </a:lnTo>
                  <a:lnTo>
                    <a:pt x="4140730" y="4116186"/>
                  </a:lnTo>
                  <a:lnTo>
                    <a:pt x="4093920" y="4135307"/>
                  </a:lnTo>
                  <a:lnTo>
                    <a:pt x="4046492" y="4152229"/>
                  </a:lnTo>
                  <a:lnTo>
                    <a:pt x="3997950" y="4167053"/>
                  </a:lnTo>
                  <a:lnTo>
                    <a:pt x="3947796" y="4179879"/>
                  </a:lnTo>
                  <a:lnTo>
                    <a:pt x="3895534" y="4190809"/>
                  </a:lnTo>
                  <a:lnTo>
                    <a:pt x="3928291" y="4149762"/>
                  </a:lnTo>
                  <a:lnTo>
                    <a:pt x="3961463" y="4134197"/>
                  </a:lnTo>
                  <a:lnTo>
                    <a:pt x="3992868" y="4127946"/>
                  </a:lnTo>
                  <a:lnTo>
                    <a:pt x="4020324" y="4114838"/>
                  </a:lnTo>
                  <a:lnTo>
                    <a:pt x="4055906" y="4087033"/>
                  </a:lnTo>
                  <a:lnTo>
                    <a:pt x="4068959" y="4068766"/>
                  </a:lnTo>
                  <a:lnTo>
                    <a:pt x="4072077" y="4041711"/>
                  </a:lnTo>
                  <a:lnTo>
                    <a:pt x="4068293" y="4028175"/>
                  </a:lnTo>
                  <a:lnTo>
                    <a:pt x="4061839" y="4019645"/>
                  </a:lnTo>
                  <a:lnTo>
                    <a:pt x="4053458" y="4015201"/>
                  </a:lnTo>
                  <a:lnTo>
                    <a:pt x="4043895" y="4013923"/>
                  </a:lnTo>
                  <a:lnTo>
                    <a:pt x="4035882" y="4013923"/>
                  </a:lnTo>
                  <a:lnTo>
                    <a:pt x="4027436" y="4016133"/>
                  </a:lnTo>
                  <a:lnTo>
                    <a:pt x="4020324" y="4018343"/>
                  </a:lnTo>
                  <a:lnTo>
                    <a:pt x="3998348" y="4022911"/>
                  </a:lnTo>
                  <a:lnTo>
                    <a:pt x="3976604" y="4026646"/>
                  </a:lnTo>
                  <a:lnTo>
                    <a:pt x="3955080" y="4029166"/>
                  </a:lnTo>
                  <a:lnTo>
                    <a:pt x="3933761" y="4030091"/>
                  </a:lnTo>
                  <a:lnTo>
                    <a:pt x="3897596" y="4026851"/>
                  </a:lnTo>
                  <a:lnTo>
                    <a:pt x="3861950" y="4015846"/>
                  </a:lnTo>
                  <a:lnTo>
                    <a:pt x="3826774" y="3995141"/>
                  </a:lnTo>
                  <a:lnTo>
                    <a:pt x="3792016" y="3962806"/>
                  </a:lnTo>
                  <a:lnTo>
                    <a:pt x="3834205" y="3936539"/>
                  </a:lnTo>
                  <a:lnTo>
                    <a:pt x="3876973" y="3914752"/>
                  </a:lnTo>
                  <a:lnTo>
                    <a:pt x="3920177" y="3896557"/>
                  </a:lnTo>
                  <a:lnTo>
                    <a:pt x="3963673" y="3881066"/>
                  </a:lnTo>
                  <a:lnTo>
                    <a:pt x="4007315" y="3867391"/>
                  </a:lnTo>
                  <a:lnTo>
                    <a:pt x="4094460" y="3841930"/>
                  </a:lnTo>
                  <a:lnTo>
                    <a:pt x="4137675" y="3828369"/>
                  </a:lnTo>
                  <a:lnTo>
                    <a:pt x="4180459" y="3813069"/>
                  </a:lnTo>
                  <a:lnTo>
                    <a:pt x="4222666" y="3795142"/>
                  </a:lnTo>
                  <a:lnTo>
                    <a:pt x="4264153" y="3773699"/>
                  </a:lnTo>
                  <a:lnTo>
                    <a:pt x="4304775" y="3747853"/>
                  </a:lnTo>
                  <a:lnTo>
                    <a:pt x="4344387" y="3716713"/>
                  </a:lnTo>
                  <a:lnTo>
                    <a:pt x="4382846" y="3679393"/>
                  </a:lnTo>
                  <a:lnTo>
                    <a:pt x="4374563" y="3664723"/>
                  </a:lnTo>
                  <a:lnTo>
                    <a:pt x="4365601" y="3655296"/>
                  </a:lnTo>
                  <a:lnTo>
                    <a:pt x="4356155" y="3650262"/>
                  </a:lnTo>
                  <a:lnTo>
                    <a:pt x="4346422" y="3648773"/>
                  </a:lnTo>
                  <a:lnTo>
                    <a:pt x="4334192" y="3650589"/>
                  </a:lnTo>
                  <a:lnTo>
                    <a:pt x="4322194" y="3654944"/>
                  </a:lnTo>
                  <a:lnTo>
                    <a:pt x="4310800" y="3660201"/>
                  </a:lnTo>
                  <a:lnTo>
                    <a:pt x="4300385" y="3664724"/>
                  </a:lnTo>
                  <a:lnTo>
                    <a:pt x="4225230" y="3680422"/>
                  </a:lnTo>
                  <a:lnTo>
                    <a:pt x="4177232" y="3685728"/>
                  </a:lnTo>
                  <a:lnTo>
                    <a:pt x="4123804" y="3689681"/>
                  </a:lnTo>
                  <a:lnTo>
                    <a:pt x="4066085" y="3692540"/>
                  </a:lnTo>
                  <a:lnTo>
                    <a:pt x="4005212" y="3694559"/>
                  </a:lnTo>
                  <a:lnTo>
                    <a:pt x="3942325" y="3695998"/>
                  </a:lnTo>
                  <a:lnTo>
                    <a:pt x="3752959" y="3699393"/>
                  </a:lnTo>
                  <a:lnTo>
                    <a:pt x="3693395" y="3701075"/>
                  </a:lnTo>
                  <a:lnTo>
                    <a:pt x="3637509" y="3703460"/>
                  </a:lnTo>
                  <a:lnTo>
                    <a:pt x="3586437" y="3706806"/>
                  </a:lnTo>
                  <a:lnTo>
                    <a:pt x="3541319" y="3711368"/>
                  </a:lnTo>
                  <a:lnTo>
                    <a:pt x="3503292" y="3717405"/>
                  </a:lnTo>
                  <a:lnTo>
                    <a:pt x="3453066" y="3734930"/>
                  </a:lnTo>
                  <a:lnTo>
                    <a:pt x="3422979" y="3753692"/>
                  </a:lnTo>
                  <a:lnTo>
                    <a:pt x="3392512" y="3767778"/>
                  </a:lnTo>
                  <a:lnTo>
                    <a:pt x="3361751" y="3776635"/>
                  </a:lnTo>
                  <a:lnTo>
                    <a:pt x="3330778" y="3779710"/>
                  </a:lnTo>
                  <a:lnTo>
                    <a:pt x="3319587" y="3779294"/>
                  </a:lnTo>
                  <a:lnTo>
                    <a:pt x="3308381" y="3778029"/>
                  </a:lnTo>
                  <a:lnTo>
                    <a:pt x="3297166" y="3775890"/>
                  </a:lnTo>
                  <a:lnTo>
                    <a:pt x="3285947" y="3772852"/>
                  </a:lnTo>
                  <a:lnTo>
                    <a:pt x="3278228" y="3767056"/>
                  </a:lnTo>
                  <a:lnTo>
                    <a:pt x="3285173" y="3759119"/>
                  </a:lnTo>
                  <a:lnTo>
                    <a:pt x="3304648" y="3749082"/>
                  </a:lnTo>
                  <a:lnTo>
                    <a:pt x="3334518" y="3736986"/>
                  </a:lnTo>
                  <a:lnTo>
                    <a:pt x="3416907" y="3706773"/>
                  </a:lnTo>
                  <a:lnTo>
                    <a:pt x="3465157" y="3688737"/>
                  </a:lnTo>
                  <a:lnTo>
                    <a:pt x="3515266" y="3668802"/>
                  </a:lnTo>
                  <a:lnTo>
                    <a:pt x="3565099" y="3647008"/>
                  </a:lnTo>
                  <a:lnTo>
                    <a:pt x="3612522" y="3623395"/>
                  </a:lnTo>
                  <a:lnTo>
                    <a:pt x="3655402" y="3598002"/>
                  </a:lnTo>
                  <a:lnTo>
                    <a:pt x="3691603" y="3570872"/>
                  </a:lnTo>
                  <a:lnTo>
                    <a:pt x="3718991" y="3542042"/>
                  </a:lnTo>
                  <a:lnTo>
                    <a:pt x="3732041" y="3527632"/>
                  </a:lnTo>
                  <a:lnTo>
                    <a:pt x="3752924" y="3507893"/>
                  </a:lnTo>
                  <a:lnTo>
                    <a:pt x="3814656" y="3455221"/>
                  </a:lnTo>
                  <a:lnTo>
                    <a:pt x="3853740" y="3423682"/>
                  </a:lnTo>
                  <a:lnTo>
                    <a:pt x="3897127" y="3389605"/>
                  </a:lnTo>
                  <a:lnTo>
                    <a:pt x="3943932" y="3353688"/>
                  </a:lnTo>
                  <a:lnTo>
                    <a:pt x="3993275" y="3316627"/>
                  </a:lnTo>
                  <a:lnTo>
                    <a:pt x="4044271" y="3279120"/>
                  </a:lnTo>
                  <a:lnTo>
                    <a:pt x="4096039" y="3241866"/>
                  </a:lnTo>
                  <a:lnTo>
                    <a:pt x="4147695" y="3205561"/>
                  </a:lnTo>
                  <a:lnTo>
                    <a:pt x="4198357" y="3170903"/>
                  </a:lnTo>
                  <a:lnTo>
                    <a:pt x="4247142" y="3138590"/>
                  </a:lnTo>
                  <a:lnTo>
                    <a:pt x="4293167" y="3109319"/>
                  </a:lnTo>
                  <a:lnTo>
                    <a:pt x="4335551" y="3083787"/>
                  </a:lnTo>
                  <a:lnTo>
                    <a:pt x="4373410" y="3062693"/>
                  </a:lnTo>
                  <a:lnTo>
                    <a:pt x="4349669" y="3038093"/>
                  </a:lnTo>
                  <a:lnTo>
                    <a:pt x="4321302" y="3025822"/>
                  </a:lnTo>
                  <a:lnTo>
                    <a:pt x="4299554" y="3006422"/>
                  </a:lnTo>
                  <a:lnTo>
                    <a:pt x="4295673" y="2960433"/>
                  </a:lnTo>
                  <a:lnTo>
                    <a:pt x="4339880" y="2940401"/>
                  </a:lnTo>
                  <a:lnTo>
                    <a:pt x="4385614" y="2923997"/>
                  </a:lnTo>
                  <a:lnTo>
                    <a:pt x="4480844" y="2893692"/>
                  </a:lnTo>
                  <a:lnTo>
                    <a:pt x="4529927" y="2875601"/>
                  </a:lnTo>
                  <a:lnTo>
                    <a:pt x="4579715" y="2852759"/>
                  </a:lnTo>
                  <a:lnTo>
                    <a:pt x="4630000" y="2823070"/>
                  </a:lnTo>
                  <a:lnTo>
                    <a:pt x="4612378" y="2809014"/>
                  </a:lnTo>
                  <a:lnTo>
                    <a:pt x="4594009" y="2800527"/>
                  </a:lnTo>
                  <a:lnTo>
                    <a:pt x="4575086" y="2796356"/>
                  </a:lnTo>
                  <a:lnTo>
                    <a:pt x="4555807" y="2795244"/>
                  </a:lnTo>
                  <a:lnTo>
                    <a:pt x="4548817" y="2795351"/>
                  </a:lnTo>
                  <a:lnTo>
                    <a:pt x="4513881" y="2797355"/>
                  </a:lnTo>
                  <a:lnTo>
                    <a:pt x="4500079" y="2797746"/>
                  </a:lnTo>
                  <a:lnTo>
                    <a:pt x="4491777" y="2797555"/>
                  </a:lnTo>
                  <a:lnTo>
                    <a:pt x="4483568" y="2796909"/>
                  </a:lnTo>
                  <a:lnTo>
                    <a:pt x="4475471" y="2795705"/>
                  </a:lnTo>
                  <a:lnTo>
                    <a:pt x="4467504" y="2793834"/>
                  </a:lnTo>
                  <a:lnTo>
                    <a:pt x="4493955" y="2754413"/>
                  </a:lnTo>
                  <a:lnTo>
                    <a:pt x="4525494" y="2734705"/>
                  </a:lnTo>
                  <a:lnTo>
                    <a:pt x="4592294" y="2714942"/>
                  </a:lnTo>
                  <a:lnTo>
                    <a:pt x="4626161" y="2688363"/>
                  </a:lnTo>
                  <a:lnTo>
                    <a:pt x="4663894" y="2643759"/>
                  </a:lnTo>
                  <a:lnTo>
                    <a:pt x="4692553" y="2601821"/>
                  </a:lnTo>
                  <a:lnTo>
                    <a:pt x="4699203" y="2583243"/>
                  </a:lnTo>
                  <a:lnTo>
                    <a:pt x="4650119" y="2599984"/>
                  </a:lnTo>
                  <a:lnTo>
                    <a:pt x="4601916" y="2613293"/>
                  </a:lnTo>
                  <a:lnTo>
                    <a:pt x="4553632" y="2624179"/>
                  </a:lnTo>
                  <a:lnTo>
                    <a:pt x="4505294" y="2633451"/>
                  </a:lnTo>
                  <a:lnTo>
                    <a:pt x="4408571" y="2650379"/>
                  </a:lnTo>
                  <a:lnTo>
                    <a:pt x="4360243" y="2659650"/>
                  </a:lnTo>
                  <a:lnTo>
                    <a:pt x="4311974" y="2670535"/>
                  </a:lnTo>
                  <a:lnTo>
                    <a:pt x="4263792" y="2683841"/>
                  </a:lnTo>
                  <a:lnTo>
                    <a:pt x="4215726" y="2700375"/>
                  </a:lnTo>
                  <a:lnTo>
                    <a:pt x="4196279" y="2708028"/>
                  </a:lnTo>
                  <a:lnTo>
                    <a:pt x="4176839" y="2715391"/>
                  </a:lnTo>
                  <a:lnTo>
                    <a:pt x="4157808" y="2720933"/>
                  </a:lnTo>
                  <a:lnTo>
                    <a:pt x="4139590" y="2723121"/>
                  </a:lnTo>
                  <a:lnTo>
                    <a:pt x="4120914" y="2719801"/>
                  </a:lnTo>
                  <a:lnTo>
                    <a:pt x="4104262" y="2708471"/>
                  </a:lnTo>
                  <a:lnTo>
                    <a:pt x="4090177" y="2687073"/>
                  </a:lnTo>
                  <a:lnTo>
                    <a:pt x="4079201" y="2653550"/>
                  </a:lnTo>
                  <a:lnTo>
                    <a:pt x="4076937" y="2643174"/>
                  </a:lnTo>
                  <a:lnTo>
                    <a:pt x="4074844" y="2635096"/>
                  </a:lnTo>
                  <a:lnTo>
                    <a:pt x="4071652" y="2629853"/>
                  </a:lnTo>
                  <a:lnTo>
                    <a:pt x="4066095" y="2627985"/>
                  </a:lnTo>
                  <a:lnTo>
                    <a:pt x="4057738" y="2629735"/>
                  </a:lnTo>
                  <a:lnTo>
                    <a:pt x="4045253" y="2635272"/>
                  </a:lnTo>
                  <a:lnTo>
                    <a:pt x="4027631" y="2645023"/>
                  </a:lnTo>
                  <a:lnTo>
                    <a:pt x="4003865" y="2659418"/>
                  </a:lnTo>
                  <a:lnTo>
                    <a:pt x="3990060" y="2667114"/>
                  </a:lnTo>
                  <a:lnTo>
                    <a:pt x="3975657" y="2674027"/>
                  </a:lnTo>
                  <a:lnTo>
                    <a:pt x="3960965" y="2679015"/>
                  </a:lnTo>
                  <a:lnTo>
                    <a:pt x="3946296" y="2680931"/>
                  </a:lnTo>
                  <a:lnTo>
                    <a:pt x="3936028" y="2679793"/>
                  </a:lnTo>
                  <a:lnTo>
                    <a:pt x="3926043" y="2676104"/>
                  </a:lnTo>
                  <a:lnTo>
                    <a:pt x="3916453" y="2669450"/>
                  </a:lnTo>
                  <a:lnTo>
                    <a:pt x="3907370" y="2659418"/>
                  </a:lnTo>
                  <a:lnTo>
                    <a:pt x="3924173" y="2632307"/>
                  </a:lnTo>
                  <a:lnTo>
                    <a:pt x="3944974" y="2619990"/>
                  </a:lnTo>
                  <a:lnTo>
                    <a:pt x="3967562" y="2614237"/>
                  </a:lnTo>
                  <a:lnTo>
                    <a:pt x="3989730" y="2606814"/>
                  </a:lnTo>
                  <a:lnTo>
                    <a:pt x="4021765" y="2586959"/>
                  </a:lnTo>
                  <a:lnTo>
                    <a:pt x="4062872" y="2559666"/>
                  </a:lnTo>
                  <a:lnTo>
                    <a:pt x="4109991" y="2527370"/>
                  </a:lnTo>
                  <a:lnTo>
                    <a:pt x="4256824" y="2424790"/>
                  </a:lnTo>
                  <a:lnTo>
                    <a:pt x="4297395" y="2396810"/>
                  </a:lnTo>
                  <a:lnTo>
                    <a:pt x="4373904" y="2349479"/>
                  </a:lnTo>
                  <a:lnTo>
                    <a:pt x="4416047" y="2329124"/>
                  </a:lnTo>
                  <a:lnTo>
                    <a:pt x="4456040" y="2313075"/>
                  </a:lnTo>
                  <a:lnTo>
                    <a:pt x="4494811" y="2299482"/>
                  </a:lnTo>
                  <a:lnTo>
                    <a:pt x="4533293" y="2286492"/>
                  </a:lnTo>
                  <a:lnTo>
                    <a:pt x="4572415" y="2272254"/>
                  </a:lnTo>
                  <a:lnTo>
                    <a:pt x="4613107" y="2254917"/>
                  </a:lnTo>
                  <a:lnTo>
                    <a:pt x="4656300" y="2232629"/>
                  </a:lnTo>
                  <a:lnTo>
                    <a:pt x="4702924" y="2203538"/>
                  </a:lnTo>
                  <a:lnTo>
                    <a:pt x="4698796" y="2204021"/>
                  </a:lnTo>
                  <a:lnTo>
                    <a:pt x="4691837" y="2204250"/>
                  </a:lnTo>
                  <a:lnTo>
                    <a:pt x="4671919" y="2200029"/>
                  </a:lnTo>
                  <a:lnTo>
                    <a:pt x="4660009" y="2190743"/>
                  </a:lnTo>
                  <a:lnTo>
                    <a:pt x="4646772" y="2181457"/>
                  </a:lnTo>
                  <a:lnTo>
                    <a:pt x="4622876" y="2177237"/>
                  </a:lnTo>
                  <a:lnTo>
                    <a:pt x="4606998" y="2175771"/>
                  </a:lnTo>
                  <a:lnTo>
                    <a:pt x="4592877" y="2169914"/>
                  </a:lnTo>
                  <a:lnTo>
                    <a:pt x="4583173" y="2157472"/>
                  </a:lnTo>
                  <a:lnTo>
                    <a:pt x="4580547" y="2136254"/>
                  </a:lnTo>
                  <a:lnTo>
                    <a:pt x="4591702" y="2116010"/>
                  </a:lnTo>
                  <a:lnTo>
                    <a:pt x="4620810" y="2084283"/>
                  </a:lnTo>
                  <a:lnTo>
                    <a:pt x="4661334" y="2045220"/>
                  </a:lnTo>
                  <a:lnTo>
                    <a:pt x="4706740" y="2002969"/>
                  </a:lnTo>
                  <a:lnTo>
                    <a:pt x="4750491" y="1961675"/>
                  </a:lnTo>
                  <a:lnTo>
                    <a:pt x="4786051" y="1925486"/>
                  </a:lnTo>
                  <a:lnTo>
                    <a:pt x="4806884" y="1898549"/>
                  </a:lnTo>
                  <a:lnTo>
                    <a:pt x="4806454" y="1885010"/>
                  </a:lnTo>
                  <a:lnTo>
                    <a:pt x="4797223" y="1881565"/>
                  </a:lnTo>
                  <a:lnTo>
                    <a:pt x="4787187" y="1879201"/>
                  </a:lnTo>
                  <a:lnTo>
                    <a:pt x="4776424" y="1877839"/>
                  </a:lnTo>
                  <a:lnTo>
                    <a:pt x="4765014" y="1877402"/>
                  </a:lnTo>
                  <a:lnTo>
                    <a:pt x="4729791" y="1880555"/>
                  </a:lnTo>
                  <a:lnTo>
                    <a:pt x="4691868" y="1888866"/>
                  </a:lnTo>
                  <a:lnTo>
                    <a:pt x="4653107" y="1900618"/>
                  </a:lnTo>
                  <a:lnTo>
                    <a:pt x="4615370" y="1914093"/>
                  </a:lnTo>
                  <a:lnTo>
                    <a:pt x="4550381" y="1939315"/>
                  </a:lnTo>
                  <a:lnTo>
                    <a:pt x="4526852" y="1947629"/>
                  </a:lnTo>
                  <a:lnTo>
                    <a:pt x="4511776" y="1950783"/>
                  </a:lnTo>
                  <a:lnTo>
                    <a:pt x="4507801" y="1949728"/>
                  </a:lnTo>
                  <a:lnTo>
                    <a:pt x="4507142" y="1946382"/>
                  </a:lnTo>
                  <a:lnTo>
                    <a:pt x="4564960" y="1876397"/>
                  </a:lnTo>
                  <a:lnTo>
                    <a:pt x="4600303" y="1837612"/>
                  </a:lnTo>
                  <a:lnTo>
                    <a:pt x="4629540" y="1811586"/>
                  </a:lnTo>
                  <a:lnTo>
                    <a:pt x="4695913" y="1782635"/>
                  </a:lnTo>
                  <a:lnTo>
                    <a:pt x="4718685" y="1769441"/>
                  </a:lnTo>
                  <a:lnTo>
                    <a:pt x="4749026" y="1742584"/>
                  </a:lnTo>
                  <a:lnTo>
                    <a:pt x="4785043" y="1705414"/>
                  </a:lnTo>
                  <a:lnTo>
                    <a:pt x="4824844" y="1661280"/>
                  </a:lnTo>
                  <a:lnTo>
                    <a:pt x="4908232" y="1565522"/>
                  </a:lnTo>
                  <a:lnTo>
                    <a:pt x="4948033" y="1520596"/>
                  </a:lnTo>
                  <a:lnTo>
                    <a:pt x="4984050" y="1482106"/>
                  </a:lnTo>
                  <a:lnTo>
                    <a:pt x="5014391" y="1453401"/>
                  </a:lnTo>
                  <a:lnTo>
                    <a:pt x="5037162" y="1437830"/>
                  </a:lnTo>
                  <a:lnTo>
                    <a:pt x="5046095" y="1427697"/>
                  </a:lnTo>
                  <a:close/>
                </a:path>
              </a:pathLst>
            </a:custGeom>
            <a:solidFill>
              <a:srgbClr val="F3F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8924" y="2986620"/>
              <a:ext cx="2709862" cy="160703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122102" y="2709765"/>
            <a:ext cx="4287520" cy="27419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377190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POKÉMON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property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created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Satoshi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Tajiri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1996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3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launched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Nintendo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same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year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role-playing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video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game.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become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second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most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successful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video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game-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based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franchise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all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time,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behind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Mario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Bros.,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selling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200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million</a:t>
            </a:r>
            <a:r>
              <a:rPr sz="1450" b="1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copies.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Under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watchful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eye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LIMA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Hall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Fame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member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Al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Kahn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at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4Kids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Entertainment,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also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grow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into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strong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property,</a:t>
            </a:r>
            <a:r>
              <a:rPr sz="1450" b="1" spc="3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licenses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trading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cards,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apparel,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books,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other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media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forms.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POKÉMON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LIMA’s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entertainment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character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year</a:t>
            </a:r>
            <a:r>
              <a:rPr sz="1450" b="1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2000.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90810" y="1580391"/>
            <a:ext cx="118110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8615" marR="5080" indent="-336550">
              <a:lnSpc>
                <a:spcPct val="101499"/>
              </a:lnSpc>
              <a:spcBef>
                <a:spcPts val="95"/>
              </a:spcBef>
            </a:pPr>
            <a:r>
              <a:rPr spc="-10" dirty="0"/>
              <a:t>POKEMON </a:t>
            </a:r>
            <a:r>
              <a:rPr spc="-20" dirty="0"/>
              <a:t>1996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5" y="1057275"/>
            <a:ext cx="10058400" cy="5658485"/>
            <a:chOff x="-25" y="1057275"/>
            <a:chExt cx="10058400" cy="56584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25" y="1057275"/>
              <a:ext cx="10058400" cy="56578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5782" y="2692374"/>
              <a:ext cx="1616354" cy="164532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735400" y="1435597"/>
            <a:ext cx="6910070" cy="36607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81505" marR="2472690" algn="ctr">
              <a:lnSpc>
                <a:spcPct val="101499"/>
              </a:lnSpc>
              <a:spcBef>
                <a:spcPts val="95"/>
              </a:spcBef>
            </a:pPr>
            <a:r>
              <a:rPr sz="1950" b="1" dirty="0">
                <a:solidFill>
                  <a:srgbClr val="231F20"/>
                </a:solidFill>
                <a:latin typeface="Candara"/>
                <a:cs typeface="Candara"/>
              </a:rPr>
              <a:t>SOUTH</a:t>
            </a:r>
            <a:r>
              <a:rPr sz="1950" b="1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50" b="1" dirty="0">
                <a:solidFill>
                  <a:srgbClr val="231F20"/>
                </a:solidFill>
                <a:latin typeface="Candara"/>
                <a:cs typeface="Candara"/>
              </a:rPr>
              <a:t>PARK</a:t>
            </a:r>
            <a:r>
              <a:rPr sz="1950" b="1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50" b="1" dirty="0">
                <a:solidFill>
                  <a:srgbClr val="231F20"/>
                </a:solidFill>
                <a:latin typeface="Candara"/>
                <a:cs typeface="Candara"/>
              </a:rPr>
              <a:t>TV</a:t>
            </a:r>
            <a:r>
              <a:rPr sz="1950" b="1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50" b="1" spc="-10" dirty="0">
                <a:solidFill>
                  <a:srgbClr val="231F20"/>
                </a:solidFill>
                <a:latin typeface="Candara"/>
                <a:cs typeface="Candara"/>
              </a:rPr>
              <a:t>SERIES </a:t>
            </a:r>
            <a:r>
              <a:rPr sz="1950" b="1" spc="-20" dirty="0">
                <a:solidFill>
                  <a:srgbClr val="231F20"/>
                </a:solidFill>
                <a:latin typeface="Candara"/>
                <a:cs typeface="Candara"/>
              </a:rPr>
              <a:t>1997</a:t>
            </a:r>
            <a:endParaRPr sz="1950">
              <a:latin typeface="Candara"/>
              <a:cs typeface="Candara"/>
            </a:endParaRPr>
          </a:p>
          <a:p>
            <a:pPr>
              <a:lnSpc>
                <a:spcPct val="100000"/>
              </a:lnSpc>
              <a:spcBef>
                <a:spcPts val="615"/>
              </a:spcBef>
            </a:pPr>
            <a:endParaRPr sz="1950">
              <a:latin typeface="Candara"/>
              <a:cs typeface="Candara"/>
            </a:endParaRPr>
          </a:p>
          <a:p>
            <a:pPr marL="1749425" marR="5080" indent="598805" algn="just">
              <a:lnSpc>
                <a:spcPct val="101699"/>
              </a:lnSpc>
            </a:pPr>
            <a:r>
              <a:rPr sz="1900" spc="-270" dirty="0">
                <a:solidFill>
                  <a:srgbClr val="231F20"/>
                </a:solidFill>
                <a:latin typeface="Candara"/>
                <a:cs typeface="Candara"/>
              </a:rPr>
              <a:t>Comedy</a:t>
            </a:r>
            <a:r>
              <a:rPr sz="19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04" dirty="0">
                <a:solidFill>
                  <a:srgbClr val="231F20"/>
                </a:solidFill>
                <a:latin typeface="Candara"/>
                <a:cs typeface="Candara"/>
              </a:rPr>
              <a:t>Central</a:t>
            </a:r>
            <a:r>
              <a:rPr sz="190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65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90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25" dirty="0">
                <a:solidFill>
                  <a:srgbClr val="231F20"/>
                </a:solidFill>
                <a:latin typeface="Candara"/>
                <a:cs typeface="Candara"/>
              </a:rPr>
              <a:t>broadcast</a:t>
            </a:r>
            <a:r>
              <a:rPr sz="190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70" dirty="0">
                <a:solidFill>
                  <a:srgbClr val="231F20"/>
                </a:solidFill>
                <a:latin typeface="Candara"/>
                <a:cs typeface="Candara"/>
              </a:rPr>
              <a:t>its</a:t>
            </a:r>
            <a:r>
              <a:rPr sz="19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35" dirty="0">
                <a:solidFill>
                  <a:srgbClr val="231F20"/>
                </a:solidFill>
                <a:latin typeface="Candara"/>
                <a:cs typeface="Candara"/>
              </a:rPr>
              <a:t>animated</a:t>
            </a:r>
            <a:r>
              <a:rPr sz="19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25" dirty="0">
                <a:solidFill>
                  <a:srgbClr val="231F20"/>
                </a:solidFill>
                <a:latin typeface="Candara"/>
                <a:cs typeface="Candara"/>
              </a:rPr>
              <a:t>sitcom</a:t>
            </a:r>
            <a:r>
              <a:rPr sz="190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95" dirty="0">
                <a:solidFill>
                  <a:srgbClr val="231F20"/>
                </a:solidFill>
                <a:latin typeface="Candara"/>
                <a:cs typeface="Candara"/>
              </a:rPr>
              <a:t>called</a:t>
            </a:r>
            <a:r>
              <a:rPr sz="1900" spc="-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b="1" spc="-285" dirty="0">
                <a:solidFill>
                  <a:srgbClr val="231F20"/>
                </a:solidFill>
                <a:latin typeface="Candara"/>
                <a:cs typeface="Candara"/>
              </a:rPr>
              <a:t>SOUTH</a:t>
            </a:r>
            <a:r>
              <a:rPr sz="1900" b="1" spc="-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b="1" spc="-285" dirty="0">
                <a:solidFill>
                  <a:srgbClr val="231F20"/>
                </a:solidFill>
                <a:latin typeface="Candara"/>
                <a:cs typeface="Candara"/>
              </a:rPr>
              <a:t>PARK</a:t>
            </a:r>
            <a:r>
              <a:rPr sz="1900" b="1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75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900" spc="-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29" dirty="0">
                <a:solidFill>
                  <a:srgbClr val="231F20"/>
                </a:solidFill>
                <a:latin typeface="Candara"/>
                <a:cs typeface="Candara"/>
              </a:rPr>
              <a:t>1997</a:t>
            </a:r>
            <a:r>
              <a:rPr sz="190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15" dirty="0">
                <a:solidFill>
                  <a:srgbClr val="231F20"/>
                </a:solidFill>
                <a:latin typeface="Candara"/>
                <a:cs typeface="Candara"/>
              </a:rPr>
              <a:t>and,</a:t>
            </a:r>
            <a:r>
              <a:rPr sz="19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00" dirty="0">
                <a:solidFill>
                  <a:srgbClr val="231F20"/>
                </a:solidFill>
                <a:latin typeface="Candara"/>
                <a:cs typeface="Candara"/>
              </a:rPr>
              <a:t>since</a:t>
            </a:r>
            <a:r>
              <a:rPr sz="19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55" dirty="0">
                <a:solidFill>
                  <a:srgbClr val="231F20"/>
                </a:solidFill>
                <a:latin typeface="Candara"/>
                <a:cs typeface="Candara"/>
              </a:rPr>
              <a:t>its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04" dirty="0">
                <a:solidFill>
                  <a:srgbClr val="231F20"/>
                </a:solidFill>
                <a:latin typeface="Candara"/>
                <a:cs typeface="Candara"/>
              </a:rPr>
              <a:t>introduction,</a:t>
            </a:r>
            <a:r>
              <a:rPr sz="19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40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9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35" dirty="0">
                <a:solidFill>
                  <a:srgbClr val="231F20"/>
                </a:solidFill>
                <a:latin typeface="Candara"/>
                <a:cs typeface="Candara"/>
              </a:rPr>
              <a:t>has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00" dirty="0">
                <a:solidFill>
                  <a:srgbClr val="231F20"/>
                </a:solidFill>
                <a:latin typeface="Candara"/>
                <a:cs typeface="Candara"/>
              </a:rPr>
              <a:t>consistently</a:t>
            </a:r>
            <a:r>
              <a:rPr sz="1900" spc="-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35" dirty="0">
                <a:solidFill>
                  <a:srgbClr val="231F20"/>
                </a:solidFill>
                <a:latin typeface="Candara"/>
                <a:cs typeface="Candara"/>
              </a:rPr>
              <a:t>earned</a:t>
            </a:r>
            <a:r>
              <a:rPr sz="190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25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90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15" dirty="0">
                <a:solidFill>
                  <a:srgbClr val="231F20"/>
                </a:solidFill>
                <a:latin typeface="Candara"/>
                <a:cs typeface="Candara"/>
              </a:rPr>
              <a:t>highest</a:t>
            </a:r>
            <a:r>
              <a:rPr sz="190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04" dirty="0">
                <a:solidFill>
                  <a:srgbClr val="231F20"/>
                </a:solidFill>
                <a:latin typeface="Candara"/>
                <a:cs typeface="Candara"/>
              </a:rPr>
              <a:t>rating</a:t>
            </a:r>
            <a:r>
              <a:rPr sz="19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29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90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45" dirty="0">
                <a:solidFill>
                  <a:srgbClr val="231F20"/>
                </a:solidFill>
                <a:latin typeface="Candara"/>
                <a:cs typeface="Candara"/>
              </a:rPr>
              <a:t>any</a:t>
            </a:r>
            <a:r>
              <a:rPr sz="19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04" dirty="0">
                <a:solidFill>
                  <a:srgbClr val="231F20"/>
                </a:solidFill>
                <a:latin typeface="Candara"/>
                <a:cs typeface="Candara"/>
              </a:rPr>
              <a:t>basic</a:t>
            </a:r>
            <a:r>
              <a:rPr sz="190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15" dirty="0">
                <a:solidFill>
                  <a:srgbClr val="231F20"/>
                </a:solidFill>
                <a:latin typeface="Candara"/>
                <a:cs typeface="Candara"/>
              </a:rPr>
              <a:t>cable</a:t>
            </a:r>
            <a:r>
              <a:rPr sz="190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35" dirty="0">
                <a:solidFill>
                  <a:srgbClr val="231F20"/>
                </a:solidFill>
                <a:latin typeface="Candara"/>
                <a:cs typeface="Candara"/>
              </a:rPr>
              <a:t>program.</a:t>
            </a:r>
            <a:r>
              <a:rPr sz="19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900" spc="-229" dirty="0">
                <a:solidFill>
                  <a:srgbClr val="231F20"/>
                </a:solidFill>
                <a:latin typeface="Candara"/>
                <a:cs typeface="Candara"/>
              </a:rPr>
              <a:t>Created</a:t>
            </a:r>
            <a:r>
              <a:rPr sz="19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25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900" spc="-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25" dirty="0">
                <a:solidFill>
                  <a:srgbClr val="231F20"/>
                </a:solidFill>
                <a:latin typeface="Candara"/>
                <a:cs typeface="Candara"/>
              </a:rPr>
              <a:t>Trey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15" dirty="0">
                <a:solidFill>
                  <a:srgbClr val="231F20"/>
                </a:solidFill>
                <a:latin typeface="Candara"/>
                <a:cs typeface="Candara"/>
              </a:rPr>
              <a:t>Parker</a:t>
            </a:r>
            <a:r>
              <a:rPr sz="1900" spc="-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45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900" spc="-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54" dirty="0">
                <a:solidFill>
                  <a:srgbClr val="231F20"/>
                </a:solidFill>
                <a:latin typeface="Candara"/>
                <a:cs typeface="Candara"/>
              </a:rPr>
              <a:t>Matt</a:t>
            </a:r>
            <a:r>
              <a:rPr sz="19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35" dirty="0">
                <a:solidFill>
                  <a:srgbClr val="231F20"/>
                </a:solidFill>
                <a:latin typeface="Candara"/>
                <a:cs typeface="Candara"/>
              </a:rPr>
              <a:t>Stone</a:t>
            </a:r>
            <a:r>
              <a:rPr sz="1900" spc="-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95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35" dirty="0">
                <a:solidFill>
                  <a:srgbClr val="231F20"/>
                </a:solidFill>
                <a:latin typeface="Candara"/>
                <a:cs typeface="Candara"/>
              </a:rPr>
              <a:t>an</a:t>
            </a:r>
            <a:r>
              <a:rPr sz="1900" spc="-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15" dirty="0">
                <a:solidFill>
                  <a:srgbClr val="231F20"/>
                </a:solidFill>
                <a:latin typeface="Candara"/>
                <a:cs typeface="Candara"/>
              </a:rPr>
              <a:t>adult</a:t>
            </a:r>
            <a:r>
              <a:rPr sz="19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29" dirty="0">
                <a:solidFill>
                  <a:srgbClr val="231F20"/>
                </a:solidFill>
                <a:latin typeface="Candara"/>
                <a:cs typeface="Candara"/>
              </a:rPr>
              <a:t>audience</a:t>
            </a:r>
            <a:r>
              <a:rPr sz="19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15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900" spc="-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75" dirty="0">
                <a:solidFill>
                  <a:srgbClr val="231F20"/>
                </a:solidFill>
                <a:latin typeface="Candara"/>
                <a:cs typeface="Candara"/>
              </a:rPr>
              <a:t>satirical</a:t>
            </a:r>
            <a:r>
              <a:rPr sz="19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10" dirty="0">
                <a:solidFill>
                  <a:srgbClr val="231F20"/>
                </a:solidFill>
                <a:latin typeface="Candara"/>
                <a:cs typeface="Candara"/>
              </a:rPr>
              <a:t>hu-</a:t>
            </a:r>
            <a:r>
              <a:rPr sz="1900" spc="-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25" dirty="0">
                <a:solidFill>
                  <a:srgbClr val="231F20"/>
                </a:solidFill>
                <a:latin typeface="Candara"/>
                <a:cs typeface="Candara"/>
              </a:rPr>
              <a:t>mor,</a:t>
            </a:r>
            <a:r>
              <a:rPr sz="19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55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9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25" dirty="0">
                <a:solidFill>
                  <a:srgbClr val="231F20"/>
                </a:solidFill>
                <a:latin typeface="Candara"/>
                <a:cs typeface="Candara"/>
              </a:rPr>
              <a:t>focuses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50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900" spc="-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10" dirty="0">
                <a:solidFill>
                  <a:srgbClr val="231F20"/>
                </a:solidFill>
                <a:latin typeface="Candara"/>
                <a:cs typeface="Candara"/>
              </a:rPr>
              <a:t>four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04" dirty="0">
                <a:solidFill>
                  <a:srgbClr val="231F20"/>
                </a:solidFill>
                <a:latin typeface="Candara"/>
                <a:cs typeface="Candara"/>
              </a:rPr>
              <a:t>children</a:t>
            </a:r>
            <a:r>
              <a:rPr sz="1900" spc="-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45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900" spc="-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80" dirty="0">
                <a:solidFill>
                  <a:srgbClr val="231F20"/>
                </a:solidFill>
                <a:latin typeface="Candara"/>
                <a:cs typeface="Candara"/>
              </a:rPr>
              <a:t>their</a:t>
            </a:r>
            <a:r>
              <a:rPr sz="1900" spc="-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25" dirty="0">
                <a:solidFill>
                  <a:srgbClr val="231F20"/>
                </a:solidFill>
                <a:latin typeface="Candara"/>
                <a:cs typeface="Candara"/>
              </a:rPr>
              <a:t>adventures</a:t>
            </a:r>
            <a:r>
              <a:rPr sz="1900" spc="-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75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900" spc="-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35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9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35" dirty="0">
                <a:solidFill>
                  <a:srgbClr val="231F20"/>
                </a:solidFill>
                <a:latin typeface="Candara"/>
                <a:cs typeface="Candara"/>
              </a:rPr>
              <a:t>Colorado</a:t>
            </a:r>
            <a:r>
              <a:rPr sz="1900" spc="-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29" dirty="0">
                <a:solidFill>
                  <a:srgbClr val="231F20"/>
                </a:solidFill>
                <a:latin typeface="Candara"/>
                <a:cs typeface="Candara"/>
              </a:rPr>
              <a:t>town.</a:t>
            </a:r>
            <a:r>
              <a:rPr sz="1900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50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900" spc="-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50" dirty="0">
                <a:solidFill>
                  <a:srgbClr val="231F20"/>
                </a:solidFill>
                <a:latin typeface="Candara"/>
                <a:cs typeface="Candara"/>
              </a:rPr>
              <a:t>is</a:t>
            </a:r>
            <a:r>
              <a:rPr sz="1900" spc="-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25" dirty="0">
                <a:solidFill>
                  <a:srgbClr val="231F20"/>
                </a:solidFill>
                <a:latin typeface="Candara"/>
                <a:cs typeface="Candara"/>
              </a:rPr>
              <a:t>reported</a:t>
            </a:r>
            <a:r>
              <a:rPr sz="1900" spc="-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15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900" spc="-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29" dirty="0">
                <a:solidFill>
                  <a:srgbClr val="231F20"/>
                </a:solidFill>
                <a:latin typeface="Candara"/>
                <a:cs typeface="Candara"/>
              </a:rPr>
              <a:t>generate</a:t>
            </a:r>
            <a:r>
              <a:rPr sz="1900" spc="-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10" dirty="0">
                <a:solidFill>
                  <a:srgbClr val="231F20"/>
                </a:solidFill>
                <a:latin typeface="Candara"/>
                <a:cs typeface="Candara"/>
              </a:rPr>
              <a:t>several</a:t>
            </a:r>
            <a:r>
              <a:rPr sz="1900" spc="-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95" dirty="0">
                <a:solidFill>
                  <a:srgbClr val="231F20"/>
                </a:solidFill>
                <a:latin typeface="Candara"/>
                <a:cs typeface="Candara"/>
              </a:rPr>
              <a:t>million</a:t>
            </a:r>
            <a:r>
              <a:rPr sz="1900" spc="-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00" dirty="0">
                <a:solidFill>
                  <a:srgbClr val="231F20"/>
                </a:solidFill>
                <a:latin typeface="Candara"/>
                <a:cs typeface="Candara"/>
              </a:rPr>
              <a:t>dollars</a:t>
            </a:r>
            <a:r>
              <a:rPr sz="1900" spc="-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35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900" spc="-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20" dirty="0">
                <a:solidFill>
                  <a:srgbClr val="231F20"/>
                </a:solidFill>
                <a:latin typeface="Candara"/>
                <a:cs typeface="Candara"/>
              </a:rPr>
              <a:t>year</a:t>
            </a:r>
            <a:r>
              <a:rPr sz="1900" spc="-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75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900" spc="-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00" dirty="0">
                <a:solidFill>
                  <a:srgbClr val="231F20"/>
                </a:solidFill>
                <a:latin typeface="Candara"/>
                <a:cs typeface="Candara"/>
              </a:rPr>
              <a:t>roy-</a:t>
            </a:r>
            <a:r>
              <a:rPr sz="1900" spc="-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80" dirty="0">
                <a:solidFill>
                  <a:srgbClr val="231F20"/>
                </a:solidFill>
                <a:latin typeface="Candara"/>
                <a:cs typeface="Candara"/>
              </a:rPr>
              <a:t>alties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45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04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25" dirty="0">
                <a:solidFill>
                  <a:srgbClr val="231F20"/>
                </a:solidFill>
                <a:latin typeface="Candara"/>
                <a:cs typeface="Candara"/>
              </a:rPr>
              <a:t>products</a:t>
            </a:r>
            <a:r>
              <a:rPr sz="190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10" dirty="0">
                <a:solidFill>
                  <a:srgbClr val="231F20"/>
                </a:solidFill>
                <a:latin typeface="Candara"/>
                <a:cs typeface="Candara"/>
              </a:rPr>
              <a:t>include</a:t>
            </a:r>
            <a:r>
              <a:rPr sz="19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35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9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90" dirty="0">
                <a:solidFill>
                  <a:srgbClr val="231F20"/>
                </a:solidFill>
                <a:latin typeface="Candara"/>
                <a:cs typeface="Candara"/>
              </a:rPr>
              <a:t>pinball</a:t>
            </a:r>
            <a:r>
              <a:rPr sz="19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40" dirty="0">
                <a:solidFill>
                  <a:srgbClr val="231F20"/>
                </a:solidFill>
                <a:latin typeface="Candara"/>
                <a:cs typeface="Candara"/>
              </a:rPr>
              <a:t>machine</a:t>
            </a:r>
            <a:r>
              <a:rPr sz="190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29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900" spc="-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45" dirty="0">
                <a:solidFill>
                  <a:srgbClr val="231F20"/>
                </a:solidFill>
                <a:latin typeface="Candara"/>
                <a:cs typeface="Candara"/>
              </a:rPr>
              <a:t>Sega</a:t>
            </a:r>
            <a:r>
              <a:rPr sz="19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54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endParaRPr sz="1900">
              <a:latin typeface="Candara"/>
              <a:cs typeface="Candara"/>
            </a:endParaRPr>
          </a:p>
          <a:p>
            <a:pPr marL="12700" marR="5080" algn="just">
              <a:lnSpc>
                <a:spcPct val="101800"/>
              </a:lnSpc>
            </a:pPr>
            <a:r>
              <a:rPr sz="1900" spc="-265" dirty="0">
                <a:solidFill>
                  <a:srgbClr val="231F20"/>
                </a:solidFill>
                <a:latin typeface="Candara"/>
                <a:cs typeface="Candara"/>
              </a:rPr>
              <a:t>games</a:t>
            </a:r>
            <a:r>
              <a:rPr sz="19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45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9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15" dirty="0">
                <a:solidFill>
                  <a:srgbClr val="231F20"/>
                </a:solidFill>
                <a:latin typeface="Candara"/>
                <a:cs typeface="Candara"/>
              </a:rPr>
              <a:t>puzzles</a:t>
            </a:r>
            <a:r>
              <a:rPr sz="19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35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9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45" dirty="0">
                <a:solidFill>
                  <a:srgbClr val="231F20"/>
                </a:solidFill>
                <a:latin typeface="Candara"/>
                <a:cs typeface="Candara"/>
              </a:rPr>
              <a:t>Fun</a:t>
            </a:r>
            <a:r>
              <a:rPr sz="190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45" dirty="0">
                <a:solidFill>
                  <a:srgbClr val="231F20"/>
                </a:solidFill>
                <a:latin typeface="Candara"/>
                <a:cs typeface="Candara"/>
              </a:rPr>
              <a:t>4</a:t>
            </a:r>
            <a:r>
              <a:rPr sz="190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65" dirty="0">
                <a:solidFill>
                  <a:srgbClr val="231F20"/>
                </a:solidFill>
                <a:latin typeface="Candara"/>
                <a:cs typeface="Candara"/>
              </a:rPr>
              <a:t>All.</a:t>
            </a:r>
            <a:r>
              <a:rPr sz="1900" spc="4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85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90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15" dirty="0">
                <a:solidFill>
                  <a:srgbClr val="231F20"/>
                </a:solidFill>
                <a:latin typeface="Candara"/>
                <a:cs typeface="Candara"/>
              </a:rPr>
              <a:t>1998,</a:t>
            </a:r>
            <a:r>
              <a:rPr sz="190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95" dirty="0">
                <a:solidFill>
                  <a:srgbClr val="231F20"/>
                </a:solidFill>
                <a:latin typeface="Candara"/>
                <a:cs typeface="Candara"/>
              </a:rPr>
              <a:t>SOUTH</a:t>
            </a:r>
            <a:r>
              <a:rPr sz="190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85" dirty="0">
                <a:solidFill>
                  <a:srgbClr val="231F20"/>
                </a:solidFill>
                <a:latin typeface="Candara"/>
                <a:cs typeface="Candara"/>
              </a:rPr>
              <a:t>PARK</a:t>
            </a:r>
            <a:r>
              <a:rPr sz="190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45" dirty="0">
                <a:solidFill>
                  <a:srgbClr val="231F20"/>
                </a:solidFill>
                <a:latin typeface="Candara"/>
                <a:cs typeface="Candara"/>
              </a:rPr>
              <a:t>T-</a:t>
            </a:r>
            <a:r>
              <a:rPr sz="1900" spc="-185" dirty="0">
                <a:solidFill>
                  <a:srgbClr val="231F20"/>
                </a:solidFill>
                <a:latin typeface="Candara"/>
                <a:cs typeface="Candara"/>
              </a:rPr>
              <a:t>shirts</a:t>
            </a:r>
            <a:r>
              <a:rPr sz="19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50" dirty="0">
                <a:solidFill>
                  <a:srgbClr val="231F20"/>
                </a:solidFill>
                <a:latin typeface="Candara"/>
                <a:cs typeface="Candara"/>
              </a:rPr>
              <a:t>were</a:t>
            </a:r>
            <a:r>
              <a:rPr sz="190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15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90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00" dirty="0">
                <a:solidFill>
                  <a:srgbClr val="231F20"/>
                </a:solidFill>
                <a:latin typeface="Candara"/>
                <a:cs typeface="Candara"/>
              </a:rPr>
              <a:t>largest</a:t>
            </a:r>
            <a:r>
              <a:rPr sz="190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85" dirty="0">
                <a:solidFill>
                  <a:srgbClr val="231F20"/>
                </a:solidFill>
                <a:latin typeface="Candara"/>
                <a:cs typeface="Candara"/>
              </a:rPr>
              <a:t>selling</a:t>
            </a:r>
            <a:r>
              <a:rPr sz="1900" spc="-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00" dirty="0">
                <a:solidFill>
                  <a:srgbClr val="231F20"/>
                </a:solidFill>
                <a:latin typeface="Candara"/>
                <a:cs typeface="Candara"/>
              </a:rPr>
              <a:t>specialty</a:t>
            </a:r>
            <a:r>
              <a:rPr sz="1900" spc="-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70" dirty="0">
                <a:solidFill>
                  <a:srgbClr val="231F20"/>
                </a:solidFill>
                <a:latin typeface="Candara"/>
                <a:cs typeface="Candara"/>
              </a:rPr>
              <a:t>T-</a:t>
            </a:r>
            <a:r>
              <a:rPr sz="1900" spc="-185" dirty="0">
                <a:solidFill>
                  <a:srgbClr val="231F20"/>
                </a:solidFill>
                <a:latin typeface="Candara"/>
                <a:cs typeface="Candara"/>
              </a:rPr>
              <a:t>shirts</a:t>
            </a:r>
            <a:r>
              <a:rPr sz="1900" spc="-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175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900" spc="-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15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900" spc="-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29" dirty="0">
                <a:solidFill>
                  <a:srgbClr val="231F20"/>
                </a:solidFill>
                <a:latin typeface="Candara"/>
                <a:cs typeface="Candara"/>
              </a:rPr>
              <a:t>United</a:t>
            </a:r>
            <a:r>
              <a:rPr sz="1900" spc="-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00" spc="-200" dirty="0">
                <a:solidFill>
                  <a:srgbClr val="231F20"/>
                </a:solidFill>
                <a:latin typeface="Candara"/>
                <a:cs typeface="Candara"/>
              </a:rPr>
              <a:t>States.</a:t>
            </a:r>
            <a:endParaRPr sz="19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" y="1057275"/>
            <a:ext cx="10059035" cy="5658485"/>
            <a:chOff x="-12" y="1057275"/>
            <a:chExt cx="10059035" cy="5658485"/>
          </a:xfrm>
        </p:grpSpPr>
        <p:sp>
          <p:nvSpPr>
            <p:cNvPr id="3" name="object 3"/>
            <p:cNvSpPr/>
            <p:nvPr/>
          </p:nvSpPr>
          <p:spPr>
            <a:xfrm>
              <a:off x="-12" y="1057275"/>
              <a:ext cx="9005570" cy="1857375"/>
            </a:xfrm>
            <a:custGeom>
              <a:avLst/>
              <a:gdLst/>
              <a:ahLst/>
              <a:cxnLst/>
              <a:rect l="l" t="t" r="r" b="b"/>
              <a:pathLst>
                <a:path w="9005570" h="1857375">
                  <a:moveTo>
                    <a:pt x="9005011" y="0"/>
                  </a:moveTo>
                  <a:lnTo>
                    <a:pt x="0" y="0"/>
                  </a:lnTo>
                  <a:lnTo>
                    <a:pt x="0" y="1750796"/>
                  </a:lnTo>
                  <a:lnTo>
                    <a:pt x="10096" y="1750263"/>
                  </a:lnTo>
                  <a:lnTo>
                    <a:pt x="24923" y="1752066"/>
                  </a:lnTo>
                  <a:lnTo>
                    <a:pt x="55536" y="1758812"/>
                  </a:lnTo>
                  <a:lnTo>
                    <a:pt x="75285" y="1761794"/>
                  </a:lnTo>
                  <a:lnTo>
                    <a:pt x="95868" y="1756970"/>
                  </a:lnTo>
                  <a:lnTo>
                    <a:pt x="121135" y="1750655"/>
                  </a:lnTo>
                  <a:lnTo>
                    <a:pt x="150112" y="1745165"/>
                  </a:lnTo>
                  <a:lnTo>
                    <a:pt x="181825" y="1742820"/>
                  </a:lnTo>
                  <a:lnTo>
                    <a:pt x="189701" y="1742983"/>
                  </a:lnTo>
                  <a:lnTo>
                    <a:pt x="197661" y="1743489"/>
                  </a:lnTo>
                  <a:lnTo>
                    <a:pt x="205694" y="1744369"/>
                  </a:lnTo>
                  <a:lnTo>
                    <a:pt x="213791" y="1745653"/>
                  </a:lnTo>
                  <a:lnTo>
                    <a:pt x="231521" y="1745369"/>
                  </a:lnTo>
                  <a:lnTo>
                    <a:pt x="245078" y="1744252"/>
                  </a:lnTo>
                  <a:lnTo>
                    <a:pt x="302796" y="1737477"/>
                  </a:lnTo>
                  <a:lnTo>
                    <a:pt x="315460" y="1736361"/>
                  </a:lnTo>
                  <a:lnTo>
                    <a:pt x="330733" y="1735937"/>
                  </a:lnTo>
                  <a:lnTo>
                    <a:pt x="334441" y="1736217"/>
                  </a:lnTo>
                  <a:lnTo>
                    <a:pt x="337248" y="1736852"/>
                  </a:lnTo>
                  <a:lnTo>
                    <a:pt x="343611" y="1733410"/>
                  </a:lnTo>
                  <a:lnTo>
                    <a:pt x="351155" y="1732152"/>
                  </a:lnTo>
                  <a:lnTo>
                    <a:pt x="359384" y="1732152"/>
                  </a:lnTo>
                  <a:lnTo>
                    <a:pt x="373680" y="1733162"/>
                  </a:lnTo>
                  <a:lnTo>
                    <a:pt x="388742" y="1735550"/>
                  </a:lnTo>
                  <a:lnTo>
                    <a:pt x="404063" y="1738357"/>
                  </a:lnTo>
                  <a:lnTo>
                    <a:pt x="419138" y="1740623"/>
                  </a:lnTo>
                  <a:lnTo>
                    <a:pt x="427990" y="1743710"/>
                  </a:lnTo>
                  <a:lnTo>
                    <a:pt x="435444" y="1744903"/>
                  </a:lnTo>
                  <a:lnTo>
                    <a:pt x="441934" y="1744903"/>
                  </a:lnTo>
                  <a:lnTo>
                    <a:pt x="484098" y="1730895"/>
                  </a:lnTo>
                  <a:lnTo>
                    <a:pt x="493039" y="1730895"/>
                  </a:lnTo>
                  <a:lnTo>
                    <a:pt x="498545" y="1731332"/>
                  </a:lnTo>
                  <a:lnTo>
                    <a:pt x="504558" y="1732748"/>
                  </a:lnTo>
                  <a:lnTo>
                    <a:pt x="511180" y="1735305"/>
                  </a:lnTo>
                  <a:lnTo>
                    <a:pt x="518515" y="1739163"/>
                  </a:lnTo>
                  <a:lnTo>
                    <a:pt x="544821" y="1733936"/>
                  </a:lnTo>
                  <a:lnTo>
                    <a:pt x="566026" y="1729174"/>
                  </a:lnTo>
                  <a:lnTo>
                    <a:pt x="583402" y="1725708"/>
                  </a:lnTo>
                  <a:lnTo>
                    <a:pt x="598220" y="1724367"/>
                  </a:lnTo>
                  <a:lnTo>
                    <a:pt x="602221" y="1724367"/>
                  </a:lnTo>
                  <a:lnTo>
                    <a:pt x="606056" y="1724723"/>
                  </a:lnTo>
                  <a:lnTo>
                    <a:pt x="609866" y="1725536"/>
                  </a:lnTo>
                  <a:lnTo>
                    <a:pt x="633707" y="1717047"/>
                  </a:lnTo>
                  <a:lnTo>
                    <a:pt x="658402" y="1710928"/>
                  </a:lnTo>
                  <a:lnTo>
                    <a:pt x="683722" y="1707223"/>
                  </a:lnTo>
                  <a:lnTo>
                    <a:pt x="709434" y="1705978"/>
                  </a:lnTo>
                  <a:lnTo>
                    <a:pt x="714781" y="1705978"/>
                  </a:lnTo>
                  <a:lnTo>
                    <a:pt x="725500" y="1706473"/>
                  </a:lnTo>
                  <a:lnTo>
                    <a:pt x="725982" y="1710220"/>
                  </a:lnTo>
                  <a:lnTo>
                    <a:pt x="727989" y="1711591"/>
                  </a:lnTo>
                  <a:lnTo>
                    <a:pt x="730770" y="1711591"/>
                  </a:lnTo>
                  <a:lnTo>
                    <a:pt x="736484" y="1710332"/>
                  </a:lnTo>
                  <a:lnTo>
                    <a:pt x="742950" y="1707438"/>
                  </a:lnTo>
                  <a:lnTo>
                    <a:pt x="749215" y="1704240"/>
                  </a:lnTo>
                  <a:lnTo>
                    <a:pt x="754329" y="1702066"/>
                  </a:lnTo>
                  <a:lnTo>
                    <a:pt x="753084" y="1707883"/>
                  </a:lnTo>
                  <a:lnTo>
                    <a:pt x="760806" y="1712747"/>
                  </a:lnTo>
                  <a:lnTo>
                    <a:pt x="770445" y="1712747"/>
                  </a:lnTo>
                  <a:lnTo>
                    <a:pt x="772960" y="1712087"/>
                  </a:lnTo>
                  <a:lnTo>
                    <a:pt x="774877" y="1710550"/>
                  </a:lnTo>
                  <a:lnTo>
                    <a:pt x="800461" y="1708932"/>
                  </a:lnTo>
                  <a:lnTo>
                    <a:pt x="821207" y="1708429"/>
                  </a:lnTo>
                  <a:lnTo>
                    <a:pt x="858864" y="1711670"/>
                  </a:lnTo>
                  <a:lnTo>
                    <a:pt x="875434" y="1718933"/>
                  </a:lnTo>
                  <a:lnTo>
                    <a:pt x="884134" y="1726533"/>
                  </a:lnTo>
                  <a:lnTo>
                    <a:pt x="898182" y="1730781"/>
                  </a:lnTo>
                  <a:lnTo>
                    <a:pt x="947941" y="1735010"/>
                  </a:lnTo>
                  <a:lnTo>
                    <a:pt x="983980" y="1742276"/>
                  </a:lnTo>
                  <a:lnTo>
                    <a:pt x="994154" y="1743840"/>
                  </a:lnTo>
                  <a:lnTo>
                    <a:pt x="1003312" y="1744433"/>
                  </a:lnTo>
                  <a:lnTo>
                    <a:pt x="1006678" y="1744433"/>
                  </a:lnTo>
                  <a:lnTo>
                    <a:pt x="1009802" y="1744129"/>
                  </a:lnTo>
                  <a:lnTo>
                    <a:pt x="1012659" y="1743456"/>
                  </a:lnTo>
                  <a:lnTo>
                    <a:pt x="1040038" y="1748361"/>
                  </a:lnTo>
                  <a:lnTo>
                    <a:pt x="1061597" y="1753755"/>
                  </a:lnTo>
                  <a:lnTo>
                    <a:pt x="1080545" y="1758111"/>
                  </a:lnTo>
                  <a:lnTo>
                    <a:pt x="1100086" y="1759902"/>
                  </a:lnTo>
                  <a:lnTo>
                    <a:pt x="1109202" y="1759526"/>
                  </a:lnTo>
                  <a:lnTo>
                    <a:pt x="1119219" y="1758324"/>
                  </a:lnTo>
                  <a:lnTo>
                    <a:pt x="1130369" y="1756184"/>
                  </a:lnTo>
                  <a:lnTo>
                    <a:pt x="1142885" y="1752993"/>
                  </a:lnTo>
                  <a:lnTo>
                    <a:pt x="1165990" y="1755782"/>
                  </a:lnTo>
                  <a:lnTo>
                    <a:pt x="1187450" y="1757719"/>
                  </a:lnTo>
                  <a:lnTo>
                    <a:pt x="1207775" y="1758849"/>
                  </a:lnTo>
                  <a:lnTo>
                    <a:pt x="1227480" y="1759216"/>
                  </a:lnTo>
                  <a:lnTo>
                    <a:pt x="1241733" y="1759028"/>
                  </a:lnTo>
                  <a:lnTo>
                    <a:pt x="1256126" y="1758476"/>
                  </a:lnTo>
                  <a:lnTo>
                    <a:pt x="1270855" y="1757577"/>
                  </a:lnTo>
                  <a:lnTo>
                    <a:pt x="1286116" y="1756346"/>
                  </a:lnTo>
                  <a:lnTo>
                    <a:pt x="1295305" y="1763074"/>
                  </a:lnTo>
                  <a:lnTo>
                    <a:pt x="1305444" y="1768935"/>
                  </a:lnTo>
                  <a:lnTo>
                    <a:pt x="1316246" y="1773077"/>
                  </a:lnTo>
                  <a:lnTo>
                    <a:pt x="1327429" y="1774647"/>
                  </a:lnTo>
                  <a:lnTo>
                    <a:pt x="1334198" y="1774647"/>
                  </a:lnTo>
                  <a:lnTo>
                    <a:pt x="1341018" y="1772805"/>
                  </a:lnTo>
                  <a:lnTo>
                    <a:pt x="1347622" y="1768284"/>
                  </a:lnTo>
                  <a:lnTo>
                    <a:pt x="1373860" y="1777452"/>
                  </a:lnTo>
                  <a:lnTo>
                    <a:pt x="1408692" y="1797239"/>
                  </a:lnTo>
                  <a:lnTo>
                    <a:pt x="1424851" y="1800999"/>
                  </a:lnTo>
                  <a:lnTo>
                    <a:pt x="1430045" y="1800999"/>
                  </a:lnTo>
                  <a:lnTo>
                    <a:pt x="1435798" y="1799856"/>
                  </a:lnTo>
                  <a:lnTo>
                    <a:pt x="1442542" y="1797202"/>
                  </a:lnTo>
                  <a:lnTo>
                    <a:pt x="1464147" y="1802291"/>
                  </a:lnTo>
                  <a:lnTo>
                    <a:pt x="1507728" y="1822294"/>
                  </a:lnTo>
                  <a:lnTo>
                    <a:pt x="1526476" y="1826755"/>
                  </a:lnTo>
                  <a:lnTo>
                    <a:pt x="1528775" y="1826640"/>
                  </a:lnTo>
                  <a:lnTo>
                    <a:pt x="1535404" y="1827377"/>
                  </a:lnTo>
                  <a:lnTo>
                    <a:pt x="1542707" y="1827618"/>
                  </a:lnTo>
                  <a:lnTo>
                    <a:pt x="1557502" y="1827618"/>
                  </a:lnTo>
                  <a:lnTo>
                    <a:pt x="1587601" y="1826806"/>
                  </a:lnTo>
                  <a:lnTo>
                    <a:pt x="1606206" y="1826986"/>
                  </a:lnTo>
                  <a:lnTo>
                    <a:pt x="1616943" y="1827633"/>
                  </a:lnTo>
                  <a:lnTo>
                    <a:pt x="1627096" y="1828901"/>
                  </a:lnTo>
                  <a:lnTo>
                    <a:pt x="1636483" y="1830946"/>
                  </a:lnTo>
                  <a:lnTo>
                    <a:pt x="1651766" y="1820166"/>
                  </a:lnTo>
                  <a:lnTo>
                    <a:pt x="1663625" y="1814021"/>
                  </a:lnTo>
                  <a:lnTo>
                    <a:pt x="1673658" y="1811256"/>
                  </a:lnTo>
                  <a:lnTo>
                    <a:pt x="1683461" y="1810613"/>
                  </a:lnTo>
                  <a:lnTo>
                    <a:pt x="1703476" y="1810893"/>
                  </a:lnTo>
                  <a:lnTo>
                    <a:pt x="1713064" y="1810410"/>
                  </a:lnTo>
                  <a:lnTo>
                    <a:pt x="1721675" y="1810258"/>
                  </a:lnTo>
                  <a:lnTo>
                    <a:pt x="1769068" y="1812901"/>
                  </a:lnTo>
                  <a:lnTo>
                    <a:pt x="1824670" y="1819125"/>
                  </a:lnTo>
                  <a:lnTo>
                    <a:pt x="1881004" y="1826374"/>
                  </a:lnTo>
                  <a:lnTo>
                    <a:pt x="1966925" y="1836355"/>
                  </a:lnTo>
                  <a:lnTo>
                    <a:pt x="1999594" y="1841036"/>
                  </a:lnTo>
                  <a:lnTo>
                    <a:pt x="2029908" y="1844812"/>
                  </a:lnTo>
                  <a:lnTo>
                    <a:pt x="2059178" y="1846364"/>
                  </a:lnTo>
                  <a:lnTo>
                    <a:pt x="2066747" y="1846364"/>
                  </a:lnTo>
                  <a:lnTo>
                    <a:pt x="2074354" y="1846008"/>
                  </a:lnTo>
                  <a:lnTo>
                    <a:pt x="2082088" y="1845195"/>
                  </a:lnTo>
                  <a:lnTo>
                    <a:pt x="2222385" y="1841004"/>
                  </a:lnTo>
                  <a:lnTo>
                    <a:pt x="2247746" y="1842107"/>
                  </a:lnTo>
                  <a:lnTo>
                    <a:pt x="2289979" y="1846308"/>
                  </a:lnTo>
                  <a:lnTo>
                    <a:pt x="2307196" y="1847240"/>
                  </a:lnTo>
                  <a:lnTo>
                    <a:pt x="2317434" y="1846680"/>
                  </a:lnTo>
                  <a:lnTo>
                    <a:pt x="2326655" y="1844782"/>
                  </a:lnTo>
                  <a:lnTo>
                    <a:pt x="2334910" y="1841218"/>
                  </a:lnTo>
                  <a:lnTo>
                    <a:pt x="2342248" y="1835658"/>
                  </a:lnTo>
                  <a:lnTo>
                    <a:pt x="2361860" y="1839497"/>
                  </a:lnTo>
                  <a:lnTo>
                    <a:pt x="2371532" y="1840460"/>
                  </a:lnTo>
                  <a:lnTo>
                    <a:pt x="2377668" y="1840853"/>
                  </a:lnTo>
                  <a:lnTo>
                    <a:pt x="2418524" y="1850529"/>
                  </a:lnTo>
                  <a:lnTo>
                    <a:pt x="2445969" y="1857349"/>
                  </a:lnTo>
                  <a:lnTo>
                    <a:pt x="2450668" y="1847341"/>
                  </a:lnTo>
                  <a:lnTo>
                    <a:pt x="2454744" y="1844078"/>
                  </a:lnTo>
                  <a:lnTo>
                    <a:pt x="2463304" y="1844078"/>
                  </a:lnTo>
                  <a:lnTo>
                    <a:pt x="2467737" y="1846922"/>
                  </a:lnTo>
                  <a:lnTo>
                    <a:pt x="2478760" y="1852637"/>
                  </a:lnTo>
                  <a:lnTo>
                    <a:pt x="2485364" y="1855495"/>
                  </a:lnTo>
                  <a:lnTo>
                    <a:pt x="2495702" y="1855495"/>
                  </a:lnTo>
                  <a:lnTo>
                    <a:pt x="2499728" y="1855038"/>
                  </a:lnTo>
                  <a:lnTo>
                    <a:pt x="2555036" y="1839633"/>
                  </a:lnTo>
                  <a:lnTo>
                    <a:pt x="2560015" y="1837334"/>
                  </a:lnTo>
                  <a:lnTo>
                    <a:pt x="2565654" y="1836724"/>
                  </a:lnTo>
                  <a:lnTo>
                    <a:pt x="2575318" y="1836724"/>
                  </a:lnTo>
                  <a:lnTo>
                    <a:pt x="2590558" y="1837512"/>
                  </a:lnTo>
                  <a:lnTo>
                    <a:pt x="2601315" y="1837307"/>
                  </a:lnTo>
                  <a:lnTo>
                    <a:pt x="2608175" y="1836566"/>
                  </a:lnTo>
                  <a:lnTo>
                    <a:pt x="2615180" y="1835101"/>
                  </a:lnTo>
                  <a:lnTo>
                    <a:pt x="2622308" y="1832724"/>
                  </a:lnTo>
                  <a:lnTo>
                    <a:pt x="2630766" y="1837728"/>
                  </a:lnTo>
                  <a:lnTo>
                    <a:pt x="2637053" y="1839709"/>
                  </a:lnTo>
                  <a:lnTo>
                    <a:pt x="2642031" y="1839709"/>
                  </a:lnTo>
                  <a:lnTo>
                    <a:pt x="2653336" y="1835317"/>
                  </a:lnTo>
                  <a:lnTo>
                    <a:pt x="2662145" y="1825555"/>
                  </a:lnTo>
                  <a:lnTo>
                    <a:pt x="2672835" y="1815545"/>
                  </a:lnTo>
                  <a:lnTo>
                    <a:pt x="2689783" y="1810410"/>
                  </a:lnTo>
                  <a:lnTo>
                    <a:pt x="2696921" y="1812721"/>
                  </a:lnTo>
                  <a:lnTo>
                    <a:pt x="2702979" y="1814042"/>
                  </a:lnTo>
                  <a:lnTo>
                    <a:pt x="2708173" y="1814042"/>
                  </a:lnTo>
                  <a:lnTo>
                    <a:pt x="2715122" y="1813076"/>
                  </a:lnTo>
                  <a:lnTo>
                    <a:pt x="2720973" y="1810027"/>
                  </a:lnTo>
                  <a:lnTo>
                    <a:pt x="2725859" y="1804671"/>
                  </a:lnTo>
                  <a:lnTo>
                    <a:pt x="2729915" y="1796783"/>
                  </a:lnTo>
                  <a:lnTo>
                    <a:pt x="2753131" y="1804498"/>
                  </a:lnTo>
                  <a:lnTo>
                    <a:pt x="2771133" y="1809511"/>
                  </a:lnTo>
                  <a:lnTo>
                    <a:pt x="2784926" y="1812224"/>
                  </a:lnTo>
                  <a:lnTo>
                    <a:pt x="2795511" y="1813039"/>
                  </a:lnTo>
                  <a:lnTo>
                    <a:pt x="2809846" y="1810956"/>
                  </a:lnTo>
                  <a:lnTo>
                    <a:pt x="2822917" y="1806349"/>
                  </a:lnTo>
                  <a:lnTo>
                    <a:pt x="2840827" y="1801680"/>
                  </a:lnTo>
                  <a:lnTo>
                    <a:pt x="2869679" y="1799412"/>
                  </a:lnTo>
                  <a:lnTo>
                    <a:pt x="2923038" y="1800984"/>
                  </a:lnTo>
                  <a:lnTo>
                    <a:pt x="2979158" y="1801937"/>
                  </a:lnTo>
                  <a:lnTo>
                    <a:pt x="3071901" y="1802968"/>
                  </a:lnTo>
                  <a:lnTo>
                    <a:pt x="3091283" y="1803423"/>
                  </a:lnTo>
                  <a:lnTo>
                    <a:pt x="3117855" y="1804557"/>
                  </a:lnTo>
                  <a:lnTo>
                    <a:pt x="3130245" y="1804784"/>
                  </a:lnTo>
                  <a:lnTo>
                    <a:pt x="3132442" y="1804403"/>
                  </a:lnTo>
                  <a:lnTo>
                    <a:pt x="3132988" y="1803285"/>
                  </a:lnTo>
                  <a:lnTo>
                    <a:pt x="3144094" y="1808599"/>
                  </a:lnTo>
                  <a:lnTo>
                    <a:pt x="3154562" y="1812016"/>
                  </a:lnTo>
                  <a:lnTo>
                    <a:pt x="3164435" y="1813844"/>
                  </a:lnTo>
                  <a:lnTo>
                    <a:pt x="3173755" y="1814385"/>
                  </a:lnTo>
                  <a:lnTo>
                    <a:pt x="3180945" y="1814088"/>
                  </a:lnTo>
                  <a:lnTo>
                    <a:pt x="3187825" y="1813305"/>
                  </a:lnTo>
                  <a:lnTo>
                    <a:pt x="3194416" y="1812199"/>
                  </a:lnTo>
                  <a:lnTo>
                    <a:pt x="3216630" y="1807464"/>
                  </a:lnTo>
                  <a:lnTo>
                    <a:pt x="3231184" y="1807464"/>
                  </a:lnTo>
                  <a:lnTo>
                    <a:pt x="3238106" y="1809241"/>
                  </a:lnTo>
                  <a:lnTo>
                    <a:pt x="3244875" y="1814601"/>
                  </a:lnTo>
                  <a:lnTo>
                    <a:pt x="3280901" y="1808734"/>
                  </a:lnTo>
                  <a:lnTo>
                    <a:pt x="3323374" y="1798529"/>
                  </a:lnTo>
                  <a:lnTo>
                    <a:pt x="3340569" y="1796770"/>
                  </a:lnTo>
                  <a:lnTo>
                    <a:pt x="3342004" y="1796783"/>
                  </a:lnTo>
                  <a:lnTo>
                    <a:pt x="3358466" y="1787004"/>
                  </a:lnTo>
                  <a:lnTo>
                    <a:pt x="3374923" y="1774245"/>
                  </a:lnTo>
                  <a:lnTo>
                    <a:pt x="3391846" y="1763170"/>
                  </a:lnTo>
                  <a:lnTo>
                    <a:pt x="3409708" y="1758441"/>
                  </a:lnTo>
                  <a:lnTo>
                    <a:pt x="3415258" y="1758441"/>
                  </a:lnTo>
                  <a:lnTo>
                    <a:pt x="3420999" y="1759927"/>
                  </a:lnTo>
                  <a:lnTo>
                    <a:pt x="3426980" y="1763471"/>
                  </a:lnTo>
                  <a:lnTo>
                    <a:pt x="3424796" y="1756092"/>
                  </a:lnTo>
                  <a:lnTo>
                    <a:pt x="3428199" y="1754111"/>
                  </a:lnTo>
                  <a:lnTo>
                    <a:pt x="3437534" y="1754111"/>
                  </a:lnTo>
                  <a:lnTo>
                    <a:pt x="3455555" y="1756752"/>
                  </a:lnTo>
                  <a:lnTo>
                    <a:pt x="3466922" y="1756752"/>
                  </a:lnTo>
                  <a:lnTo>
                    <a:pt x="3473018" y="1755101"/>
                  </a:lnTo>
                  <a:lnTo>
                    <a:pt x="3475913" y="1749221"/>
                  </a:lnTo>
                  <a:lnTo>
                    <a:pt x="3481898" y="1740508"/>
                  </a:lnTo>
                  <a:lnTo>
                    <a:pt x="3490317" y="1736893"/>
                  </a:lnTo>
                  <a:lnTo>
                    <a:pt x="3500072" y="1735616"/>
                  </a:lnTo>
                  <a:lnTo>
                    <a:pt x="3510064" y="1733918"/>
                  </a:lnTo>
                  <a:lnTo>
                    <a:pt x="3520581" y="1727893"/>
                  </a:lnTo>
                  <a:lnTo>
                    <a:pt x="3539255" y="1723802"/>
                  </a:lnTo>
                  <a:lnTo>
                    <a:pt x="3562795" y="1721473"/>
                  </a:lnTo>
                  <a:lnTo>
                    <a:pt x="3587915" y="1720735"/>
                  </a:lnTo>
                  <a:lnTo>
                    <a:pt x="3603511" y="1721027"/>
                  </a:lnTo>
                  <a:lnTo>
                    <a:pt x="3617485" y="1721870"/>
                  </a:lnTo>
                  <a:lnTo>
                    <a:pt x="3628932" y="1723216"/>
                  </a:lnTo>
                  <a:lnTo>
                    <a:pt x="3636949" y="1725015"/>
                  </a:lnTo>
                  <a:lnTo>
                    <a:pt x="3661818" y="1719310"/>
                  </a:lnTo>
                  <a:lnTo>
                    <a:pt x="3679478" y="1712579"/>
                  </a:lnTo>
                  <a:lnTo>
                    <a:pt x="3693353" y="1706966"/>
                  </a:lnTo>
                  <a:lnTo>
                    <a:pt x="3706863" y="1704619"/>
                  </a:lnTo>
                  <a:lnTo>
                    <a:pt x="3712987" y="1705083"/>
                  </a:lnTo>
                  <a:lnTo>
                    <a:pt x="3719833" y="1706570"/>
                  </a:lnTo>
                  <a:lnTo>
                    <a:pt x="3727626" y="1709221"/>
                  </a:lnTo>
                  <a:lnTo>
                    <a:pt x="3736594" y="1713179"/>
                  </a:lnTo>
                  <a:lnTo>
                    <a:pt x="3824185" y="1679333"/>
                  </a:lnTo>
                  <a:lnTo>
                    <a:pt x="3876573" y="1676184"/>
                  </a:lnTo>
                  <a:lnTo>
                    <a:pt x="3891963" y="1674796"/>
                  </a:lnTo>
                  <a:lnTo>
                    <a:pt x="3934727" y="1668281"/>
                  </a:lnTo>
                  <a:lnTo>
                    <a:pt x="3956304" y="1665300"/>
                  </a:lnTo>
                  <a:lnTo>
                    <a:pt x="3969061" y="1667422"/>
                  </a:lnTo>
                  <a:lnTo>
                    <a:pt x="3982381" y="1668883"/>
                  </a:lnTo>
                  <a:lnTo>
                    <a:pt x="3996214" y="1669727"/>
                  </a:lnTo>
                  <a:lnTo>
                    <a:pt x="4010507" y="1669999"/>
                  </a:lnTo>
                  <a:lnTo>
                    <a:pt x="4066574" y="1666694"/>
                  </a:lnTo>
                  <a:lnTo>
                    <a:pt x="4125334" y="1658208"/>
                  </a:lnTo>
                  <a:lnTo>
                    <a:pt x="4183961" y="1646685"/>
                  </a:lnTo>
                  <a:lnTo>
                    <a:pt x="4289502" y="1623094"/>
                  </a:lnTo>
                  <a:lnTo>
                    <a:pt x="4330763" y="1615312"/>
                  </a:lnTo>
                  <a:lnTo>
                    <a:pt x="4346662" y="1614563"/>
                  </a:lnTo>
                  <a:lnTo>
                    <a:pt x="4362435" y="1612352"/>
                  </a:lnTo>
                  <a:lnTo>
                    <a:pt x="4420153" y="1602044"/>
                  </a:lnTo>
                  <a:lnTo>
                    <a:pt x="4440200" y="1598912"/>
                  </a:lnTo>
                  <a:lnTo>
                    <a:pt x="4459326" y="1596696"/>
                  </a:lnTo>
                  <a:lnTo>
                    <a:pt x="4476737" y="1595856"/>
                  </a:lnTo>
                  <a:lnTo>
                    <a:pt x="4485908" y="1596193"/>
                  </a:lnTo>
                  <a:lnTo>
                    <a:pt x="4494033" y="1597267"/>
                  </a:lnTo>
                  <a:lnTo>
                    <a:pt x="4500945" y="1599173"/>
                  </a:lnTo>
                  <a:lnTo>
                    <a:pt x="4506480" y="1602003"/>
                  </a:lnTo>
                  <a:lnTo>
                    <a:pt x="4540973" y="1605461"/>
                  </a:lnTo>
                  <a:lnTo>
                    <a:pt x="4564232" y="1609548"/>
                  </a:lnTo>
                  <a:lnTo>
                    <a:pt x="4589575" y="1616153"/>
                  </a:lnTo>
                  <a:lnTo>
                    <a:pt x="4630318" y="1627162"/>
                  </a:lnTo>
                  <a:lnTo>
                    <a:pt x="4644067" y="1624794"/>
                  </a:lnTo>
                  <a:lnTo>
                    <a:pt x="4657786" y="1623231"/>
                  </a:lnTo>
                  <a:lnTo>
                    <a:pt x="4671446" y="1622297"/>
                  </a:lnTo>
                  <a:lnTo>
                    <a:pt x="4685017" y="1621815"/>
                  </a:lnTo>
                  <a:lnTo>
                    <a:pt x="4729861" y="1621497"/>
                  </a:lnTo>
                  <a:lnTo>
                    <a:pt x="4741494" y="1625485"/>
                  </a:lnTo>
                  <a:lnTo>
                    <a:pt x="4754168" y="1631035"/>
                  </a:lnTo>
                  <a:lnTo>
                    <a:pt x="4790630" y="1629143"/>
                  </a:lnTo>
                  <a:lnTo>
                    <a:pt x="4799215" y="1622018"/>
                  </a:lnTo>
                  <a:lnTo>
                    <a:pt x="4810633" y="1623910"/>
                  </a:lnTo>
                  <a:lnTo>
                    <a:pt x="4822116" y="1622097"/>
                  </a:lnTo>
                  <a:lnTo>
                    <a:pt x="4863655" y="1614373"/>
                  </a:lnTo>
                  <a:lnTo>
                    <a:pt x="4868684" y="1615008"/>
                  </a:lnTo>
                  <a:lnTo>
                    <a:pt x="4873193" y="1612595"/>
                  </a:lnTo>
                  <a:lnTo>
                    <a:pt x="4879263" y="1614474"/>
                  </a:lnTo>
                  <a:lnTo>
                    <a:pt x="4881778" y="1612480"/>
                  </a:lnTo>
                  <a:lnTo>
                    <a:pt x="4912474" y="1617205"/>
                  </a:lnTo>
                  <a:lnTo>
                    <a:pt x="4929657" y="1618462"/>
                  </a:lnTo>
                  <a:lnTo>
                    <a:pt x="4963922" y="1625688"/>
                  </a:lnTo>
                  <a:lnTo>
                    <a:pt x="4970005" y="1622551"/>
                  </a:lnTo>
                  <a:lnTo>
                    <a:pt x="5021237" y="1626527"/>
                  </a:lnTo>
                  <a:lnTo>
                    <a:pt x="5021757" y="1624533"/>
                  </a:lnTo>
                  <a:lnTo>
                    <a:pt x="5035588" y="1616468"/>
                  </a:lnTo>
                  <a:lnTo>
                    <a:pt x="5076228" y="1607845"/>
                  </a:lnTo>
                  <a:lnTo>
                    <a:pt x="5078895" y="1604937"/>
                  </a:lnTo>
                  <a:lnTo>
                    <a:pt x="5087581" y="1604937"/>
                  </a:lnTo>
                  <a:lnTo>
                    <a:pt x="5093230" y="1605271"/>
                  </a:lnTo>
                  <a:lnTo>
                    <a:pt x="5100520" y="1606353"/>
                  </a:lnTo>
                  <a:lnTo>
                    <a:pt x="5109795" y="1608301"/>
                  </a:lnTo>
                  <a:lnTo>
                    <a:pt x="5121402" y="1611236"/>
                  </a:lnTo>
                  <a:lnTo>
                    <a:pt x="5126253" y="1605635"/>
                  </a:lnTo>
                  <a:lnTo>
                    <a:pt x="5131409" y="1603324"/>
                  </a:lnTo>
                  <a:lnTo>
                    <a:pt x="5141760" y="1603324"/>
                  </a:lnTo>
                  <a:lnTo>
                    <a:pt x="5145824" y="1603984"/>
                  </a:lnTo>
                  <a:lnTo>
                    <a:pt x="5150535" y="1605152"/>
                  </a:lnTo>
                  <a:lnTo>
                    <a:pt x="5162667" y="1602894"/>
                  </a:lnTo>
                  <a:lnTo>
                    <a:pt x="5171197" y="1598334"/>
                  </a:lnTo>
                  <a:lnTo>
                    <a:pt x="5178419" y="1593853"/>
                  </a:lnTo>
                  <a:lnTo>
                    <a:pt x="5186629" y="1591830"/>
                  </a:lnTo>
                  <a:lnTo>
                    <a:pt x="5190058" y="1591830"/>
                  </a:lnTo>
                  <a:lnTo>
                    <a:pt x="5194134" y="1592783"/>
                  </a:lnTo>
                  <a:lnTo>
                    <a:pt x="5199354" y="1595196"/>
                  </a:lnTo>
                  <a:lnTo>
                    <a:pt x="5205059" y="1589351"/>
                  </a:lnTo>
                  <a:lnTo>
                    <a:pt x="5220479" y="1586382"/>
                  </a:lnTo>
                  <a:lnTo>
                    <a:pt x="5234582" y="1583394"/>
                  </a:lnTo>
                  <a:lnTo>
                    <a:pt x="5236337" y="1577492"/>
                  </a:lnTo>
                  <a:lnTo>
                    <a:pt x="5240972" y="1574482"/>
                  </a:lnTo>
                  <a:lnTo>
                    <a:pt x="5244858" y="1573529"/>
                  </a:lnTo>
                  <a:lnTo>
                    <a:pt x="5251513" y="1573529"/>
                  </a:lnTo>
                  <a:lnTo>
                    <a:pt x="5262905" y="1576476"/>
                  </a:lnTo>
                  <a:lnTo>
                    <a:pt x="5269293" y="1576476"/>
                  </a:lnTo>
                  <a:lnTo>
                    <a:pt x="5272836" y="1575688"/>
                  </a:lnTo>
                  <a:lnTo>
                    <a:pt x="5276989" y="1573301"/>
                  </a:lnTo>
                  <a:lnTo>
                    <a:pt x="5278589" y="1573047"/>
                  </a:lnTo>
                  <a:lnTo>
                    <a:pt x="5285625" y="1572933"/>
                  </a:lnTo>
                  <a:lnTo>
                    <a:pt x="5282349" y="1576108"/>
                  </a:lnTo>
                  <a:lnTo>
                    <a:pt x="5277853" y="1582483"/>
                  </a:lnTo>
                  <a:lnTo>
                    <a:pt x="5276646" y="1585671"/>
                  </a:lnTo>
                  <a:lnTo>
                    <a:pt x="5295468" y="1585493"/>
                  </a:lnTo>
                  <a:lnTo>
                    <a:pt x="5299671" y="1586877"/>
                  </a:lnTo>
                  <a:lnTo>
                    <a:pt x="5306568" y="1589658"/>
                  </a:lnTo>
                  <a:lnTo>
                    <a:pt x="5309260" y="1591043"/>
                  </a:lnTo>
                  <a:lnTo>
                    <a:pt x="5313807" y="1591043"/>
                  </a:lnTo>
                  <a:lnTo>
                    <a:pt x="5315546" y="1590560"/>
                  </a:lnTo>
                  <a:lnTo>
                    <a:pt x="5320677" y="1587449"/>
                  </a:lnTo>
                  <a:lnTo>
                    <a:pt x="5324348" y="1583575"/>
                  </a:lnTo>
                  <a:lnTo>
                    <a:pt x="5329491" y="1576870"/>
                  </a:lnTo>
                  <a:lnTo>
                    <a:pt x="5333555" y="1577657"/>
                  </a:lnTo>
                  <a:lnTo>
                    <a:pt x="5337124" y="1578013"/>
                  </a:lnTo>
                  <a:lnTo>
                    <a:pt x="5340388" y="1578013"/>
                  </a:lnTo>
                  <a:lnTo>
                    <a:pt x="5352046" y="1576423"/>
                  </a:lnTo>
                  <a:lnTo>
                    <a:pt x="5363360" y="1572437"/>
                  </a:lnTo>
                  <a:lnTo>
                    <a:pt x="5377044" y="1567233"/>
                  </a:lnTo>
                  <a:lnTo>
                    <a:pt x="5395810" y="1561985"/>
                  </a:lnTo>
                  <a:lnTo>
                    <a:pt x="5400573" y="1563916"/>
                  </a:lnTo>
                  <a:lnTo>
                    <a:pt x="5405107" y="1564754"/>
                  </a:lnTo>
                  <a:lnTo>
                    <a:pt x="5409450" y="1564754"/>
                  </a:lnTo>
                  <a:lnTo>
                    <a:pt x="5415819" y="1564166"/>
                  </a:lnTo>
                  <a:lnTo>
                    <a:pt x="5421990" y="1562528"/>
                  </a:lnTo>
                  <a:lnTo>
                    <a:pt x="5428015" y="1560028"/>
                  </a:lnTo>
                  <a:lnTo>
                    <a:pt x="5433949" y="1556854"/>
                  </a:lnTo>
                  <a:lnTo>
                    <a:pt x="5446595" y="1556230"/>
                  </a:lnTo>
                  <a:lnTo>
                    <a:pt x="5459145" y="1554792"/>
                  </a:lnTo>
                  <a:lnTo>
                    <a:pt x="5471696" y="1552709"/>
                  </a:lnTo>
                  <a:lnTo>
                    <a:pt x="5506339" y="1545640"/>
                  </a:lnTo>
                  <a:lnTo>
                    <a:pt x="5521845" y="1548371"/>
                  </a:lnTo>
                  <a:lnTo>
                    <a:pt x="5526366" y="1547990"/>
                  </a:lnTo>
                  <a:lnTo>
                    <a:pt x="5539257" y="1547939"/>
                  </a:lnTo>
                  <a:lnTo>
                    <a:pt x="5553075" y="1546161"/>
                  </a:lnTo>
                  <a:lnTo>
                    <a:pt x="5561241" y="1538935"/>
                  </a:lnTo>
                  <a:lnTo>
                    <a:pt x="5572874" y="1540090"/>
                  </a:lnTo>
                  <a:lnTo>
                    <a:pt x="5586285" y="1534007"/>
                  </a:lnTo>
                  <a:lnTo>
                    <a:pt x="5588482" y="1537157"/>
                  </a:lnTo>
                  <a:lnTo>
                    <a:pt x="5598972" y="1541449"/>
                  </a:lnTo>
                  <a:lnTo>
                    <a:pt x="5647588" y="1518818"/>
                  </a:lnTo>
                  <a:lnTo>
                    <a:pt x="5656707" y="1515562"/>
                  </a:lnTo>
                  <a:lnTo>
                    <a:pt x="5675972" y="1510233"/>
                  </a:lnTo>
                  <a:lnTo>
                    <a:pt x="5677446" y="1508340"/>
                  </a:lnTo>
                  <a:lnTo>
                    <a:pt x="5707202" y="1502054"/>
                  </a:lnTo>
                  <a:lnTo>
                    <a:pt x="5715787" y="1494713"/>
                  </a:lnTo>
                  <a:lnTo>
                    <a:pt x="5731714" y="1489774"/>
                  </a:lnTo>
                  <a:lnTo>
                    <a:pt x="5747829" y="1486701"/>
                  </a:lnTo>
                  <a:lnTo>
                    <a:pt x="5762411" y="1482135"/>
                  </a:lnTo>
                  <a:lnTo>
                    <a:pt x="5773737" y="1472717"/>
                  </a:lnTo>
                  <a:lnTo>
                    <a:pt x="5779401" y="1468945"/>
                  </a:lnTo>
                  <a:lnTo>
                    <a:pt x="5784850" y="1467053"/>
                  </a:lnTo>
                  <a:lnTo>
                    <a:pt x="5789980" y="1466329"/>
                  </a:lnTo>
                  <a:lnTo>
                    <a:pt x="5804547" y="1466951"/>
                  </a:lnTo>
                  <a:lnTo>
                    <a:pt x="5808319" y="1472399"/>
                  </a:lnTo>
                  <a:lnTo>
                    <a:pt x="5817323" y="1469885"/>
                  </a:lnTo>
                  <a:lnTo>
                    <a:pt x="5829376" y="1472615"/>
                  </a:lnTo>
                  <a:lnTo>
                    <a:pt x="5834087" y="1472717"/>
                  </a:lnTo>
                  <a:lnTo>
                    <a:pt x="5838197" y="1459391"/>
                  </a:lnTo>
                  <a:lnTo>
                    <a:pt x="5850740" y="1456770"/>
                  </a:lnTo>
                  <a:lnTo>
                    <a:pt x="5861927" y="1455367"/>
                  </a:lnTo>
                  <a:lnTo>
                    <a:pt x="5861964" y="1445691"/>
                  </a:lnTo>
                  <a:lnTo>
                    <a:pt x="5871790" y="1441999"/>
                  </a:lnTo>
                  <a:lnTo>
                    <a:pt x="5876542" y="1437195"/>
                  </a:lnTo>
                  <a:lnTo>
                    <a:pt x="5879168" y="1433029"/>
                  </a:lnTo>
                  <a:lnTo>
                    <a:pt x="5882614" y="1431251"/>
                  </a:lnTo>
                  <a:lnTo>
                    <a:pt x="5885307" y="1431251"/>
                  </a:lnTo>
                  <a:lnTo>
                    <a:pt x="5889777" y="1433194"/>
                  </a:lnTo>
                  <a:lnTo>
                    <a:pt x="5898324" y="1438452"/>
                  </a:lnTo>
                  <a:lnTo>
                    <a:pt x="5932882" y="1415932"/>
                  </a:lnTo>
                  <a:lnTo>
                    <a:pt x="5971732" y="1391634"/>
                  </a:lnTo>
                  <a:lnTo>
                    <a:pt x="6009107" y="1365154"/>
                  </a:lnTo>
                  <a:lnTo>
                    <a:pt x="6039243" y="1336090"/>
                  </a:lnTo>
                  <a:lnTo>
                    <a:pt x="6060988" y="1330074"/>
                  </a:lnTo>
                  <a:lnTo>
                    <a:pt x="6076083" y="1327405"/>
                  </a:lnTo>
                  <a:lnTo>
                    <a:pt x="6089467" y="1324519"/>
                  </a:lnTo>
                  <a:lnTo>
                    <a:pt x="6106083" y="1317853"/>
                  </a:lnTo>
                  <a:lnTo>
                    <a:pt x="6107010" y="1305344"/>
                  </a:lnTo>
                  <a:lnTo>
                    <a:pt x="6114796" y="1302359"/>
                  </a:lnTo>
                  <a:lnTo>
                    <a:pt x="6130493" y="1302359"/>
                  </a:lnTo>
                  <a:lnTo>
                    <a:pt x="6153721" y="1304836"/>
                  </a:lnTo>
                  <a:lnTo>
                    <a:pt x="6159703" y="1304836"/>
                  </a:lnTo>
                  <a:lnTo>
                    <a:pt x="6168518" y="1304296"/>
                  </a:lnTo>
                  <a:lnTo>
                    <a:pt x="6176916" y="1302370"/>
                  </a:lnTo>
                  <a:lnTo>
                    <a:pt x="6184625" y="1298594"/>
                  </a:lnTo>
                  <a:lnTo>
                    <a:pt x="6191377" y="1292504"/>
                  </a:lnTo>
                  <a:lnTo>
                    <a:pt x="6250051" y="1276222"/>
                  </a:lnTo>
                  <a:lnTo>
                    <a:pt x="6250051" y="489089"/>
                  </a:lnTo>
                  <a:lnTo>
                    <a:pt x="8361781" y="489089"/>
                  </a:lnTo>
                  <a:lnTo>
                    <a:pt x="8366506" y="488670"/>
                  </a:lnTo>
                  <a:lnTo>
                    <a:pt x="8383494" y="464474"/>
                  </a:lnTo>
                  <a:lnTo>
                    <a:pt x="8403893" y="456358"/>
                  </a:lnTo>
                  <a:lnTo>
                    <a:pt x="8426633" y="453762"/>
                  </a:lnTo>
                  <a:lnTo>
                    <a:pt x="8450643" y="446125"/>
                  </a:lnTo>
                  <a:lnTo>
                    <a:pt x="8464055" y="442699"/>
                  </a:lnTo>
                  <a:lnTo>
                    <a:pt x="8476129" y="441110"/>
                  </a:lnTo>
                  <a:lnTo>
                    <a:pt x="8486826" y="440248"/>
                  </a:lnTo>
                  <a:lnTo>
                    <a:pt x="8496109" y="439000"/>
                  </a:lnTo>
                  <a:lnTo>
                    <a:pt x="8519261" y="431876"/>
                  </a:lnTo>
                  <a:lnTo>
                    <a:pt x="8531631" y="416483"/>
                  </a:lnTo>
                  <a:lnTo>
                    <a:pt x="8564321" y="389661"/>
                  </a:lnTo>
                  <a:lnTo>
                    <a:pt x="8568740" y="380355"/>
                  </a:lnTo>
                  <a:lnTo>
                    <a:pt x="8572828" y="363791"/>
                  </a:lnTo>
                  <a:lnTo>
                    <a:pt x="8577428" y="347799"/>
                  </a:lnTo>
                  <a:lnTo>
                    <a:pt x="8583383" y="340207"/>
                  </a:lnTo>
                  <a:lnTo>
                    <a:pt x="8585390" y="340829"/>
                  </a:lnTo>
                  <a:lnTo>
                    <a:pt x="8587282" y="341121"/>
                  </a:lnTo>
                  <a:lnTo>
                    <a:pt x="8589073" y="341121"/>
                  </a:lnTo>
                  <a:lnTo>
                    <a:pt x="8607535" y="328090"/>
                  </a:lnTo>
                  <a:lnTo>
                    <a:pt x="8622009" y="299064"/>
                  </a:lnTo>
                  <a:lnTo>
                    <a:pt x="8638710" y="269150"/>
                  </a:lnTo>
                  <a:lnTo>
                    <a:pt x="8663851" y="253453"/>
                  </a:lnTo>
                  <a:lnTo>
                    <a:pt x="8680630" y="218062"/>
                  </a:lnTo>
                  <a:lnTo>
                    <a:pt x="8702662" y="205360"/>
                  </a:lnTo>
                  <a:lnTo>
                    <a:pt x="8722865" y="202795"/>
                  </a:lnTo>
                  <a:lnTo>
                    <a:pt x="8734158" y="197815"/>
                  </a:lnTo>
                  <a:lnTo>
                    <a:pt x="8756165" y="188575"/>
                  </a:lnTo>
                  <a:lnTo>
                    <a:pt x="8767346" y="181706"/>
                  </a:lnTo>
                  <a:lnTo>
                    <a:pt x="8772829" y="172669"/>
                  </a:lnTo>
                  <a:lnTo>
                    <a:pt x="8789146" y="162293"/>
                  </a:lnTo>
                  <a:lnTo>
                    <a:pt x="8820629" y="154749"/>
                  </a:lnTo>
                  <a:lnTo>
                    <a:pt x="8849792" y="147205"/>
                  </a:lnTo>
                  <a:lnTo>
                    <a:pt x="8859151" y="136829"/>
                  </a:lnTo>
                  <a:lnTo>
                    <a:pt x="8860980" y="137579"/>
                  </a:lnTo>
                  <a:lnTo>
                    <a:pt x="8863037" y="137921"/>
                  </a:lnTo>
                  <a:lnTo>
                    <a:pt x="8865285" y="137921"/>
                  </a:lnTo>
                  <a:lnTo>
                    <a:pt x="8906249" y="119426"/>
                  </a:lnTo>
                  <a:lnTo>
                    <a:pt x="8938679" y="90728"/>
                  </a:lnTo>
                  <a:lnTo>
                    <a:pt x="8978493" y="41274"/>
                  </a:lnTo>
                  <a:lnTo>
                    <a:pt x="9005011" y="0"/>
                  </a:lnTo>
                  <a:close/>
                </a:path>
              </a:pathLst>
            </a:custGeom>
            <a:solidFill>
              <a:srgbClr val="ECEB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06193" y="1546364"/>
              <a:ext cx="1296428" cy="44528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50025" y="2328964"/>
              <a:ext cx="1219695" cy="39115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50025" y="1546364"/>
              <a:ext cx="2111743" cy="78713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266370" y="1560906"/>
              <a:ext cx="3309620" cy="4650740"/>
            </a:xfrm>
            <a:custGeom>
              <a:avLst/>
              <a:gdLst/>
              <a:ahLst/>
              <a:cxnLst/>
              <a:rect l="l" t="t" r="r" b="b"/>
              <a:pathLst>
                <a:path w="3309620" h="4650740">
                  <a:moveTo>
                    <a:pt x="3309010" y="4650562"/>
                  </a:moveTo>
                  <a:lnTo>
                    <a:pt x="3309010" y="0"/>
                  </a:lnTo>
                  <a:lnTo>
                    <a:pt x="0" y="0"/>
                  </a:lnTo>
                  <a:lnTo>
                    <a:pt x="0" y="4650562"/>
                  </a:lnTo>
                  <a:lnTo>
                    <a:pt x="3309010" y="4650562"/>
                  </a:lnTo>
                  <a:close/>
                </a:path>
              </a:pathLst>
            </a:custGeom>
            <a:solidFill>
              <a:srgbClr val="F1F1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25706" y="5842533"/>
              <a:ext cx="4733290" cy="873125"/>
            </a:xfrm>
            <a:custGeom>
              <a:avLst/>
              <a:gdLst/>
              <a:ahLst/>
              <a:cxnLst/>
              <a:rect l="l" t="t" r="r" b="b"/>
              <a:pathLst>
                <a:path w="4733290" h="873125">
                  <a:moveTo>
                    <a:pt x="4732693" y="872604"/>
                  </a:moveTo>
                  <a:lnTo>
                    <a:pt x="4732693" y="0"/>
                  </a:lnTo>
                  <a:lnTo>
                    <a:pt x="4686071" y="23825"/>
                  </a:lnTo>
                  <a:lnTo>
                    <a:pt x="4671095" y="29429"/>
                  </a:lnTo>
                  <a:lnTo>
                    <a:pt x="4656258" y="33837"/>
                  </a:lnTo>
                  <a:lnTo>
                    <a:pt x="4641658" y="36842"/>
                  </a:lnTo>
                  <a:lnTo>
                    <a:pt x="4627397" y="38239"/>
                  </a:lnTo>
                  <a:lnTo>
                    <a:pt x="4622355" y="36283"/>
                  </a:lnTo>
                  <a:lnTo>
                    <a:pt x="4618177" y="35115"/>
                  </a:lnTo>
                  <a:lnTo>
                    <a:pt x="4609134" y="35115"/>
                  </a:lnTo>
                  <a:lnTo>
                    <a:pt x="4605261" y="38036"/>
                  </a:lnTo>
                  <a:lnTo>
                    <a:pt x="4602251" y="45478"/>
                  </a:lnTo>
                  <a:lnTo>
                    <a:pt x="4583358" y="49672"/>
                  </a:lnTo>
                  <a:lnTo>
                    <a:pt x="4547678" y="64270"/>
                  </a:lnTo>
                  <a:lnTo>
                    <a:pt x="4532007" y="67449"/>
                  </a:lnTo>
                  <a:lnTo>
                    <a:pt x="4527334" y="67449"/>
                  </a:lnTo>
                  <a:lnTo>
                    <a:pt x="4522978" y="66294"/>
                  </a:lnTo>
                  <a:lnTo>
                    <a:pt x="4519053" y="63461"/>
                  </a:lnTo>
                  <a:lnTo>
                    <a:pt x="4484171" y="75127"/>
                  </a:lnTo>
                  <a:lnTo>
                    <a:pt x="4457511" y="81621"/>
                  </a:lnTo>
                  <a:lnTo>
                    <a:pt x="4439120" y="88713"/>
                  </a:lnTo>
                  <a:lnTo>
                    <a:pt x="4429048" y="102171"/>
                  </a:lnTo>
                  <a:lnTo>
                    <a:pt x="4398022" y="100926"/>
                  </a:lnTo>
                  <a:lnTo>
                    <a:pt x="4386802" y="101510"/>
                  </a:lnTo>
                  <a:lnTo>
                    <a:pt x="4375929" y="103651"/>
                  </a:lnTo>
                  <a:lnTo>
                    <a:pt x="4364005" y="107934"/>
                  </a:lnTo>
                  <a:lnTo>
                    <a:pt x="4349635" y="114947"/>
                  </a:lnTo>
                  <a:lnTo>
                    <a:pt x="4331848" y="120576"/>
                  </a:lnTo>
                  <a:lnTo>
                    <a:pt x="4319416" y="125125"/>
                  </a:lnTo>
                  <a:lnTo>
                    <a:pt x="4306298" y="128433"/>
                  </a:lnTo>
                  <a:lnTo>
                    <a:pt x="4286453" y="130340"/>
                  </a:lnTo>
                  <a:lnTo>
                    <a:pt x="4283532" y="135115"/>
                  </a:lnTo>
                  <a:lnTo>
                    <a:pt x="4280357" y="139115"/>
                  </a:lnTo>
                  <a:lnTo>
                    <a:pt x="4276915" y="142468"/>
                  </a:lnTo>
                  <a:lnTo>
                    <a:pt x="4276915" y="397979"/>
                  </a:lnTo>
                  <a:lnTo>
                    <a:pt x="3157931" y="397979"/>
                  </a:lnTo>
                  <a:lnTo>
                    <a:pt x="3157931" y="571474"/>
                  </a:lnTo>
                  <a:lnTo>
                    <a:pt x="2166543" y="571474"/>
                  </a:lnTo>
                  <a:lnTo>
                    <a:pt x="2166543" y="397979"/>
                  </a:lnTo>
                  <a:lnTo>
                    <a:pt x="2093760" y="397979"/>
                  </a:lnTo>
                  <a:lnTo>
                    <a:pt x="2089835" y="398868"/>
                  </a:lnTo>
                  <a:lnTo>
                    <a:pt x="2082495" y="398056"/>
                  </a:lnTo>
                  <a:lnTo>
                    <a:pt x="2079383" y="398056"/>
                  </a:lnTo>
                  <a:lnTo>
                    <a:pt x="2071540" y="398859"/>
                  </a:lnTo>
                  <a:lnTo>
                    <a:pt x="2065404" y="401464"/>
                  </a:lnTo>
                  <a:lnTo>
                    <a:pt x="2060806" y="406162"/>
                  </a:lnTo>
                  <a:lnTo>
                    <a:pt x="2057577" y="413245"/>
                  </a:lnTo>
                  <a:lnTo>
                    <a:pt x="2046168" y="411617"/>
                  </a:lnTo>
                  <a:lnTo>
                    <a:pt x="2036479" y="410500"/>
                  </a:lnTo>
                  <a:lnTo>
                    <a:pt x="2028349" y="409857"/>
                  </a:lnTo>
                  <a:lnTo>
                    <a:pt x="2021611" y="409651"/>
                  </a:lnTo>
                  <a:lnTo>
                    <a:pt x="2004695" y="412768"/>
                  </a:lnTo>
                  <a:lnTo>
                    <a:pt x="1997321" y="420181"/>
                  </a:lnTo>
                  <a:lnTo>
                    <a:pt x="1986876" y="428976"/>
                  </a:lnTo>
                  <a:lnTo>
                    <a:pt x="1960753" y="436245"/>
                  </a:lnTo>
                  <a:lnTo>
                    <a:pt x="1934015" y="439060"/>
                  </a:lnTo>
                  <a:lnTo>
                    <a:pt x="1906770" y="442196"/>
                  </a:lnTo>
                  <a:lnTo>
                    <a:pt x="1878683" y="444744"/>
                  </a:lnTo>
                  <a:lnTo>
                    <a:pt x="1849424" y="445795"/>
                  </a:lnTo>
                  <a:lnTo>
                    <a:pt x="1831317" y="445337"/>
                  </a:lnTo>
                  <a:lnTo>
                    <a:pt x="1812609" y="443836"/>
                  </a:lnTo>
                  <a:lnTo>
                    <a:pt x="1793226" y="441101"/>
                  </a:lnTo>
                  <a:lnTo>
                    <a:pt x="1773097" y="436943"/>
                  </a:lnTo>
                  <a:lnTo>
                    <a:pt x="1768043" y="434797"/>
                  </a:lnTo>
                  <a:lnTo>
                    <a:pt x="1762417" y="433781"/>
                  </a:lnTo>
                  <a:lnTo>
                    <a:pt x="1756778" y="433781"/>
                  </a:lnTo>
                  <a:lnTo>
                    <a:pt x="1747210" y="434739"/>
                  </a:lnTo>
                  <a:lnTo>
                    <a:pt x="1719046" y="455383"/>
                  </a:lnTo>
                  <a:lnTo>
                    <a:pt x="1709604" y="452765"/>
                  </a:lnTo>
                  <a:lnTo>
                    <a:pt x="1701253" y="451080"/>
                  </a:lnTo>
                  <a:lnTo>
                    <a:pt x="1693864" y="450177"/>
                  </a:lnTo>
                  <a:lnTo>
                    <a:pt x="1687309" y="449910"/>
                  </a:lnTo>
                  <a:lnTo>
                    <a:pt x="1680591" y="449910"/>
                  </a:lnTo>
                  <a:lnTo>
                    <a:pt x="1660817" y="453351"/>
                  </a:lnTo>
                  <a:lnTo>
                    <a:pt x="1651025" y="453351"/>
                  </a:lnTo>
                  <a:lnTo>
                    <a:pt x="1645627" y="452310"/>
                  </a:lnTo>
                  <a:lnTo>
                    <a:pt x="1638985" y="449059"/>
                  </a:lnTo>
                  <a:lnTo>
                    <a:pt x="1610735" y="459323"/>
                  </a:lnTo>
                  <a:lnTo>
                    <a:pt x="1588327" y="471652"/>
                  </a:lnTo>
                  <a:lnTo>
                    <a:pt x="1570007" y="482009"/>
                  </a:lnTo>
                  <a:lnTo>
                    <a:pt x="1554022" y="486359"/>
                  </a:lnTo>
                  <a:lnTo>
                    <a:pt x="1550822" y="486359"/>
                  </a:lnTo>
                  <a:lnTo>
                    <a:pt x="1547672" y="485711"/>
                  </a:lnTo>
                  <a:lnTo>
                    <a:pt x="1544497" y="484251"/>
                  </a:lnTo>
                  <a:lnTo>
                    <a:pt x="1516703" y="496435"/>
                  </a:lnTo>
                  <a:lnTo>
                    <a:pt x="1486688" y="510276"/>
                  </a:lnTo>
                  <a:lnTo>
                    <a:pt x="1437309" y="533768"/>
                  </a:lnTo>
                  <a:lnTo>
                    <a:pt x="1433222" y="540711"/>
                  </a:lnTo>
                  <a:lnTo>
                    <a:pt x="1426527" y="544277"/>
                  </a:lnTo>
                  <a:lnTo>
                    <a:pt x="1418461" y="546319"/>
                  </a:lnTo>
                  <a:lnTo>
                    <a:pt x="1410258" y="548690"/>
                  </a:lnTo>
                  <a:lnTo>
                    <a:pt x="1399081" y="556489"/>
                  </a:lnTo>
                  <a:lnTo>
                    <a:pt x="1379978" y="562837"/>
                  </a:lnTo>
                  <a:lnTo>
                    <a:pt x="1358195" y="567105"/>
                  </a:lnTo>
                  <a:lnTo>
                    <a:pt x="1338973" y="568667"/>
                  </a:lnTo>
                  <a:lnTo>
                    <a:pt x="1336395" y="568667"/>
                  </a:lnTo>
                  <a:lnTo>
                    <a:pt x="1332204" y="568274"/>
                  </a:lnTo>
                  <a:lnTo>
                    <a:pt x="1325270" y="566242"/>
                  </a:lnTo>
                  <a:lnTo>
                    <a:pt x="1319085" y="565391"/>
                  </a:lnTo>
                  <a:lnTo>
                    <a:pt x="1313484" y="565391"/>
                  </a:lnTo>
                  <a:lnTo>
                    <a:pt x="1302847" y="566465"/>
                  </a:lnTo>
                  <a:lnTo>
                    <a:pt x="1293434" y="569298"/>
                  </a:lnTo>
                  <a:lnTo>
                    <a:pt x="1284902" y="573304"/>
                  </a:lnTo>
                  <a:lnTo>
                    <a:pt x="1269120" y="582498"/>
                  </a:lnTo>
                  <a:lnTo>
                    <a:pt x="1261186" y="586509"/>
                  </a:lnTo>
                  <a:lnTo>
                    <a:pt x="1252766" y="589346"/>
                  </a:lnTo>
                  <a:lnTo>
                    <a:pt x="1243520" y="590423"/>
                  </a:lnTo>
                  <a:lnTo>
                    <a:pt x="1239951" y="590423"/>
                  </a:lnTo>
                  <a:lnTo>
                    <a:pt x="1236154" y="589953"/>
                  </a:lnTo>
                  <a:lnTo>
                    <a:pt x="1232039" y="588899"/>
                  </a:lnTo>
                  <a:lnTo>
                    <a:pt x="1164145" y="612736"/>
                  </a:lnTo>
                  <a:lnTo>
                    <a:pt x="1121295" y="617435"/>
                  </a:lnTo>
                  <a:lnTo>
                    <a:pt x="1086091" y="647217"/>
                  </a:lnTo>
                  <a:lnTo>
                    <a:pt x="1054023" y="649935"/>
                  </a:lnTo>
                  <a:lnTo>
                    <a:pt x="1045780" y="653140"/>
                  </a:lnTo>
                  <a:lnTo>
                    <a:pt x="1019583" y="657436"/>
                  </a:lnTo>
                  <a:lnTo>
                    <a:pt x="990622" y="666012"/>
                  </a:lnTo>
                  <a:lnTo>
                    <a:pt x="975602" y="671339"/>
                  </a:lnTo>
                  <a:lnTo>
                    <a:pt x="957757" y="676559"/>
                  </a:lnTo>
                  <a:lnTo>
                    <a:pt x="929030" y="682294"/>
                  </a:lnTo>
                  <a:lnTo>
                    <a:pt x="893476" y="691979"/>
                  </a:lnTo>
                  <a:lnTo>
                    <a:pt x="865139" y="702771"/>
                  </a:lnTo>
                  <a:lnTo>
                    <a:pt x="841037" y="711543"/>
                  </a:lnTo>
                  <a:lnTo>
                    <a:pt x="818184" y="715162"/>
                  </a:lnTo>
                  <a:lnTo>
                    <a:pt x="809831" y="714620"/>
                  </a:lnTo>
                  <a:lnTo>
                    <a:pt x="801125" y="712900"/>
                  </a:lnTo>
                  <a:lnTo>
                    <a:pt x="791938" y="709863"/>
                  </a:lnTo>
                  <a:lnTo>
                    <a:pt x="782142" y="705370"/>
                  </a:lnTo>
                  <a:lnTo>
                    <a:pt x="739695" y="720371"/>
                  </a:lnTo>
                  <a:lnTo>
                    <a:pt x="671471" y="744034"/>
                  </a:lnTo>
                  <a:lnTo>
                    <a:pt x="588609" y="754472"/>
                  </a:lnTo>
                  <a:lnTo>
                    <a:pt x="548609" y="755750"/>
                  </a:lnTo>
                  <a:lnTo>
                    <a:pt x="510908" y="755929"/>
                  </a:lnTo>
                  <a:lnTo>
                    <a:pt x="470014" y="757796"/>
                  </a:lnTo>
                  <a:lnTo>
                    <a:pt x="407801" y="789200"/>
                  </a:lnTo>
                  <a:lnTo>
                    <a:pt x="399233" y="793447"/>
                  </a:lnTo>
                  <a:lnTo>
                    <a:pt x="394144" y="795058"/>
                  </a:lnTo>
                  <a:lnTo>
                    <a:pt x="316623" y="792861"/>
                  </a:lnTo>
                  <a:lnTo>
                    <a:pt x="273240" y="794588"/>
                  </a:lnTo>
                  <a:lnTo>
                    <a:pt x="267119" y="797648"/>
                  </a:lnTo>
                  <a:lnTo>
                    <a:pt x="262242" y="798817"/>
                  </a:lnTo>
                  <a:lnTo>
                    <a:pt x="256082" y="798817"/>
                  </a:lnTo>
                  <a:lnTo>
                    <a:pt x="252501" y="798004"/>
                  </a:lnTo>
                  <a:lnTo>
                    <a:pt x="203047" y="794664"/>
                  </a:lnTo>
                  <a:lnTo>
                    <a:pt x="198221" y="797585"/>
                  </a:lnTo>
                  <a:lnTo>
                    <a:pt x="154952" y="800684"/>
                  </a:lnTo>
                  <a:lnTo>
                    <a:pt x="154635" y="802233"/>
                  </a:lnTo>
                  <a:lnTo>
                    <a:pt x="153073" y="805751"/>
                  </a:lnTo>
                  <a:lnTo>
                    <a:pt x="150025" y="808494"/>
                  </a:lnTo>
                  <a:lnTo>
                    <a:pt x="143852" y="809650"/>
                  </a:lnTo>
                  <a:lnTo>
                    <a:pt x="150914" y="819658"/>
                  </a:lnTo>
                  <a:lnTo>
                    <a:pt x="150482" y="821982"/>
                  </a:lnTo>
                  <a:lnTo>
                    <a:pt x="143891" y="821982"/>
                  </a:lnTo>
                  <a:lnTo>
                    <a:pt x="130733" y="820242"/>
                  </a:lnTo>
                  <a:lnTo>
                    <a:pt x="122478" y="820407"/>
                  </a:lnTo>
                  <a:lnTo>
                    <a:pt x="116649" y="823417"/>
                  </a:lnTo>
                  <a:lnTo>
                    <a:pt x="108864" y="824268"/>
                  </a:lnTo>
                  <a:lnTo>
                    <a:pt x="94881" y="824268"/>
                  </a:lnTo>
                  <a:lnTo>
                    <a:pt x="71996" y="822833"/>
                  </a:lnTo>
                  <a:lnTo>
                    <a:pt x="59690" y="822833"/>
                  </a:lnTo>
                  <a:lnTo>
                    <a:pt x="53403" y="823493"/>
                  </a:lnTo>
                  <a:lnTo>
                    <a:pt x="48818" y="825728"/>
                  </a:lnTo>
                  <a:lnTo>
                    <a:pt x="23152" y="869048"/>
                  </a:lnTo>
                  <a:lnTo>
                    <a:pt x="21361" y="870089"/>
                  </a:lnTo>
                  <a:lnTo>
                    <a:pt x="18542" y="870864"/>
                  </a:lnTo>
                  <a:lnTo>
                    <a:pt x="13931" y="871308"/>
                  </a:lnTo>
                  <a:lnTo>
                    <a:pt x="7010" y="871423"/>
                  </a:lnTo>
                  <a:lnTo>
                    <a:pt x="0" y="872604"/>
                  </a:lnTo>
                  <a:lnTo>
                    <a:pt x="4732693" y="872604"/>
                  </a:lnTo>
                  <a:close/>
                </a:path>
              </a:pathLst>
            </a:custGeom>
            <a:solidFill>
              <a:srgbClr val="ECEB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83638" y="5985002"/>
              <a:ext cx="1118984" cy="25551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19466" y="6211468"/>
              <a:ext cx="72783" cy="2904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469441" y="5999188"/>
              <a:ext cx="2106295" cy="212725"/>
            </a:xfrm>
            <a:custGeom>
              <a:avLst/>
              <a:gdLst/>
              <a:ahLst/>
              <a:cxnLst/>
              <a:rect l="l" t="t" r="r" b="b"/>
              <a:pathLst>
                <a:path w="2106295" h="212725">
                  <a:moveTo>
                    <a:pt x="832294" y="66344"/>
                  </a:moveTo>
                  <a:lnTo>
                    <a:pt x="824547" y="73190"/>
                  </a:lnTo>
                  <a:lnTo>
                    <a:pt x="818781" y="75552"/>
                  </a:lnTo>
                  <a:lnTo>
                    <a:pt x="808253" y="75552"/>
                  </a:lnTo>
                  <a:lnTo>
                    <a:pt x="803706" y="72542"/>
                  </a:lnTo>
                  <a:lnTo>
                    <a:pt x="793381" y="66522"/>
                  </a:lnTo>
                  <a:lnTo>
                    <a:pt x="787590" y="63512"/>
                  </a:lnTo>
                  <a:lnTo>
                    <a:pt x="777252" y="63512"/>
                  </a:lnTo>
                  <a:lnTo>
                    <a:pt x="774814" y="63741"/>
                  </a:lnTo>
                  <a:lnTo>
                    <a:pt x="772160" y="64274"/>
                  </a:lnTo>
                  <a:lnTo>
                    <a:pt x="764387" y="68681"/>
                  </a:lnTo>
                  <a:lnTo>
                    <a:pt x="758024" y="71145"/>
                  </a:lnTo>
                  <a:lnTo>
                    <a:pt x="746518" y="71145"/>
                  </a:lnTo>
                  <a:lnTo>
                    <a:pt x="741413" y="68567"/>
                  </a:lnTo>
                  <a:lnTo>
                    <a:pt x="736219" y="62814"/>
                  </a:lnTo>
                  <a:lnTo>
                    <a:pt x="719295" y="72374"/>
                  </a:lnTo>
                  <a:lnTo>
                    <a:pt x="706593" y="78462"/>
                  </a:lnTo>
                  <a:lnTo>
                    <a:pt x="697267" y="81675"/>
                  </a:lnTo>
                  <a:lnTo>
                    <a:pt x="690473" y="82613"/>
                  </a:lnTo>
                  <a:lnTo>
                    <a:pt x="685038" y="82613"/>
                  </a:lnTo>
                  <a:lnTo>
                    <a:pt x="681799" y="80416"/>
                  </a:lnTo>
                  <a:lnTo>
                    <a:pt x="673519" y="76034"/>
                  </a:lnTo>
                  <a:lnTo>
                    <a:pt x="668489" y="73837"/>
                  </a:lnTo>
                  <a:lnTo>
                    <a:pt x="653821" y="73837"/>
                  </a:lnTo>
                  <a:lnTo>
                    <a:pt x="646658" y="74688"/>
                  </a:lnTo>
                  <a:lnTo>
                    <a:pt x="637209" y="76898"/>
                  </a:lnTo>
                  <a:lnTo>
                    <a:pt x="599783" y="82962"/>
                  </a:lnTo>
                  <a:lnTo>
                    <a:pt x="565619" y="83969"/>
                  </a:lnTo>
                  <a:lnTo>
                    <a:pt x="530475" y="90000"/>
                  </a:lnTo>
                  <a:lnTo>
                    <a:pt x="490105" y="111137"/>
                  </a:lnTo>
                  <a:lnTo>
                    <a:pt x="489216" y="112052"/>
                  </a:lnTo>
                  <a:lnTo>
                    <a:pt x="488340" y="112902"/>
                  </a:lnTo>
                  <a:lnTo>
                    <a:pt x="487451" y="113703"/>
                  </a:lnTo>
                  <a:lnTo>
                    <a:pt x="831176" y="113703"/>
                  </a:lnTo>
                  <a:lnTo>
                    <a:pt x="831176" y="73291"/>
                  </a:lnTo>
                  <a:lnTo>
                    <a:pt x="832294" y="66344"/>
                  </a:lnTo>
                  <a:close/>
                </a:path>
                <a:path w="2106295" h="212725">
                  <a:moveTo>
                    <a:pt x="883958" y="75564"/>
                  </a:moveTo>
                  <a:lnTo>
                    <a:pt x="876490" y="74155"/>
                  </a:lnTo>
                  <a:lnTo>
                    <a:pt x="860755" y="74244"/>
                  </a:lnTo>
                  <a:lnTo>
                    <a:pt x="857910" y="74333"/>
                  </a:lnTo>
                  <a:lnTo>
                    <a:pt x="855052" y="74434"/>
                  </a:lnTo>
                  <a:lnTo>
                    <a:pt x="839431" y="74523"/>
                  </a:lnTo>
                  <a:lnTo>
                    <a:pt x="831176" y="73291"/>
                  </a:lnTo>
                  <a:lnTo>
                    <a:pt x="831176" y="113703"/>
                  </a:lnTo>
                  <a:lnTo>
                    <a:pt x="879348" y="113703"/>
                  </a:lnTo>
                  <a:lnTo>
                    <a:pt x="879348" y="83832"/>
                  </a:lnTo>
                  <a:lnTo>
                    <a:pt x="883958" y="75564"/>
                  </a:lnTo>
                  <a:close/>
                </a:path>
                <a:path w="2106295" h="212725">
                  <a:moveTo>
                    <a:pt x="936379" y="113703"/>
                  </a:moveTo>
                  <a:lnTo>
                    <a:pt x="936379" y="76406"/>
                  </a:lnTo>
                  <a:lnTo>
                    <a:pt x="928903" y="79235"/>
                  </a:lnTo>
                  <a:lnTo>
                    <a:pt x="925322" y="77508"/>
                  </a:lnTo>
                  <a:lnTo>
                    <a:pt x="922172" y="76822"/>
                  </a:lnTo>
                  <a:lnTo>
                    <a:pt x="913765" y="76822"/>
                  </a:lnTo>
                  <a:lnTo>
                    <a:pt x="909281" y="79400"/>
                  </a:lnTo>
                  <a:lnTo>
                    <a:pt x="895934" y="87147"/>
                  </a:lnTo>
                  <a:lnTo>
                    <a:pt x="887196" y="87147"/>
                  </a:lnTo>
                  <a:lnTo>
                    <a:pt x="883958" y="86332"/>
                  </a:lnTo>
                  <a:lnTo>
                    <a:pt x="883564" y="86232"/>
                  </a:lnTo>
                  <a:lnTo>
                    <a:pt x="879348" y="83832"/>
                  </a:lnTo>
                  <a:lnTo>
                    <a:pt x="879348" y="113703"/>
                  </a:lnTo>
                  <a:lnTo>
                    <a:pt x="936379" y="113703"/>
                  </a:lnTo>
                  <a:close/>
                </a:path>
                <a:path w="2106295" h="212725">
                  <a:moveTo>
                    <a:pt x="1580210" y="91389"/>
                  </a:moveTo>
                  <a:lnTo>
                    <a:pt x="1574863" y="88938"/>
                  </a:lnTo>
                  <a:lnTo>
                    <a:pt x="1566608" y="88938"/>
                  </a:lnTo>
                  <a:lnTo>
                    <a:pt x="1563662" y="89712"/>
                  </a:lnTo>
                  <a:lnTo>
                    <a:pt x="1561744" y="91465"/>
                  </a:lnTo>
                  <a:lnTo>
                    <a:pt x="1538756" y="95988"/>
                  </a:lnTo>
                  <a:lnTo>
                    <a:pt x="1521018" y="98944"/>
                  </a:lnTo>
                  <a:lnTo>
                    <a:pt x="1507734" y="100554"/>
                  </a:lnTo>
                  <a:lnTo>
                    <a:pt x="1498104" y="101041"/>
                  </a:lnTo>
                  <a:lnTo>
                    <a:pt x="1487258" y="101041"/>
                  </a:lnTo>
                  <a:lnTo>
                    <a:pt x="1484160" y="98602"/>
                  </a:lnTo>
                  <a:lnTo>
                    <a:pt x="1476057" y="93738"/>
                  </a:lnTo>
                  <a:lnTo>
                    <a:pt x="1471041" y="91300"/>
                  </a:lnTo>
                  <a:lnTo>
                    <a:pt x="1456232" y="91300"/>
                  </a:lnTo>
                  <a:lnTo>
                    <a:pt x="1454111" y="91668"/>
                  </a:lnTo>
                  <a:lnTo>
                    <a:pt x="1452118" y="91833"/>
                  </a:lnTo>
                  <a:lnTo>
                    <a:pt x="1450238" y="91833"/>
                  </a:lnTo>
                  <a:lnTo>
                    <a:pt x="1440943" y="90253"/>
                  </a:lnTo>
                  <a:lnTo>
                    <a:pt x="1433468" y="86088"/>
                  </a:lnTo>
                  <a:lnTo>
                    <a:pt x="1427306" y="80201"/>
                  </a:lnTo>
                  <a:lnTo>
                    <a:pt x="1421955" y="73456"/>
                  </a:lnTo>
                  <a:lnTo>
                    <a:pt x="1416915" y="66706"/>
                  </a:lnTo>
                  <a:lnTo>
                    <a:pt x="1411671" y="60820"/>
                  </a:lnTo>
                  <a:lnTo>
                    <a:pt x="1405717" y="56658"/>
                  </a:lnTo>
                  <a:lnTo>
                    <a:pt x="1398549" y="55079"/>
                  </a:lnTo>
                  <a:lnTo>
                    <a:pt x="1392885" y="55079"/>
                  </a:lnTo>
                  <a:lnTo>
                    <a:pt x="1385912" y="57708"/>
                  </a:lnTo>
                  <a:lnTo>
                    <a:pt x="1376819" y="64363"/>
                  </a:lnTo>
                  <a:lnTo>
                    <a:pt x="1372819" y="64414"/>
                  </a:lnTo>
                  <a:lnTo>
                    <a:pt x="1327391" y="58927"/>
                  </a:lnTo>
                  <a:lnTo>
                    <a:pt x="1317091" y="56913"/>
                  </a:lnTo>
                  <a:lnTo>
                    <a:pt x="1306910" y="55156"/>
                  </a:lnTo>
                  <a:lnTo>
                    <a:pt x="1296699" y="53913"/>
                  </a:lnTo>
                  <a:lnTo>
                    <a:pt x="1286306" y="53441"/>
                  </a:lnTo>
                  <a:lnTo>
                    <a:pt x="1277315" y="53831"/>
                  </a:lnTo>
                  <a:lnTo>
                    <a:pt x="1267998" y="55103"/>
                  </a:lnTo>
                  <a:lnTo>
                    <a:pt x="1258269" y="57411"/>
                  </a:lnTo>
                  <a:lnTo>
                    <a:pt x="1247978" y="60909"/>
                  </a:lnTo>
                  <a:lnTo>
                    <a:pt x="1228320" y="61055"/>
                  </a:lnTo>
                  <a:lnTo>
                    <a:pt x="1206868" y="61441"/>
                  </a:lnTo>
                  <a:lnTo>
                    <a:pt x="1184196" y="61986"/>
                  </a:lnTo>
                  <a:lnTo>
                    <a:pt x="1138091" y="63235"/>
                  </a:lnTo>
                  <a:lnTo>
                    <a:pt x="1116117" y="63780"/>
                  </a:lnTo>
                  <a:lnTo>
                    <a:pt x="1095843" y="64166"/>
                  </a:lnTo>
                  <a:lnTo>
                    <a:pt x="1078001" y="64312"/>
                  </a:lnTo>
                  <a:lnTo>
                    <a:pt x="1073492" y="64300"/>
                  </a:lnTo>
                  <a:lnTo>
                    <a:pt x="1053321" y="61856"/>
                  </a:lnTo>
                  <a:lnTo>
                    <a:pt x="1037863" y="58202"/>
                  </a:lnTo>
                  <a:lnTo>
                    <a:pt x="1025261" y="54879"/>
                  </a:lnTo>
                  <a:lnTo>
                    <a:pt x="1014196" y="53495"/>
                  </a:lnTo>
                  <a:lnTo>
                    <a:pt x="1007160" y="53428"/>
                  </a:lnTo>
                  <a:lnTo>
                    <a:pt x="1000264" y="55003"/>
                  </a:lnTo>
                  <a:lnTo>
                    <a:pt x="991565" y="59347"/>
                  </a:lnTo>
                  <a:lnTo>
                    <a:pt x="984559" y="50999"/>
                  </a:lnTo>
                  <a:lnTo>
                    <a:pt x="978889" y="45561"/>
                  </a:lnTo>
                  <a:lnTo>
                    <a:pt x="974254" y="42609"/>
                  </a:lnTo>
                  <a:lnTo>
                    <a:pt x="970356" y="41719"/>
                  </a:lnTo>
                  <a:lnTo>
                    <a:pt x="964311" y="43895"/>
                  </a:lnTo>
                  <a:lnTo>
                    <a:pt x="957964" y="48842"/>
                  </a:lnTo>
                  <a:lnTo>
                    <a:pt x="949650" y="54187"/>
                  </a:lnTo>
                  <a:lnTo>
                    <a:pt x="937704" y="57556"/>
                  </a:lnTo>
                  <a:lnTo>
                    <a:pt x="929285" y="63120"/>
                  </a:lnTo>
                  <a:lnTo>
                    <a:pt x="932675" y="70219"/>
                  </a:lnTo>
                  <a:lnTo>
                    <a:pt x="936379" y="76406"/>
                  </a:lnTo>
                  <a:lnTo>
                    <a:pt x="936379" y="113703"/>
                  </a:lnTo>
                  <a:lnTo>
                    <a:pt x="1014196" y="113703"/>
                  </a:lnTo>
                  <a:lnTo>
                    <a:pt x="1014196" y="212280"/>
                  </a:lnTo>
                  <a:lnTo>
                    <a:pt x="1579867" y="212280"/>
                  </a:lnTo>
                  <a:lnTo>
                    <a:pt x="1579867" y="95135"/>
                  </a:lnTo>
                  <a:lnTo>
                    <a:pt x="1580210" y="91389"/>
                  </a:lnTo>
                  <a:close/>
                </a:path>
                <a:path w="2106295" h="212725">
                  <a:moveTo>
                    <a:pt x="2105939" y="212280"/>
                  </a:moveTo>
                  <a:lnTo>
                    <a:pt x="2105939" y="0"/>
                  </a:lnTo>
                  <a:lnTo>
                    <a:pt x="2099818" y="1109"/>
                  </a:lnTo>
                  <a:lnTo>
                    <a:pt x="2093442" y="1830"/>
                  </a:lnTo>
                  <a:lnTo>
                    <a:pt x="2086819" y="2219"/>
                  </a:lnTo>
                  <a:lnTo>
                    <a:pt x="2069091" y="2129"/>
                  </a:lnTo>
                  <a:lnTo>
                    <a:pt x="2057719" y="1650"/>
                  </a:lnTo>
                  <a:lnTo>
                    <a:pt x="2045863" y="1115"/>
                  </a:lnTo>
                  <a:lnTo>
                    <a:pt x="2033549" y="736"/>
                  </a:lnTo>
                  <a:lnTo>
                    <a:pt x="2015400" y="6493"/>
                  </a:lnTo>
                  <a:lnTo>
                    <a:pt x="1994390" y="17213"/>
                  </a:lnTo>
                  <a:lnTo>
                    <a:pt x="1972125" y="27559"/>
                  </a:lnTo>
                  <a:lnTo>
                    <a:pt x="1950212" y="32194"/>
                  </a:lnTo>
                  <a:lnTo>
                    <a:pt x="1943712" y="31629"/>
                  </a:lnTo>
                  <a:lnTo>
                    <a:pt x="1937450" y="29829"/>
                  </a:lnTo>
                  <a:lnTo>
                    <a:pt x="1931475" y="26633"/>
                  </a:lnTo>
                  <a:lnTo>
                    <a:pt x="1925840" y="21882"/>
                  </a:lnTo>
                  <a:lnTo>
                    <a:pt x="1923211" y="23558"/>
                  </a:lnTo>
                  <a:lnTo>
                    <a:pt x="1920214" y="24193"/>
                  </a:lnTo>
                  <a:lnTo>
                    <a:pt x="1912429" y="24193"/>
                  </a:lnTo>
                  <a:lnTo>
                    <a:pt x="1907400" y="22910"/>
                  </a:lnTo>
                  <a:lnTo>
                    <a:pt x="1892084" y="19088"/>
                  </a:lnTo>
                  <a:lnTo>
                    <a:pt x="1879625" y="19088"/>
                  </a:lnTo>
                  <a:lnTo>
                    <a:pt x="1872843" y="22326"/>
                  </a:lnTo>
                  <a:lnTo>
                    <a:pt x="1868525" y="33959"/>
                  </a:lnTo>
                  <a:lnTo>
                    <a:pt x="1860169" y="32689"/>
                  </a:lnTo>
                  <a:lnTo>
                    <a:pt x="1852955" y="32232"/>
                  </a:lnTo>
                  <a:lnTo>
                    <a:pt x="1837817" y="32232"/>
                  </a:lnTo>
                  <a:lnTo>
                    <a:pt x="1830476" y="33058"/>
                  </a:lnTo>
                  <a:lnTo>
                    <a:pt x="1816595" y="34709"/>
                  </a:lnTo>
                  <a:lnTo>
                    <a:pt x="1810054" y="35534"/>
                  </a:lnTo>
                  <a:lnTo>
                    <a:pt x="1802955" y="35534"/>
                  </a:lnTo>
                  <a:lnTo>
                    <a:pt x="1796109" y="35266"/>
                  </a:lnTo>
                  <a:lnTo>
                    <a:pt x="1788769" y="34361"/>
                  </a:lnTo>
                  <a:lnTo>
                    <a:pt x="1780763" y="32668"/>
                  </a:lnTo>
                  <a:lnTo>
                    <a:pt x="1771916" y="30035"/>
                  </a:lnTo>
                  <a:lnTo>
                    <a:pt x="1751027" y="35600"/>
                  </a:lnTo>
                  <a:lnTo>
                    <a:pt x="1743546" y="46777"/>
                  </a:lnTo>
                  <a:lnTo>
                    <a:pt x="1735896" y="57749"/>
                  </a:lnTo>
                  <a:lnTo>
                    <a:pt x="1714500" y="62699"/>
                  </a:lnTo>
                  <a:lnTo>
                    <a:pt x="1709991" y="62699"/>
                  </a:lnTo>
                  <a:lnTo>
                    <a:pt x="1704695" y="62369"/>
                  </a:lnTo>
                  <a:lnTo>
                    <a:pt x="1698472" y="61633"/>
                  </a:lnTo>
                  <a:lnTo>
                    <a:pt x="1676304" y="71687"/>
                  </a:lnTo>
                  <a:lnTo>
                    <a:pt x="1652898" y="79600"/>
                  </a:lnTo>
                  <a:lnTo>
                    <a:pt x="1628549" y="85289"/>
                  </a:lnTo>
                  <a:lnTo>
                    <a:pt x="1603552" y="88671"/>
                  </a:lnTo>
                  <a:lnTo>
                    <a:pt x="1602867" y="86423"/>
                  </a:lnTo>
                  <a:lnTo>
                    <a:pt x="1601431" y="85559"/>
                  </a:lnTo>
                  <a:lnTo>
                    <a:pt x="1594002" y="85559"/>
                  </a:lnTo>
                  <a:lnTo>
                    <a:pt x="1584655" y="93217"/>
                  </a:lnTo>
                  <a:lnTo>
                    <a:pt x="1579867" y="95135"/>
                  </a:lnTo>
                  <a:lnTo>
                    <a:pt x="1579867" y="212280"/>
                  </a:lnTo>
                  <a:lnTo>
                    <a:pt x="2105939" y="212280"/>
                  </a:lnTo>
                  <a:close/>
                </a:path>
                <a:path w="2106295" h="212725">
                  <a:moveTo>
                    <a:pt x="22809" y="212280"/>
                  </a:moveTo>
                  <a:lnTo>
                    <a:pt x="22809" y="200939"/>
                  </a:lnTo>
                  <a:lnTo>
                    <a:pt x="15762" y="203475"/>
                  </a:lnTo>
                  <a:lnTo>
                    <a:pt x="9090" y="206133"/>
                  </a:lnTo>
                  <a:lnTo>
                    <a:pt x="3574" y="209029"/>
                  </a:lnTo>
                  <a:lnTo>
                    <a:pt x="0" y="212280"/>
                  </a:lnTo>
                  <a:lnTo>
                    <a:pt x="22809" y="212280"/>
                  </a:lnTo>
                  <a:close/>
                </a:path>
              </a:pathLst>
            </a:custGeom>
            <a:solidFill>
              <a:srgbClr val="E1E0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92250" y="6112890"/>
              <a:ext cx="991387" cy="30111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92250" y="6112890"/>
              <a:ext cx="991387" cy="98577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932771" y="3236791"/>
            <a:ext cx="5010785" cy="27419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03200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HARRY</a:t>
            </a:r>
            <a:r>
              <a:rPr sz="1450" b="1" spc="4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POTTER</a:t>
            </a:r>
            <a:r>
              <a:rPr sz="1450" b="1" spc="4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4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introduced</a:t>
            </a:r>
            <a:r>
              <a:rPr sz="1450" b="1" spc="4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4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June</a:t>
            </a:r>
            <a:r>
              <a:rPr sz="1450" b="1" spc="4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1997</a:t>
            </a:r>
            <a:r>
              <a:rPr sz="1450" b="1" spc="4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when</a:t>
            </a:r>
            <a:r>
              <a:rPr sz="1450" b="1" spc="4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J.K.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Rowling’s</a:t>
            </a:r>
            <a:r>
              <a:rPr sz="1450" b="1" spc="2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450" b="1" spc="2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novel</a:t>
            </a:r>
            <a:r>
              <a:rPr sz="1450" b="1" spc="2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entitled</a:t>
            </a:r>
            <a:r>
              <a:rPr sz="1450" b="1" spc="3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HARRY</a:t>
            </a:r>
            <a:r>
              <a:rPr sz="1450" b="1" i="1" spc="3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POTTER</a:t>
            </a:r>
            <a:r>
              <a:rPr sz="1450" b="1" i="1" spc="3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i="1" spc="3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i="1" spc="-25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Philosopher's</a:t>
            </a:r>
            <a:r>
              <a:rPr sz="1450" b="1" i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Stone</a:t>
            </a:r>
            <a:r>
              <a:rPr sz="1450" b="1" i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published,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describing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exploits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of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young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wizard,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HARRY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POTTER,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his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friends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at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Hogwarts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School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Witchcraft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Wizardry.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Over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400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million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copies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sold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67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languages,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making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Rowling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perhaps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only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billionaire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author.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Warner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Bros.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motion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pictures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have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each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achieved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blockbuster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status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are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among</a:t>
            </a:r>
            <a:r>
              <a:rPr sz="1450" b="1" spc="3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highest-grossing</a:t>
            </a:r>
            <a:r>
              <a:rPr sz="1450" b="1" spc="3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films</a:t>
            </a:r>
            <a:r>
              <a:rPr sz="1450" b="1" spc="3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ever.</a:t>
            </a:r>
            <a:r>
              <a:rPr sz="1450" b="1" spc="3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3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has</a:t>
            </a:r>
            <a:r>
              <a:rPr sz="1450" b="1" spc="3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been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extensive,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particularly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toy,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game,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video,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costume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areas,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HARRY</a:t>
            </a:r>
            <a:r>
              <a:rPr sz="1450" b="1" i="1" spc="15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POTTER</a:t>
            </a:r>
            <a:r>
              <a:rPr sz="1450" b="1" i="1" spc="15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theme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park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opened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in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Orlando,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FL.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41940" y="1752642"/>
            <a:ext cx="170053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15950" marR="5080" indent="-603885">
              <a:lnSpc>
                <a:spcPct val="101499"/>
              </a:lnSpc>
              <a:spcBef>
                <a:spcPts val="95"/>
              </a:spcBef>
            </a:pPr>
            <a:r>
              <a:rPr dirty="0"/>
              <a:t>HARRY</a:t>
            </a:r>
            <a:r>
              <a:rPr spc="30" dirty="0"/>
              <a:t> </a:t>
            </a:r>
            <a:r>
              <a:rPr spc="-10" dirty="0"/>
              <a:t>POTTER </a:t>
            </a:r>
            <a:r>
              <a:rPr spc="-20" dirty="0"/>
              <a:t>1997</a:t>
            </a:r>
          </a:p>
        </p:txBody>
      </p:sp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656031" y="3023793"/>
            <a:ext cx="2532506" cy="2105456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39967" y="1536306"/>
            <a:ext cx="3371215" cy="4712970"/>
            <a:chOff x="6239967" y="1536306"/>
            <a:chExt cx="3371215" cy="47129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39967" y="1536306"/>
              <a:ext cx="3370833" cy="471237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266370" y="1560906"/>
              <a:ext cx="3309620" cy="4650740"/>
            </a:xfrm>
            <a:custGeom>
              <a:avLst/>
              <a:gdLst/>
              <a:ahLst/>
              <a:cxnLst/>
              <a:rect l="l" t="t" r="r" b="b"/>
              <a:pathLst>
                <a:path w="3309620" h="4650740">
                  <a:moveTo>
                    <a:pt x="3309010" y="4650562"/>
                  </a:moveTo>
                  <a:lnTo>
                    <a:pt x="3309010" y="0"/>
                  </a:lnTo>
                  <a:lnTo>
                    <a:pt x="0" y="0"/>
                  </a:lnTo>
                  <a:lnTo>
                    <a:pt x="0" y="4650562"/>
                  </a:lnTo>
                  <a:lnTo>
                    <a:pt x="3309010" y="46505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-25" y="1057275"/>
            <a:ext cx="6096000" cy="5658485"/>
          </a:xfrm>
          <a:custGeom>
            <a:avLst/>
            <a:gdLst/>
            <a:ahLst/>
            <a:cxnLst/>
            <a:rect l="l" t="t" r="r" b="b"/>
            <a:pathLst>
              <a:path w="6096000" h="5658484">
                <a:moveTo>
                  <a:pt x="5702300" y="0"/>
                </a:moveTo>
                <a:lnTo>
                  <a:pt x="0" y="0"/>
                </a:lnTo>
                <a:lnTo>
                  <a:pt x="0" y="5657862"/>
                </a:lnTo>
                <a:lnTo>
                  <a:pt x="5588000" y="5657862"/>
                </a:lnTo>
                <a:lnTo>
                  <a:pt x="5588000" y="1385289"/>
                </a:lnTo>
                <a:lnTo>
                  <a:pt x="5600700" y="1358823"/>
                </a:lnTo>
                <a:lnTo>
                  <a:pt x="5600700" y="692300"/>
                </a:lnTo>
                <a:lnTo>
                  <a:pt x="5613400" y="666186"/>
                </a:lnTo>
                <a:lnTo>
                  <a:pt x="5613400" y="493640"/>
                </a:lnTo>
                <a:lnTo>
                  <a:pt x="5626100" y="464412"/>
                </a:lnTo>
                <a:lnTo>
                  <a:pt x="5626100" y="434162"/>
                </a:lnTo>
                <a:lnTo>
                  <a:pt x="5638800" y="402437"/>
                </a:lnTo>
                <a:lnTo>
                  <a:pt x="5638800" y="367848"/>
                </a:lnTo>
                <a:lnTo>
                  <a:pt x="5651500" y="331128"/>
                </a:lnTo>
                <a:lnTo>
                  <a:pt x="5651500" y="204906"/>
                </a:lnTo>
                <a:lnTo>
                  <a:pt x="5664200" y="179057"/>
                </a:lnTo>
                <a:lnTo>
                  <a:pt x="5664200" y="60821"/>
                </a:lnTo>
                <a:lnTo>
                  <a:pt x="5676900" y="53234"/>
                </a:lnTo>
                <a:lnTo>
                  <a:pt x="5676900" y="11836"/>
                </a:lnTo>
                <a:lnTo>
                  <a:pt x="5702300" y="0"/>
                </a:lnTo>
                <a:close/>
              </a:path>
              <a:path w="6096000" h="5658484">
                <a:moveTo>
                  <a:pt x="5638800" y="1575777"/>
                </a:moveTo>
                <a:lnTo>
                  <a:pt x="5626100" y="1558448"/>
                </a:lnTo>
                <a:lnTo>
                  <a:pt x="5613400" y="1541710"/>
                </a:lnTo>
                <a:lnTo>
                  <a:pt x="5600700" y="1525206"/>
                </a:lnTo>
                <a:lnTo>
                  <a:pt x="5600700" y="1471283"/>
                </a:lnTo>
                <a:lnTo>
                  <a:pt x="5588000" y="1440967"/>
                </a:lnTo>
                <a:lnTo>
                  <a:pt x="5588000" y="5657862"/>
                </a:lnTo>
                <a:lnTo>
                  <a:pt x="5626100" y="5657862"/>
                </a:lnTo>
                <a:lnTo>
                  <a:pt x="5626100" y="1593672"/>
                </a:lnTo>
                <a:lnTo>
                  <a:pt x="5626307" y="1593755"/>
                </a:lnTo>
                <a:lnTo>
                  <a:pt x="5638800" y="1575777"/>
                </a:lnTo>
                <a:close/>
              </a:path>
              <a:path w="6096000" h="5658484">
                <a:moveTo>
                  <a:pt x="5613400" y="757516"/>
                </a:moveTo>
                <a:lnTo>
                  <a:pt x="5613400" y="729335"/>
                </a:lnTo>
                <a:lnTo>
                  <a:pt x="5600700" y="713069"/>
                </a:lnTo>
                <a:lnTo>
                  <a:pt x="5600700" y="784974"/>
                </a:lnTo>
                <a:lnTo>
                  <a:pt x="5613400" y="757516"/>
                </a:lnTo>
                <a:close/>
              </a:path>
              <a:path w="6096000" h="5658484">
                <a:moveTo>
                  <a:pt x="5613400" y="1236714"/>
                </a:moveTo>
                <a:lnTo>
                  <a:pt x="5613400" y="981849"/>
                </a:lnTo>
                <a:lnTo>
                  <a:pt x="5600700" y="962464"/>
                </a:lnTo>
                <a:lnTo>
                  <a:pt x="5600700" y="1310309"/>
                </a:lnTo>
                <a:lnTo>
                  <a:pt x="5613400" y="1236714"/>
                </a:lnTo>
                <a:close/>
              </a:path>
              <a:path w="6096000" h="5658484">
                <a:moveTo>
                  <a:pt x="5626100" y="1149908"/>
                </a:moveTo>
                <a:lnTo>
                  <a:pt x="5626100" y="1026548"/>
                </a:lnTo>
                <a:lnTo>
                  <a:pt x="5613400" y="1010580"/>
                </a:lnTo>
                <a:lnTo>
                  <a:pt x="5613400" y="1192182"/>
                </a:lnTo>
                <a:lnTo>
                  <a:pt x="5626100" y="1149908"/>
                </a:lnTo>
                <a:close/>
              </a:path>
              <a:path w="6096000" h="5658484">
                <a:moveTo>
                  <a:pt x="5626307" y="1593755"/>
                </a:moveTo>
                <a:lnTo>
                  <a:pt x="5626100" y="1593672"/>
                </a:lnTo>
                <a:lnTo>
                  <a:pt x="5626100" y="1594053"/>
                </a:lnTo>
                <a:lnTo>
                  <a:pt x="5626307" y="1593755"/>
                </a:lnTo>
                <a:close/>
              </a:path>
              <a:path w="6096000" h="5658484">
                <a:moveTo>
                  <a:pt x="5638800" y="2914230"/>
                </a:moveTo>
                <a:lnTo>
                  <a:pt x="5638800" y="1598765"/>
                </a:lnTo>
                <a:lnTo>
                  <a:pt x="5626307" y="1593755"/>
                </a:lnTo>
                <a:lnTo>
                  <a:pt x="5626100" y="1594053"/>
                </a:lnTo>
                <a:lnTo>
                  <a:pt x="5626100" y="2953410"/>
                </a:lnTo>
                <a:lnTo>
                  <a:pt x="5638800" y="2914230"/>
                </a:lnTo>
                <a:close/>
              </a:path>
              <a:path w="6096000" h="5658484">
                <a:moveTo>
                  <a:pt x="5638800" y="3009932"/>
                </a:moveTo>
                <a:lnTo>
                  <a:pt x="5638800" y="2966186"/>
                </a:lnTo>
                <a:lnTo>
                  <a:pt x="5626100" y="2954147"/>
                </a:lnTo>
                <a:lnTo>
                  <a:pt x="5626100" y="3033877"/>
                </a:lnTo>
                <a:lnTo>
                  <a:pt x="5638800" y="3009932"/>
                </a:lnTo>
                <a:close/>
              </a:path>
              <a:path w="6096000" h="5658484">
                <a:moveTo>
                  <a:pt x="5664200" y="3377958"/>
                </a:moveTo>
                <a:lnTo>
                  <a:pt x="5638800" y="3140329"/>
                </a:lnTo>
                <a:lnTo>
                  <a:pt x="5638800" y="3128911"/>
                </a:lnTo>
                <a:lnTo>
                  <a:pt x="5626307" y="3127774"/>
                </a:lnTo>
                <a:lnTo>
                  <a:pt x="5626100" y="3127755"/>
                </a:lnTo>
                <a:lnTo>
                  <a:pt x="5626100" y="5657862"/>
                </a:lnTo>
                <a:lnTo>
                  <a:pt x="5651500" y="5657862"/>
                </a:lnTo>
                <a:lnTo>
                  <a:pt x="5651500" y="3405517"/>
                </a:lnTo>
                <a:lnTo>
                  <a:pt x="5664200" y="3377958"/>
                </a:lnTo>
                <a:close/>
              </a:path>
              <a:path w="6096000" h="5658484">
                <a:moveTo>
                  <a:pt x="5676900" y="2847060"/>
                </a:moveTo>
                <a:lnTo>
                  <a:pt x="5676900" y="1704914"/>
                </a:lnTo>
                <a:lnTo>
                  <a:pt x="5664200" y="1677569"/>
                </a:lnTo>
                <a:lnTo>
                  <a:pt x="5651500" y="1661312"/>
                </a:lnTo>
                <a:lnTo>
                  <a:pt x="5651500" y="1638607"/>
                </a:lnTo>
                <a:lnTo>
                  <a:pt x="5638800" y="1633550"/>
                </a:lnTo>
                <a:lnTo>
                  <a:pt x="5638800" y="2908884"/>
                </a:lnTo>
                <a:lnTo>
                  <a:pt x="5651500" y="2883420"/>
                </a:lnTo>
                <a:lnTo>
                  <a:pt x="5664200" y="2870212"/>
                </a:lnTo>
                <a:lnTo>
                  <a:pt x="5676900" y="2847060"/>
                </a:lnTo>
                <a:close/>
              </a:path>
              <a:path w="6096000" h="5658484">
                <a:moveTo>
                  <a:pt x="5778500" y="4055643"/>
                </a:moveTo>
                <a:lnTo>
                  <a:pt x="5753100" y="4034586"/>
                </a:lnTo>
                <a:lnTo>
                  <a:pt x="5727700" y="3987850"/>
                </a:lnTo>
                <a:lnTo>
                  <a:pt x="5715000" y="3918813"/>
                </a:lnTo>
                <a:lnTo>
                  <a:pt x="5715000" y="3901277"/>
                </a:lnTo>
                <a:lnTo>
                  <a:pt x="5702300" y="3884804"/>
                </a:lnTo>
                <a:lnTo>
                  <a:pt x="5702300" y="3770051"/>
                </a:lnTo>
                <a:lnTo>
                  <a:pt x="5689600" y="3763632"/>
                </a:lnTo>
                <a:lnTo>
                  <a:pt x="5689600" y="3699633"/>
                </a:lnTo>
                <a:lnTo>
                  <a:pt x="5676900" y="3663784"/>
                </a:lnTo>
                <a:lnTo>
                  <a:pt x="5676900" y="3605949"/>
                </a:lnTo>
                <a:lnTo>
                  <a:pt x="5664200" y="3585197"/>
                </a:lnTo>
                <a:lnTo>
                  <a:pt x="5664200" y="3418814"/>
                </a:lnTo>
                <a:lnTo>
                  <a:pt x="5651500" y="3405517"/>
                </a:lnTo>
                <a:lnTo>
                  <a:pt x="5651500" y="5657862"/>
                </a:lnTo>
                <a:lnTo>
                  <a:pt x="5765800" y="5657862"/>
                </a:lnTo>
                <a:lnTo>
                  <a:pt x="5765800" y="4060990"/>
                </a:lnTo>
                <a:lnTo>
                  <a:pt x="5778500" y="4055643"/>
                </a:lnTo>
                <a:close/>
              </a:path>
              <a:path w="6096000" h="5658484">
                <a:moveTo>
                  <a:pt x="5676900" y="125945"/>
                </a:moveTo>
                <a:lnTo>
                  <a:pt x="5676900" y="66602"/>
                </a:lnTo>
                <a:lnTo>
                  <a:pt x="5664200" y="60821"/>
                </a:lnTo>
                <a:lnTo>
                  <a:pt x="5664200" y="141361"/>
                </a:lnTo>
                <a:lnTo>
                  <a:pt x="5676900" y="125945"/>
                </a:lnTo>
                <a:close/>
              </a:path>
              <a:path w="6096000" h="5658484">
                <a:moveTo>
                  <a:pt x="5689600" y="3534067"/>
                </a:moveTo>
                <a:lnTo>
                  <a:pt x="5689600" y="3502012"/>
                </a:lnTo>
                <a:lnTo>
                  <a:pt x="5676900" y="3494684"/>
                </a:lnTo>
                <a:lnTo>
                  <a:pt x="5676900" y="3443744"/>
                </a:lnTo>
                <a:lnTo>
                  <a:pt x="5664200" y="3438410"/>
                </a:lnTo>
                <a:lnTo>
                  <a:pt x="5664200" y="3583520"/>
                </a:lnTo>
                <a:lnTo>
                  <a:pt x="5689600" y="3534067"/>
                </a:lnTo>
                <a:close/>
              </a:path>
              <a:path w="6096000" h="5658484">
                <a:moveTo>
                  <a:pt x="5689600" y="2735694"/>
                </a:moveTo>
                <a:lnTo>
                  <a:pt x="5689600" y="1896285"/>
                </a:lnTo>
                <a:lnTo>
                  <a:pt x="5676900" y="1880120"/>
                </a:lnTo>
                <a:lnTo>
                  <a:pt x="5676900" y="2744597"/>
                </a:lnTo>
                <a:lnTo>
                  <a:pt x="5689600" y="2735694"/>
                </a:lnTo>
                <a:close/>
              </a:path>
              <a:path w="6096000" h="5658484">
                <a:moveTo>
                  <a:pt x="5702300" y="2018588"/>
                </a:moveTo>
                <a:lnTo>
                  <a:pt x="5702300" y="2001298"/>
                </a:lnTo>
                <a:lnTo>
                  <a:pt x="5689600" y="1983347"/>
                </a:lnTo>
                <a:lnTo>
                  <a:pt x="5689600" y="2059096"/>
                </a:lnTo>
                <a:lnTo>
                  <a:pt x="5702300" y="2018588"/>
                </a:lnTo>
                <a:close/>
              </a:path>
              <a:path w="6096000" h="5658484">
                <a:moveTo>
                  <a:pt x="5702300" y="2644114"/>
                </a:moveTo>
                <a:lnTo>
                  <a:pt x="5702300" y="2138605"/>
                </a:lnTo>
                <a:lnTo>
                  <a:pt x="5689600" y="2099235"/>
                </a:lnTo>
                <a:lnTo>
                  <a:pt x="5689600" y="2653855"/>
                </a:lnTo>
                <a:lnTo>
                  <a:pt x="5702300" y="2644114"/>
                </a:lnTo>
                <a:close/>
              </a:path>
              <a:path w="6096000" h="5658484">
                <a:moveTo>
                  <a:pt x="5702300" y="2714205"/>
                </a:moveTo>
                <a:lnTo>
                  <a:pt x="5702300" y="2690113"/>
                </a:lnTo>
                <a:lnTo>
                  <a:pt x="5689600" y="2682874"/>
                </a:lnTo>
                <a:lnTo>
                  <a:pt x="5689600" y="2726042"/>
                </a:lnTo>
                <a:lnTo>
                  <a:pt x="5702300" y="2714205"/>
                </a:lnTo>
                <a:close/>
              </a:path>
              <a:path w="6096000" h="5658484">
                <a:moveTo>
                  <a:pt x="5727700" y="2511276"/>
                </a:moveTo>
                <a:lnTo>
                  <a:pt x="5727700" y="2318156"/>
                </a:lnTo>
                <a:lnTo>
                  <a:pt x="5715000" y="2252963"/>
                </a:lnTo>
                <a:lnTo>
                  <a:pt x="5702300" y="2221634"/>
                </a:lnTo>
                <a:lnTo>
                  <a:pt x="5702300" y="2586218"/>
                </a:lnTo>
                <a:lnTo>
                  <a:pt x="5715000" y="2570287"/>
                </a:lnTo>
                <a:lnTo>
                  <a:pt x="5715000" y="2540914"/>
                </a:lnTo>
                <a:lnTo>
                  <a:pt x="5727700" y="2511276"/>
                </a:lnTo>
                <a:close/>
              </a:path>
              <a:path w="6096000" h="5658484">
                <a:moveTo>
                  <a:pt x="5715000" y="3867705"/>
                </a:moveTo>
                <a:lnTo>
                  <a:pt x="5715000" y="3793286"/>
                </a:lnTo>
                <a:lnTo>
                  <a:pt x="5702300" y="3784338"/>
                </a:lnTo>
                <a:lnTo>
                  <a:pt x="5702300" y="3884804"/>
                </a:lnTo>
                <a:lnTo>
                  <a:pt x="5715000" y="3867705"/>
                </a:lnTo>
                <a:close/>
              </a:path>
              <a:path w="6096000" h="5658484">
                <a:moveTo>
                  <a:pt x="5740400" y="2458351"/>
                </a:moveTo>
                <a:lnTo>
                  <a:pt x="5740400" y="2390178"/>
                </a:lnTo>
                <a:lnTo>
                  <a:pt x="5727700" y="2348445"/>
                </a:lnTo>
                <a:lnTo>
                  <a:pt x="5727700" y="2483275"/>
                </a:lnTo>
                <a:lnTo>
                  <a:pt x="5740400" y="2458351"/>
                </a:lnTo>
                <a:close/>
              </a:path>
              <a:path w="6096000" h="5658484">
                <a:moveTo>
                  <a:pt x="5778500" y="4081945"/>
                </a:moveTo>
                <a:lnTo>
                  <a:pt x="5765800" y="4078058"/>
                </a:lnTo>
                <a:lnTo>
                  <a:pt x="5765800" y="4082148"/>
                </a:lnTo>
                <a:lnTo>
                  <a:pt x="5778500" y="4081945"/>
                </a:lnTo>
                <a:close/>
              </a:path>
              <a:path w="6096000" h="5658484">
                <a:moveTo>
                  <a:pt x="5778500" y="4094403"/>
                </a:moveTo>
                <a:lnTo>
                  <a:pt x="5778500" y="4090847"/>
                </a:lnTo>
                <a:lnTo>
                  <a:pt x="5765800" y="4083824"/>
                </a:lnTo>
                <a:lnTo>
                  <a:pt x="5765800" y="4096613"/>
                </a:lnTo>
                <a:lnTo>
                  <a:pt x="5778500" y="4094403"/>
                </a:lnTo>
                <a:close/>
              </a:path>
              <a:path w="6096000" h="5658484">
                <a:moveTo>
                  <a:pt x="6096000" y="5657862"/>
                </a:moveTo>
                <a:lnTo>
                  <a:pt x="6096000" y="5656453"/>
                </a:lnTo>
                <a:lnTo>
                  <a:pt x="6083300" y="5650903"/>
                </a:lnTo>
                <a:lnTo>
                  <a:pt x="6083300" y="5643600"/>
                </a:lnTo>
                <a:lnTo>
                  <a:pt x="6070600" y="5613514"/>
                </a:lnTo>
                <a:lnTo>
                  <a:pt x="6070600" y="5595661"/>
                </a:lnTo>
                <a:lnTo>
                  <a:pt x="6057900" y="5578460"/>
                </a:lnTo>
                <a:lnTo>
                  <a:pt x="6057900" y="5266994"/>
                </a:lnTo>
                <a:lnTo>
                  <a:pt x="6045200" y="5260213"/>
                </a:lnTo>
                <a:lnTo>
                  <a:pt x="6045200" y="5147385"/>
                </a:lnTo>
                <a:lnTo>
                  <a:pt x="6032500" y="5128075"/>
                </a:lnTo>
                <a:lnTo>
                  <a:pt x="6019800" y="5109061"/>
                </a:lnTo>
                <a:lnTo>
                  <a:pt x="6007100" y="5095532"/>
                </a:lnTo>
                <a:lnTo>
                  <a:pt x="6007100" y="5060251"/>
                </a:lnTo>
                <a:lnTo>
                  <a:pt x="5994400" y="5036896"/>
                </a:lnTo>
                <a:lnTo>
                  <a:pt x="5994400" y="5025581"/>
                </a:lnTo>
                <a:lnTo>
                  <a:pt x="5981700" y="5009576"/>
                </a:lnTo>
                <a:lnTo>
                  <a:pt x="5969000" y="4994103"/>
                </a:lnTo>
                <a:lnTo>
                  <a:pt x="5969000" y="4984381"/>
                </a:lnTo>
                <a:lnTo>
                  <a:pt x="5943600" y="4924094"/>
                </a:lnTo>
                <a:lnTo>
                  <a:pt x="5905500" y="4880373"/>
                </a:lnTo>
                <a:lnTo>
                  <a:pt x="5892800" y="4845384"/>
                </a:lnTo>
                <a:lnTo>
                  <a:pt x="5880100" y="4813889"/>
                </a:lnTo>
                <a:lnTo>
                  <a:pt x="5880100" y="4726123"/>
                </a:lnTo>
                <a:lnTo>
                  <a:pt x="5867400" y="4703191"/>
                </a:lnTo>
                <a:lnTo>
                  <a:pt x="5867400" y="4666539"/>
                </a:lnTo>
                <a:lnTo>
                  <a:pt x="5854700" y="4658969"/>
                </a:lnTo>
                <a:lnTo>
                  <a:pt x="5854700" y="4583709"/>
                </a:lnTo>
                <a:lnTo>
                  <a:pt x="5829300" y="4535093"/>
                </a:lnTo>
                <a:lnTo>
                  <a:pt x="5829300" y="4499571"/>
                </a:lnTo>
                <a:lnTo>
                  <a:pt x="5803900" y="4478515"/>
                </a:lnTo>
                <a:lnTo>
                  <a:pt x="5803900" y="4450651"/>
                </a:lnTo>
                <a:lnTo>
                  <a:pt x="5791200" y="4440673"/>
                </a:lnTo>
                <a:lnTo>
                  <a:pt x="5791200" y="4255694"/>
                </a:lnTo>
                <a:lnTo>
                  <a:pt x="5778500" y="4242460"/>
                </a:lnTo>
                <a:lnTo>
                  <a:pt x="5778500" y="4147743"/>
                </a:lnTo>
                <a:lnTo>
                  <a:pt x="5765800" y="4143336"/>
                </a:lnTo>
                <a:lnTo>
                  <a:pt x="5765800" y="5657862"/>
                </a:lnTo>
                <a:lnTo>
                  <a:pt x="6096000" y="5657862"/>
                </a:lnTo>
                <a:close/>
              </a:path>
              <a:path w="6096000" h="5658484">
                <a:moveTo>
                  <a:pt x="5803900" y="4326382"/>
                </a:moveTo>
                <a:lnTo>
                  <a:pt x="5803900" y="4312999"/>
                </a:lnTo>
                <a:lnTo>
                  <a:pt x="5791200" y="4298619"/>
                </a:lnTo>
                <a:lnTo>
                  <a:pt x="5791200" y="4340078"/>
                </a:lnTo>
                <a:lnTo>
                  <a:pt x="5803900" y="4326382"/>
                </a:lnTo>
                <a:close/>
              </a:path>
              <a:path w="6096000" h="5658484">
                <a:moveTo>
                  <a:pt x="5803900" y="4355401"/>
                </a:moveTo>
                <a:lnTo>
                  <a:pt x="5791200" y="4340078"/>
                </a:lnTo>
                <a:lnTo>
                  <a:pt x="5791200" y="4382439"/>
                </a:lnTo>
                <a:lnTo>
                  <a:pt x="5803900" y="4355401"/>
                </a:lnTo>
                <a:close/>
              </a:path>
              <a:path w="6096000" h="5658484">
                <a:moveTo>
                  <a:pt x="6070600" y="5219230"/>
                </a:moveTo>
                <a:lnTo>
                  <a:pt x="6057900" y="5215648"/>
                </a:lnTo>
                <a:lnTo>
                  <a:pt x="6057900" y="5179250"/>
                </a:lnTo>
                <a:lnTo>
                  <a:pt x="6045200" y="5180063"/>
                </a:lnTo>
                <a:lnTo>
                  <a:pt x="6045200" y="5255806"/>
                </a:lnTo>
                <a:lnTo>
                  <a:pt x="6057900" y="5252478"/>
                </a:lnTo>
                <a:lnTo>
                  <a:pt x="6070600" y="5219230"/>
                </a:lnTo>
                <a:close/>
              </a:path>
              <a:path w="6096000" h="5658484">
                <a:moveTo>
                  <a:pt x="6070600" y="5185879"/>
                </a:moveTo>
                <a:lnTo>
                  <a:pt x="6070600" y="5185536"/>
                </a:lnTo>
                <a:lnTo>
                  <a:pt x="6057900" y="5184089"/>
                </a:lnTo>
                <a:lnTo>
                  <a:pt x="6057900" y="5215648"/>
                </a:lnTo>
                <a:lnTo>
                  <a:pt x="6070600" y="5185879"/>
                </a:lnTo>
                <a:close/>
              </a:path>
              <a:path w="6096000" h="5658484">
                <a:moveTo>
                  <a:pt x="6070600" y="5503506"/>
                </a:moveTo>
                <a:lnTo>
                  <a:pt x="6070600" y="5365343"/>
                </a:lnTo>
                <a:lnTo>
                  <a:pt x="6057900" y="5268468"/>
                </a:lnTo>
                <a:lnTo>
                  <a:pt x="6057900" y="5534545"/>
                </a:lnTo>
                <a:lnTo>
                  <a:pt x="6070600" y="5503506"/>
                </a:lnTo>
                <a:close/>
              </a:path>
              <a:path w="6096000" h="5658484">
                <a:moveTo>
                  <a:pt x="6069895" y="5551891"/>
                </a:moveTo>
                <a:lnTo>
                  <a:pt x="6057900" y="5547083"/>
                </a:lnTo>
                <a:lnTo>
                  <a:pt x="6057900" y="5578460"/>
                </a:lnTo>
                <a:lnTo>
                  <a:pt x="6069895" y="5551891"/>
                </a:lnTo>
                <a:close/>
              </a:path>
              <a:path w="6096000" h="5658484">
                <a:moveTo>
                  <a:pt x="6070600" y="5552173"/>
                </a:moveTo>
                <a:lnTo>
                  <a:pt x="6070600" y="5550331"/>
                </a:lnTo>
                <a:lnTo>
                  <a:pt x="6069895" y="5551891"/>
                </a:lnTo>
                <a:lnTo>
                  <a:pt x="6070600" y="5552173"/>
                </a:lnTo>
                <a:close/>
              </a:path>
            </a:pathLst>
          </a:custGeom>
          <a:solidFill>
            <a:srgbClr val="ECEB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11199" y="6111633"/>
            <a:ext cx="1129690" cy="35519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97639" y="2489738"/>
            <a:ext cx="3489325" cy="27406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63195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1997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also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saw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TELETUBBIES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property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emerge.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Created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Anne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Woode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and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produced</a:t>
            </a:r>
            <a:r>
              <a:rPr sz="1450" b="1" spc="4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4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Ragdoll</a:t>
            </a:r>
            <a:r>
              <a:rPr sz="1450" b="1" spc="45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Productions,</a:t>
            </a:r>
            <a:r>
              <a:rPr sz="1450" b="1" spc="4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it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debuted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BBC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children’s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television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series</a:t>
            </a:r>
            <a:r>
              <a:rPr sz="1450" b="1" spc="3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4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4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same</a:t>
            </a:r>
            <a:r>
              <a:rPr sz="1450" b="1" spc="4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name.</a:t>
            </a:r>
            <a:r>
              <a:rPr sz="1450" b="1" spc="4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4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program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aimed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at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pre-school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viewers,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although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2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drew</a:t>
            </a:r>
            <a:r>
              <a:rPr sz="1450" b="1" spc="2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adult</a:t>
            </a:r>
            <a:r>
              <a:rPr sz="1450" b="1" spc="2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viewers</a:t>
            </a:r>
            <a:r>
              <a:rPr sz="1450" b="1" spc="2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because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its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humor.</a:t>
            </a:r>
            <a:r>
              <a:rPr sz="1450" b="1" spc="3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total</a:t>
            </a:r>
            <a:r>
              <a:rPr sz="1450" b="1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365</a:t>
            </a:r>
            <a:r>
              <a:rPr sz="145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episodes</a:t>
            </a:r>
            <a:r>
              <a:rPr sz="145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were</a:t>
            </a:r>
            <a:r>
              <a:rPr sz="1450" b="1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run</a:t>
            </a:r>
            <a:r>
              <a:rPr sz="145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in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both</a:t>
            </a:r>
            <a:r>
              <a:rPr sz="1450" b="1" spc="40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4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UK</a:t>
            </a:r>
            <a:r>
              <a:rPr sz="1450" b="1" spc="4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4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40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United</a:t>
            </a:r>
            <a:r>
              <a:rPr sz="1450" b="1" spc="4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States.</a:t>
            </a:r>
            <a:r>
              <a:rPr sz="1450" b="1" spc="4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show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received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several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broadcasting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awards,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property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won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LIMA’s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Best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Overall</a:t>
            </a:r>
            <a:r>
              <a:rPr sz="1450" b="1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</a:t>
            </a:r>
            <a:r>
              <a:rPr sz="145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Year</a:t>
            </a:r>
            <a:r>
              <a:rPr sz="1450" b="1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award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1999.</a:t>
            </a:r>
            <a:endParaRPr sz="1450">
              <a:latin typeface="Candara"/>
              <a:cs typeface="Candara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65543" y="3021177"/>
            <a:ext cx="1470101" cy="1730044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717550" algn="ctr">
              <a:lnSpc>
                <a:spcPct val="100000"/>
              </a:lnSpc>
              <a:spcBef>
                <a:spcPts val="130"/>
              </a:spcBef>
            </a:pPr>
            <a:r>
              <a:rPr dirty="0"/>
              <a:t>TELETUBBIES</a:t>
            </a:r>
            <a:r>
              <a:rPr spc="35" dirty="0"/>
              <a:t> </a:t>
            </a:r>
            <a:r>
              <a:rPr dirty="0"/>
              <a:t>TV</a:t>
            </a:r>
            <a:r>
              <a:rPr spc="40" dirty="0"/>
              <a:t> </a:t>
            </a:r>
            <a:r>
              <a:rPr spc="-10" dirty="0"/>
              <a:t>SERIES</a:t>
            </a:r>
          </a:p>
          <a:p>
            <a:pPr marL="719455" algn="ctr">
              <a:lnSpc>
                <a:spcPct val="100000"/>
              </a:lnSpc>
              <a:spcBef>
                <a:spcPts val="40"/>
              </a:spcBef>
            </a:pPr>
            <a:r>
              <a:rPr spc="-20" dirty="0"/>
              <a:t>1997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06786" y="1652079"/>
            <a:ext cx="5742305" cy="4575810"/>
            <a:chOff x="4006786" y="1652079"/>
            <a:chExt cx="5742305" cy="4575810"/>
          </a:xfrm>
        </p:grpSpPr>
        <p:sp>
          <p:nvSpPr>
            <p:cNvPr id="3" name="object 3"/>
            <p:cNvSpPr/>
            <p:nvPr/>
          </p:nvSpPr>
          <p:spPr>
            <a:xfrm>
              <a:off x="4006786" y="1652079"/>
              <a:ext cx="5742305" cy="4575810"/>
            </a:xfrm>
            <a:custGeom>
              <a:avLst/>
              <a:gdLst/>
              <a:ahLst/>
              <a:cxnLst/>
              <a:rect l="l" t="t" r="r" b="b"/>
              <a:pathLst>
                <a:path w="5742305" h="4575810">
                  <a:moveTo>
                    <a:pt x="5741682" y="2530017"/>
                  </a:moveTo>
                  <a:lnTo>
                    <a:pt x="5685270" y="2489704"/>
                  </a:lnTo>
                  <a:lnTo>
                    <a:pt x="5655652" y="2438857"/>
                  </a:lnTo>
                  <a:lnTo>
                    <a:pt x="5642962" y="2391777"/>
                  </a:lnTo>
                  <a:lnTo>
                    <a:pt x="5620798" y="2355403"/>
                  </a:lnTo>
                  <a:lnTo>
                    <a:pt x="5589817" y="2329002"/>
                  </a:lnTo>
                  <a:lnTo>
                    <a:pt x="5550679" y="2311839"/>
                  </a:lnTo>
                  <a:lnTo>
                    <a:pt x="5504040" y="2303183"/>
                  </a:lnTo>
                  <a:lnTo>
                    <a:pt x="5520351" y="2253990"/>
                  </a:lnTo>
                  <a:lnTo>
                    <a:pt x="5518607" y="2227540"/>
                  </a:lnTo>
                  <a:lnTo>
                    <a:pt x="5492345" y="2214784"/>
                  </a:lnTo>
                  <a:lnTo>
                    <a:pt x="5435104" y="2206675"/>
                  </a:lnTo>
                  <a:lnTo>
                    <a:pt x="5456552" y="2173049"/>
                  </a:lnTo>
                  <a:lnTo>
                    <a:pt x="5453276" y="2134114"/>
                  </a:lnTo>
                  <a:lnTo>
                    <a:pt x="5392858" y="2108796"/>
                  </a:lnTo>
                  <a:lnTo>
                    <a:pt x="5358079" y="2098503"/>
                  </a:lnTo>
                  <a:lnTo>
                    <a:pt x="5323909" y="2086401"/>
                  </a:lnTo>
                  <a:lnTo>
                    <a:pt x="5291556" y="2069426"/>
                  </a:lnTo>
                  <a:lnTo>
                    <a:pt x="5311918" y="2027242"/>
                  </a:lnTo>
                  <a:lnTo>
                    <a:pt x="5330279" y="1985138"/>
                  </a:lnTo>
                  <a:lnTo>
                    <a:pt x="5351199" y="1945885"/>
                  </a:lnTo>
                  <a:lnTo>
                    <a:pt x="5379240" y="1912254"/>
                  </a:lnTo>
                  <a:lnTo>
                    <a:pt x="5418963" y="1887016"/>
                  </a:lnTo>
                  <a:lnTo>
                    <a:pt x="5427243" y="1880635"/>
                  </a:lnTo>
                  <a:lnTo>
                    <a:pt x="5432918" y="1870695"/>
                  </a:lnTo>
                  <a:lnTo>
                    <a:pt x="5434838" y="1859457"/>
                  </a:lnTo>
                  <a:lnTo>
                    <a:pt x="5431853" y="1849183"/>
                  </a:lnTo>
                  <a:lnTo>
                    <a:pt x="5421476" y="1819368"/>
                  </a:lnTo>
                  <a:lnTo>
                    <a:pt x="5418187" y="1785564"/>
                  </a:lnTo>
                  <a:lnTo>
                    <a:pt x="5412448" y="1753162"/>
                  </a:lnTo>
                  <a:lnTo>
                    <a:pt x="5394723" y="1727554"/>
                  </a:lnTo>
                  <a:lnTo>
                    <a:pt x="5355475" y="1714131"/>
                  </a:lnTo>
                  <a:lnTo>
                    <a:pt x="5347603" y="1711999"/>
                  </a:lnTo>
                  <a:lnTo>
                    <a:pt x="5341751" y="1707353"/>
                  </a:lnTo>
                  <a:lnTo>
                    <a:pt x="5339593" y="1700701"/>
                  </a:lnTo>
                  <a:lnTo>
                    <a:pt x="5342801" y="1692554"/>
                  </a:lnTo>
                  <a:lnTo>
                    <a:pt x="5354117" y="1669337"/>
                  </a:lnTo>
                  <a:lnTo>
                    <a:pt x="5348168" y="1657611"/>
                  </a:lnTo>
                  <a:lnTo>
                    <a:pt x="5332515" y="1652565"/>
                  </a:lnTo>
                  <a:lnTo>
                    <a:pt x="5314721" y="1649387"/>
                  </a:lnTo>
                  <a:lnTo>
                    <a:pt x="5310339" y="1648345"/>
                  </a:lnTo>
                  <a:lnTo>
                    <a:pt x="5305856" y="1647964"/>
                  </a:lnTo>
                  <a:lnTo>
                    <a:pt x="5295557" y="1647964"/>
                  </a:lnTo>
                  <a:lnTo>
                    <a:pt x="5272112" y="1650390"/>
                  </a:lnTo>
                  <a:lnTo>
                    <a:pt x="5266321" y="1650390"/>
                  </a:lnTo>
                  <a:lnTo>
                    <a:pt x="5257882" y="1649884"/>
                  </a:lnTo>
                  <a:lnTo>
                    <a:pt x="5249616" y="1648083"/>
                  </a:lnTo>
                  <a:lnTo>
                    <a:pt x="5241581" y="1644566"/>
                  </a:lnTo>
                  <a:lnTo>
                    <a:pt x="5233835" y="1638909"/>
                  </a:lnTo>
                  <a:lnTo>
                    <a:pt x="5240660" y="1625331"/>
                  </a:lnTo>
                  <a:lnTo>
                    <a:pt x="5251289" y="1617678"/>
                  </a:lnTo>
                  <a:lnTo>
                    <a:pt x="5275745" y="1608315"/>
                  </a:lnTo>
                  <a:lnTo>
                    <a:pt x="5306617" y="1590932"/>
                  </a:lnTo>
                  <a:lnTo>
                    <a:pt x="5332096" y="1569545"/>
                  </a:lnTo>
                  <a:lnTo>
                    <a:pt x="5349777" y="1541714"/>
                  </a:lnTo>
                  <a:lnTo>
                    <a:pt x="5357253" y="1505000"/>
                  </a:lnTo>
                  <a:lnTo>
                    <a:pt x="5357911" y="1472396"/>
                  </a:lnTo>
                  <a:lnTo>
                    <a:pt x="5353380" y="1443759"/>
                  </a:lnTo>
                  <a:lnTo>
                    <a:pt x="5337219" y="1421017"/>
                  </a:lnTo>
                  <a:lnTo>
                    <a:pt x="5302986" y="1406093"/>
                  </a:lnTo>
                  <a:lnTo>
                    <a:pt x="5289802" y="1397465"/>
                  </a:lnTo>
                  <a:lnTo>
                    <a:pt x="5299417" y="1351597"/>
                  </a:lnTo>
                  <a:lnTo>
                    <a:pt x="5338146" y="1306883"/>
                  </a:lnTo>
                  <a:lnTo>
                    <a:pt x="5390781" y="1281734"/>
                  </a:lnTo>
                  <a:lnTo>
                    <a:pt x="5409929" y="1278616"/>
                  </a:lnTo>
                  <a:lnTo>
                    <a:pt x="5427384" y="1272463"/>
                  </a:lnTo>
                  <a:lnTo>
                    <a:pt x="5471391" y="1246823"/>
                  </a:lnTo>
                  <a:lnTo>
                    <a:pt x="5491467" y="1214666"/>
                  </a:lnTo>
                  <a:lnTo>
                    <a:pt x="5487391" y="1201477"/>
                  </a:lnTo>
                  <a:lnTo>
                    <a:pt x="5478806" y="1192071"/>
                  </a:lnTo>
                  <a:lnTo>
                    <a:pt x="5467176" y="1185710"/>
                  </a:lnTo>
                  <a:lnTo>
                    <a:pt x="5453964" y="1181658"/>
                  </a:lnTo>
                  <a:lnTo>
                    <a:pt x="5409742" y="1170056"/>
                  </a:lnTo>
                  <a:lnTo>
                    <a:pt x="5367132" y="1154322"/>
                  </a:lnTo>
                  <a:lnTo>
                    <a:pt x="5326367" y="1132634"/>
                  </a:lnTo>
                  <a:lnTo>
                    <a:pt x="5287683" y="1103172"/>
                  </a:lnTo>
                  <a:lnTo>
                    <a:pt x="5312291" y="1086208"/>
                  </a:lnTo>
                  <a:lnTo>
                    <a:pt x="5335778" y="1070462"/>
                  </a:lnTo>
                  <a:lnTo>
                    <a:pt x="5357616" y="1054675"/>
                  </a:lnTo>
                  <a:lnTo>
                    <a:pt x="5377281" y="1037589"/>
                  </a:lnTo>
                  <a:lnTo>
                    <a:pt x="5381787" y="1023155"/>
                  </a:lnTo>
                  <a:lnTo>
                    <a:pt x="5371365" y="1005397"/>
                  </a:lnTo>
                  <a:lnTo>
                    <a:pt x="5314825" y="962055"/>
                  </a:lnTo>
                  <a:lnTo>
                    <a:pt x="5273252" y="937543"/>
                  </a:lnTo>
                  <a:lnTo>
                    <a:pt x="5225839" y="911850"/>
                  </a:lnTo>
                  <a:lnTo>
                    <a:pt x="5174861" y="885512"/>
                  </a:lnTo>
                  <a:lnTo>
                    <a:pt x="5071293" y="833045"/>
                  </a:lnTo>
                  <a:lnTo>
                    <a:pt x="5023250" y="807987"/>
                  </a:lnTo>
                  <a:lnTo>
                    <a:pt x="4980730" y="784427"/>
                  </a:lnTo>
                  <a:lnTo>
                    <a:pt x="4946005" y="762900"/>
                  </a:lnTo>
                  <a:lnTo>
                    <a:pt x="4909032" y="728090"/>
                  </a:lnTo>
                  <a:lnTo>
                    <a:pt x="4899981" y="712909"/>
                  </a:lnTo>
                  <a:lnTo>
                    <a:pt x="4886067" y="698987"/>
                  </a:lnTo>
                  <a:lnTo>
                    <a:pt x="4869463" y="687777"/>
                  </a:lnTo>
                  <a:lnTo>
                    <a:pt x="4852339" y="680732"/>
                  </a:lnTo>
                  <a:lnTo>
                    <a:pt x="4801377" y="664067"/>
                  </a:lnTo>
                  <a:lnTo>
                    <a:pt x="4751872" y="643649"/>
                  </a:lnTo>
                  <a:lnTo>
                    <a:pt x="4702997" y="621557"/>
                  </a:lnTo>
                  <a:lnTo>
                    <a:pt x="4653920" y="599866"/>
                  </a:lnTo>
                  <a:lnTo>
                    <a:pt x="4603813" y="580655"/>
                  </a:lnTo>
                  <a:lnTo>
                    <a:pt x="4551845" y="566000"/>
                  </a:lnTo>
                  <a:lnTo>
                    <a:pt x="4501725" y="554310"/>
                  </a:lnTo>
                  <a:lnTo>
                    <a:pt x="4451502" y="541595"/>
                  </a:lnTo>
                  <a:lnTo>
                    <a:pt x="4400830" y="528070"/>
                  </a:lnTo>
                  <a:lnTo>
                    <a:pt x="4242663" y="484797"/>
                  </a:lnTo>
                  <a:lnTo>
                    <a:pt x="4280027" y="453873"/>
                  </a:lnTo>
                  <a:lnTo>
                    <a:pt x="4322094" y="431207"/>
                  </a:lnTo>
                  <a:lnTo>
                    <a:pt x="4364866" y="411311"/>
                  </a:lnTo>
                  <a:lnTo>
                    <a:pt x="4404346" y="388700"/>
                  </a:lnTo>
                  <a:lnTo>
                    <a:pt x="4436539" y="357887"/>
                  </a:lnTo>
                  <a:lnTo>
                    <a:pt x="4457446" y="313385"/>
                  </a:lnTo>
                  <a:lnTo>
                    <a:pt x="4410536" y="304794"/>
                  </a:lnTo>
                  <a:lnTo>
                    <a:pt x="4363198" y="301079"/>
                  </a:lnTo>
                  <a:lnTo>
                    <a:pt x="4268302" y="298886"/>
                  </a:lnTo>
                  <a:lnTo>
                    <a:pt x="4221275" y="295711"/>
                  </a:lnTo>
                  <a:lnTo>
                    <a:pt x="4174883" y="288021"/>
                  </a:lnTo>
                  <a:lnTo>
                    <a:pt x="4129392" y="273469"/>
                  </a:lnTo>
                  <a:lnTo>
                    <a:pt x="4126534" y="272237"/>
                  </a:lnTo>
                  <a:lnTo>
                    <a:pt x="4123347" y="271780"/>
                  </a:lnTo>
                  <a:lnTo>
                    <a:pt x="4112755" y="271780"/>
                  </a:lnTo>
                  <a:lnTo>
                    <a:pt x="4104703" y="273862"/>
                  </a:lnTo>
                  <a:lnTo>
                    <a:pt x="4097337" y="274726"/>
                  </a:lnTo>
                  <a:lnTo>
                    <a:pt x="4048104" y="279308"/>
                  </a:lnTo>
                  <a:lnTo>
                    <a:pt x="3998912" y="282468"/>
                  </a:lnTo>
                  <a:lnTo>
                    <a:pt x="3949758" y="284297"/>
                  </a:lnTo>
                  <a:lnTo>
                    <a:pt x="3900639" y="284886"/>
                  </a:lnTo>
                  <a:lnTo>
                    <a:pt x="3850696" y="284306"/>
                  </a:lnTo>
                  <a:lnTo>
                    <a:pt x="3800801" y="282632"/>
                  </a:lnTo>
                  <a:lnTo>
                    <a:pt x="3750957" y="279959"/>
                  </a:lnTo>
                  <a:lnTo>
                    <a:pt x="3701168" y="276383"/>
                  </a:lnTo>
                  <a:lnTo>
                    <a:pt x="3651438" y="272000"/>
                  </a:lnTo>
                  <a:lnTo>
                    <a:pt x="3601771" y="266906"/>
                  </a:lnTo>
                  <a:lnTo>
                    <a:pt x="3552170" y="261198"/>
                  </a:lnTo>
                  <a:lnTo>
                    <a:pt x="3502638" y="254972"/>
                  </a:lnTo>
                  <a:lnTo>
                    <a:pt x="3402023" y="241477"/>
                  </a:lnTo>
                  <a:lnTo>
                    <a:pt x="3350847" y="234905"/>
                  </a:lnTo>
                  <a:lnTo>
                    <a:pt x="3299653" y="228599"/>
                  </a:lnTo>
                  <a:lnTo>
                    <a:pt x="3197208" y="216757"/>
                  </a:lnTo>
                  <a:lnTo>
                    <a:pt x="3094692" y="205888"/>
                  </a:lnTo>
                  <a:lnTo>
                    <a:pt x="2992107" y="195934"/>
                  </a:lnTo>
                  <a:lnTo>
                    <a:pt x="2889456" y="186833"/>
                  </a:lnTo>
                  <a:lnTo>
                    <a:pt x="2786742" y="178525"/>
                  </a:lnTo>
                  <a:lnTo>
                    <a:pt x="2683968" y="170951"/>
                  </a:lnTo>
                  <a:lnTo>
                    <a:pt x="2581137" y="164050"/>
                  </a:lnTo>
                  <a:lnTo>
                    <a:pt x="2478706" y="157836"/>
                  </a:lnTo>
                  <a:lnTo>
                    <a:pt x="2172595" y="141523"/>
                  </a:lnTo>
                  <a:lnTo>
                    <a:pt x="2070614" y="135367"/>
                  </a:lnTo>
                  <a:lnTo>
                    <a:pt x="2019656" y="131902"/>
                  </a:lnTo>
                  <a:lnTo>
                    <a:pt x="1968724" y="128103"/>
                  </a:lnTo>
                  <a:lnTo>
                    <a:pt x="1917824" y="123914"/>
                  </a:lnTo>
                  <a:lnTo>
                    <a:pt x="1866961" y="119279"/>
                  </a:lnTo>
                  <a:lnTo>
                    <a:pt x="1816139" y="114141"/>
                  </a:lnTo>
                  <a:lnTo>
                    <a:pt x="1765363" y="108445"/>
                  </a:lnTo>
                  <a:lnTo>
                    <a:pt x="1612690" y="90016"/>
                  </a:lnTo>
                  <a:lnTo>
                    <a:pt x="951572" y="6603"/>
                  </a:lnTo>
                  <a:lnTo>
                    <a:pt x="932449" y="2830"/>
                  </a:lnTo>
                  <a:lnTo>
                    <a:pt x="922572" y="944"/>
                  </a:lnTo>
                  <a:lnTo>
                    <a:pt x="912698" y="0"/>
                  </a:lnTo>
                  <a:lnTo>
                    <a:pt x="901960" y="893"/>
                  </a:lnTo>
                  <a:lnTo>
                    <a:pt x="892938" y="4046"/>
                  </a:lnTo>
                  <a:lnTo>
                    <a:pt x="884385" y="10097"/>
                  </a:lnTo>
                  <a:lnTo>
                    <a:pt x="876452" y="19697"/>
                  </a:lnTo>
                  <a:lnTo>
                    <a:pt x="911632" y="39079"/>
                  </a:lnTo>
                  <a:lnTo>
                    <a:pt x="949934" y="50329"/>
                  </a:lnTo>
                  <a:lnTo>
                    <a:pt x="990835" y="59295"/>
                  </a:lnTo>
                  <a:lnTo>
                    <a:pt x="1033813" y="71828"/>
                  </a:lnTo>
                  <a:lnTo>
                    <a:pt x="1078344" y="93776"/>
                  </a:lnTo>
                  <a:lnTo>
                    <a:pt x="762558" y="54800"/>
                  </a:lnTo>
                  <a:lnTo>
                    <a:pt x="757110" y="79946"/>
                  </a:lnTo>
                  <a:lnTo>
                    <a:pt x="809652" y="89119"/>
                  </a:lnTo>
                  <a:lnTo>
                    <a:pt x="861310" y="100982"/>
                  </a:lnTo>
                  <a:lnTo>
                    <a:pt x="912354" y="114810"/>
                  </a:lnTo>
                  <a:lnTo>
                    <a:pt x="963052" y="129880"/>
                  </a:lnTo>
                  <a:lnTo>
                    <a:pt x="1064485" y="160848"/>
                  </a:lnTo>
                  <a:lnTo>
                    <a:pt x="1115758" y="175298"/>
                  </a:lnTo>
                  <a:lnTo>
                    <a:pt x="1110287" y="183266"/>
                  </a:lnTo>
                  <a:lnTo>
                    <a:pt x="1104831" y="188067"/>
                  </a:lnTo>
                  <a:lnTo>
                    <a:pt x="1099426" y="190421"/>
                  </a:lnTo>
                  <a:lnTo>
                    <a:pt x="1094105" y="191046"/>
                  </a:lnTo>
                  <a:lnTo>
                    <a:pt x="1090536" y="191046"/>
                  </a:lnTo>
                  <a:lnTo>
                    <a:pt x="1087043" y="190347"/>
                  </a:lnTo>
                  <a:lnTo>
                    <a:pt x="1035469" y="183871"/>
                  </a:lnTo>
                  <a:lnTo>
                    <a:pt x="987472" y="176547"/>
                  </a:lnTo>
                  <a:lnTo>
                    <a:pt x="939965" y="166706"/>
                  </a:lnTo>
                  <a:lnTo>
                    <a:pt x="893216" y="153073"/>
                  </a:lnTo>
                  <a:lnTo>
                    <a:pt x="888136" y="151307"/>
                  </a:lnTo>
                  <a:lnTo>
                    <a:pt x="882675" y="150190"/>
                  </a:lnTo>
                  <a:lnTo>
                    <a:pt x="877392" y="150190"/>
                  </a:lnTo>
                  <a:lnTo>
                    <a:pt x="870726" y="150853"/>
                  </a:lnTo>
                  <a:lnTo>
                    <a:pt x="864560" y="152995"/>
                  </a:lnTo>
                  <a:lnTo>
                    <a:pt x="859177" y="156839"/>
                  </a:lnTo>
                  <a:lnTo>
                    <a:pt x="854862" y="162610"/>
                  </a:lnTo>
                  <a:lnTo>
                    <a:pt x="851138" y="176659"/>
                  </a:lnTo>
                  <a:lnTo>
                    <a:pt x="854829" y="188469"/>
                  </a:lnTo>
                  <a:lnTo>
                    <a:pt x="892978" y="217601"/>
                  </a:lnTo>
                  <a:lnTo>
                    <a:pt x="956398" y="224637"/>
                  </a:lnTo>
                  <a:lnTo>
                    <a:pt x="1006173" y="235602"/>
                  </a:lnTo>
                  <a:lnTo>
                    <a:pt x="1042987" y="255627"/>
                  </a:lnTo>
                  <a:lnTo>
                    <a:pt x="1068723" y="286379"/>
                  </a:lnTo>
                  <a:lnTo>
                    <a:pt x="1085265" y="329526"/>
                  </a:lnTo>
                  <a:lnTo>
                    <a:pt x="1069414" y="324176"/>
                  </a:lnTo>
                  <a:lnTo>
                    <a:pt x="1053647" y="320776"/>
                  </a:lnTo>
                  <a:lnTo>
                    <a:pt x="1037954" y="318986"/>
                  </a:lnTo>
                  <a:lnTo>
                    <a:pt x="1022324" y="318465"/>
                  </a:lnTo>
                  <a:lnTo>
                    <a:pt x="1011696" y="318663"/>
                  </a:lnTo>
                  <a:lnTo>
                    <a:pt x="1001091" y="319187"/>
                  </a:lnTo>
                  <a:lnTo>
                    <a:pt x="969399" y="321623"/>
                  </a:lnTo>
                  <a:lnTo>
                    <a:pt x="948347" y="322878"/>
                  </a:lnTo>
                  <a:lnTo>
                    <a:pt x="902089" y="319865"/>
                  </a:lnTo>
                  <a:lnTo>
                    <a:pt x="886917" y="316014"/>
                  </a:lnTo>
                  <a:lnTo>
                    <a:pt x="883297" y="315531"/>
                  </a:lnTo>
                  <a:lnTo>
                    <a:pt x="879627" y="315531"/>
                  </a:lnTo>
                  <a:lnTo>
                    <a:pt x="868461" y="317119"/>
                  </a:lnTo>
                  <a:lnTo>
                    <a:pt x="859267" y="322005"/>
                  </a:lnTo>
                  <a:lnTo>
                    <a:pt x="854272" y="330372"/>
                  </a:lnTo>
                  <a:lnTo>
                    <a:pt x="855700" y="342404"/>
                  </a:lnTo>
                  <a:lnTo>
                    <a:pt x="863128" y="355775"/>
                  </a:lnTo>
                  <a:lnTo>
                    <a:pt x="869943" y="366456"/>
                  </a:lnTo>
                  <a:lnTo>
                    <a:pt x="869748" y="373535"/>
                  </a:lnTo>
                  <a:lnTo>
                    <a:pt x="856145" y="376097"/>
                  </a:lnTo>
                  <a:lnTo>
                    <a:pt x="852449" y="376097"/>
                  </a:lnTo>
                  <a:lnTo>
                    <a:pt x="842505" y="375412"/>
                  </a:lnTo>
                  <a:lnTo>
                    <a:pt x="835990" y="375145"/>
                  </a:lnTo>
                  <a:lnTo>
                    <a:pt x="805943" y="378652"/>
                  </a:lnTo>
                  <a:lnTo>
                    <a:pt x="777535" y="386789"/>
                  </a:lnTo>
                  <a:lnTo>
                    <a:pt x="761123" y="395981"/>
                  </a:lnTo>
                  <a:lnTo>
                    <a:pt x="767067" y="402653"/>
                  </a:lnTo>
                  <a:lnTo>
                    <a:pt x="794496" y="408835"/>
                  </a:lnTo>
                  <a:lnTo>
                    <a:pt x="822674" y="416107"/>
                  </a:lnTo>
                  <a:lnTo>
                    <a:pt x="885672" y="433247"/>
                  </a:lnTo>
                  <a:lnTo>
                    <a:pt x="868143" y="439330"/>
                  </a:lnTo>
                  <a:lnTo>
                    <a:pt x="851660" y="443525"/>
                  </a:lnTo>
                  <a:lnTo>
                    <a:pt x="836061" y="445952"/>
                  </a:lnTo>
                  <a:lnTo>
                    <a:pt x="821182" y="446735"/>
                  </a:lnTo>
                  <a:lnTo>
                    <a:pt x="805136" y="445804"/>
                  </a:lnTo>
                  <a:lnTo>
                    <a:pt x="789576" y="443129"/>
                  </a:lnTo>
                  <a:lnTo>
                    <a:pt x="774270" y="438886"/>
                  </a:lnTo>
                  <a:lnTo>
                    <a:pt x="758990" y="433247"/>
                  </a:lnTo>
                  <a:lnTo>
                    <a:pt x="732763" y="422832"/>
                  </a:lnTo>
                  <a:lnTo>
                    <a:pt x="705088" y="413304"/>
                  </a:lnTo>
                  <a:lnTo>
                    <a:pt x="677237" y="406349"/>
                  </a:lnTo>
                  <a:lnTo>
                    <a:pt x="650481" y="403656"/>
                  </a:lnTo>
                  <a:lnTo>
                    <a:pt x="640441" y="404143"/>
                  </a:lnTo>
                  <a:lnTo>
                    <a:pt x="630853" y="405674"/>
                  </a:lnTo>
                  <a:lnTo>
                    <a:pt x="621799" y="408355"/>
                  </a:lnTo>
                  <a:lnTo>
                    <a:pt x="595720" y="420795"/>
                  </a:lnTo>
                  <a:lnTo>
                    <a:pt x="578631" y="426289"/>
                  </a:lnTo>
                  <a:lnTo>
                    <a:pt x="561999" y="429243"/>
                  </a:lnTo>
                  <a:lnTo>
                    <a:pt x="545731" y="430123"/>
                  </a:lnTo>
                  <a:lnTo>
                    <a:pt x="523680" y="428796"/>
                  </a:lnTo>
                  <a:lnTo>
                    <a:pt x="501903" y="425640"/>
                  </a:lnTo>
                  <a:lnTo>
                    <a:pt x="480155" y="421893"/>
                  </a:lnTo>
                  <a:lnTo>
                    <a:pt x="458190" y="418795"/>
                  </a:lnTo>
                  <a:lnTo>
                    <a:pt x="406393" y="412734"/>
                  </a:lnTo>
                  <a:lnTo>
                    <a:pt x="354696" y="405883"/>
                  </a:lnTo>
                  <a:lnTo>
                    <a:pt x="251368" y="391740"/>
                  </a:lnTo>
                  <a:lnTo>
                    <a:pt x="199620" y="385413"/>
                  </a:lnTo>
                  <a:lnTo>
                    <a:pt x="147739" y="380225"/>
                  </a:lnTo>
                  <a:lnTo>
                    <a:pt x="128397" y="377805"/>
                  </a:lnTo>
                  <a:lnTo>
                    <a:pt x="108329" y="374662"/>
                  </a:lnTo>
                  <a:lnTo>
                    <a:pt x="87258" y="371938"/>
                  </a:lnTo>
                  <a:lnTo>
                    <a:pt x="64909" y="370776"/>
                  </a:lnTo>
                  <a:lnTo>
                    <a:pt x="49815" y="371381"/>
                  </a:lnTo>
                  <a:lnTo>
                    <a:pt x="34012" y="373395"/>
                  </a:lnTo>
                  <a:lnTo>
                    <a:pt x="17430" y="377120"/>
                  </a:lnTo>
                  <a:lnTo>
                    <a:pt x="0" y="382854"/>
                  </a:lnTo>
                  <a:lnTo>
                    <a:pt x="49048" y="402689"/>
                  </a:lnTo>
                  <a:lnTo>
                    <a:pt x="98435" y="420233"/>
                  </a:lnTo>
                  <a:lnTo>
                    <a:pt x="148073" y="435830"/>
                  </a:lnTo>
                  <a:lnTo>
                    <a:pt x="197877" y="449826"/>
                  </a:lnTo>
                  <a:lnTo>
                    <a:pt x="247760" y="462564"/>
                  </a:lnTo>
                  <a:lnTo>
                    <a:pt x="297637" y="474390"/>
                  </a:lnTo>
                  <a:lnTo>
                    <a:pt x="446368" y="507844"/>
                  </a:lnTo>
                  <a:lnTo>
                    <a:pt x="495358" y="519469"/>
                  </a:lnTo>
                  <a:lnTo>
                    <a:pt x="543912" y="531907"/>
                  </a:lnTo>
                  <a:lnTo>
                    <a:pt x="591942" y="545502"/>
                  </a:lnTo>
                  <a:lnTo>
                    <a:pt x="639362" y="560598"/>
                  </a:lnTo>
                  <a:lnTo>
                    <a:pt x="686088" y="577542"/>
                  </a:lnTo>
                  <a:lnTo>
                    <a:pt x="732032" y="596676"/>
                  </a:lnTo>
                  <a:lnTo>
                    <a:pt x="777109" y="618347"/>
                  </a:lnTo>
                  <a:lnTo>
                    <a:pt x="821232" y="642899"/>
                  </a:lnTo>
                  <a:lnTo>
                    <a:pt x="807185" y="657396"/>
                  </a:lnTo>
                  <a:lnTo>
                    <a:pt x="788138" y="675724"/>
                  </a:lnTo>
                  <a:lnTo>
                    <a:pt x="775160" y="691968"/>
                  </a:lnTo>
                  <a:lnTo>
                    <a:pt x="779322" y="700214"/>
                  </a:lnTo>
                  <a:lnTo>
                    <a:pt x="824221" y="710206"/>
                  </a:lnTo>
                  <a:lnTo>
                    <a:pt x="867344" y="725520"/>
                  </a:lnTo>
                  <a:lnTo>
                    <a:pt x="909465" y="743743"/>
                  </a:lnTo>
                  <a:lnTo>
                    <a:pt x="951357" y="762457"/>
                  </a:lnTo>
                  <a:lnTo>
                    <a:pt x="985791" y="783261"/>
                  </a:lnTo>
                  <a:lnTo>
                    <a:pt x="995164" y="800270"/>
                  </a:lnTo>
                  <a:lnTo>
                    <a:pt x="993584" y="824268"/>
                  </a:lnTo>
                  <a:lnTo>
                    <a:pt x="988186" y="826998"/>
                  </a:lnTo>
                  <a:lnTo>
                    <a:pt x="983170" y="828014"/>
                  </a:lnTo>
                  <a:lnTo>
                    <a:pt x="978382" y="828014"/>
                  </a:lnTo>
                  <a:lnTo>
                    <a:pt x="968524" y="826708"/>
                  </a:lnTo>
                  <a:lnTo>
                    <a:pt x="949904" y="820647"/>
                  </a:lnTo>
                  <a:lnTo>
                    <a:pt x="940574" y="818819"/>
                  </a:lnTo>
                  <a:lnTo>
                    <a:pt x="939393" y="818743"/>
                  </a:lnTo>
                  <a:lnTo>
                    <a:pt x="920963" y="819883"/>
                  </a:lnTo>
                  <a:lnTo>
                    <a:pt x="905121" y="822834"/>
                  </a:lnTo>
                  <a:lnTo>
                    <a:pt x="894657" y="826683"/>
                  </a:lnTo>
                  <a:lnTo>
                    <a:pt x="894994" y="830554"/>
                  </a:lnTo>
                  <a:lnTo>
                    <a:pt x="910492" y="852540"/>
                  </a:lnTo>
                  <a:lnTo>
                    <a:pt x="893283" y="900007"/>
                  </a:lnTo>
                  <a:lnTo>
                    <a:pt x="913853" y="909027"/>
                  </a:lnTo>
                  <a:lnTo>
                    <a:pt x="959135" y="916454"/>
                  </a:lnTo>
                  <a:lnTo>
                    <a:pt x="999267" y="934829"/>
                  </a:lnTo>
                  <a:lnTo>
                    <a:pt x="1036675" y="958775"/>
                  </a:lnTo>
                  <a:lnTo>
                    <a:pt x="1073787" y="982912"/>
                  </a:lnTo>
                  <a:lnTo>
                    <a:pt x="1113029" y="1001862"/>
                  </a:lnTo>
                  <a:lnTo>
                    <a:pt x="1156830" y="1010246"/>
                  </a:lnTo>
                  <a:lnTo>
                    <a:pt x="1178725" y="1043241"/>
                  </a:lnTo>
                  <a:lnTo>
                    <a:pt x="1176326" y="1054336"/>
                  </a:lnTo>
                  <a:lnTo>
                    <a:pt x="1169911" y="1061097"/>
                  </a:lnTo>
                  <a:lnTo>
                    <a:pt x="1160647" y="1064772"/>
                  </a:lnTo>
                  <a:lnTo>
                    <a:pt x="1149705" y="1066609"/>
                  </a:lnTo>
                  <a:lnTo>
                    <a:pt x="1139799" y="1066812"/>
                  </a:lnTo>
                  <a:lnTo>
                    <a:pt x="1113485" y="1059865"/>
                  </a:lnTo>
                  <a:lnTo>
                    <a:pt x="1106411" y="1059865"/>
                  </a:lnTo>
                  <a:lnTo>
                    <a:pt x="1098087" y="1060738"/>
                  </a:lnTo>
                  <a:lnTo>
                    <a:pt x="1089455" y="1063750"/>
                  </a:lnTo>
                  <a:lnTo>
                    <a:pt x="1080477" y="1069493"/>
                  </a:lnTo>
                  <a:lnTo>
                    <a:pt x="1071118" y="1078560"/>
                  </a:lnTo>
                  <a:lnTo>
                    <a:pt x="1111813" y="1094886"/>
                  </a:lnTo>
                  <a:lnTo>
                    <a:pt x="1147230" y="1115910"/>
                  </a:lnTo>
                  <a:lnTo>
                    <a:pt x="1172096" y="1146365"/>
                  </a:lnTo>
                  <a:lnTo>
                    <a:pt x="1181138" y="1190980"/>
                  </a:lnTo>
                  <a:lnTo>
                    <a:pt x="1184827" y="1203255"/>
                  </a:lnTo>
                  <a:lnTo>
                    <a:pt x="1194558" y="1211926"/>
                  </a:lnTo>
                  <a:lnTo>
                    <a:pt x="1207609" y="1217905"/>
                  </a:lnTo>
                  <a:lnTo>
                    <a:pt x="1221257" y="1222108"/>
                  </a:lnTo>
                  <a:lnTo>
                    <a:pt x="1241942" y="1229208"/>
                  </a:lnTo>
                  <a:lnTo>
                    <a:pt x="1260525" y="1239181"/>
                  </a:lnTo>
                  <a:lnTo>
                    <a:pt x="1276632" y="1252696"/>
                  </a:lnTo>
                  <a:lnTo>
                    <a:pt x="1289888" y="1270419"/>
                  </a:lnTo>
                  <a:lnTo>
                    <a:pt x="1289265" y="1280883"/>
                  </a:lnTo>
                  <a:lnTo>
                    <a:pt x="1291043" y="1285062"/>
                  </a:lnTo>
                  <a:lnTo>
                    <a:pt x="1285249" y="1312945"/>
                  </a:lnTo>
                  <a:lnTo>
                    <a:pt x="1273786" y="1330626"/>
                  </a:lnTo>
                  <a:lnTo>
                    <a:pt x="1257677" y="1339911"/>
                  </a:lnTo>
                  <a:lnTo>
                    <a:pt x="1237945" y="1342605"/>
                  </a:lnTo>
                  <a:lnTo>
                    <a:pt x="1228392" y="1342167"/>
                  </a:lnTo>
                  <a:lnTo>
                    <a:pt x="1218422" y="1340954"/>
                  </a:lnTo>
                  <a:lnTo>
                    <a:pt x="1208123" y="1339123"/>
                  </a:lnTo>
                  <a:lnTo>
                    <a:pt x="1197584" y="1336827"/>
                  </a:lnTo>
                  <a:lnTo>
                    <a:pt x="1139490" y="1321574"/>
                  </a:lnTo>
                  <a:lnTo>
                    <a:pt x="1110271" y="1315589"/>
                  </a:lnTo>
                  <a:lnTo>
                    <a:pt x="1080757" y="1313180"/>
                  </a:lnTo>
                  <a:lnTo>
                    <a:pt x="1067942" y="1313707"/>
                  </a:lnTo>
                  <a:lnTo>
                    <a:pt x="1055035" y="1315388"/>
                  </a:lnTo>
                  <a:lnTo>
                    <a:pt x="1042025" y="1318371"/>
                  </a:lnTo>
                  <a:lnTo>
                    <a:pt x="1028903" y="1322806"/>
                  </a:lnTo>
                  <a:lnTo>
                    <a:pt x="1079072" y="1338477"/>
                  </a:lnTo>
                  <a:lnTo>
                    <a:pt x="1180805" y="1362744"/>
                  </a:lnTo>
                  <a:lnTo>
                    <a:pt x="1230495" y="1378100"/>
                  </a:lnTo>
                  <a:lnTo>
                    <a:pt x="1278153" y="1400111"/>
                  </a:lnTo>
                  <a:lnTo>
                    <a:pt x="1254442" y="1400454"/>
                  </a:lnTo>
                  <a:lnTo>
                    <a:pt x="1203569" y="1398950"/>
                  </a:lnTo>
                  <a:lnTo>
                    <a:pt x="1153311" y="1394646"/>
                  </a:lnTo>
                  <a:lnTo>
                    <a:pt x="1103592" y="1387856"/>
                  </a:lnTo>
                  <a:lnTo>
                    <a:pt x="1054335" y="1378893"/>
                  </a:lnTo>
                  <a:lnTo>
                    <a:pt x="1005463" y="1368070"/>
                  </a:lnTo>
                  <a:lnTo>
                    <a:pt x="956899" y="1355700"/>
                  </a:lnTo>
                  <a:lnTo>
                    <a:pt x="908565" y="1342096"/>
                  </a:lnTo>
                  <a:lnTo>
                    <a:pt x="860386" y="1327572"/>
                  </a:lnTo>
                  <a:lnTo>
                    <a:pt x="812285" y="1312440"/>
                  </a:lnTo>
                  <a:lnTo>
                    <a:pt x="716006" y="1281606"/>
                  </a:lnTo>
                  <a:lnTo>
                    <a:pt x="667676" y="1266530"/>
                  </a:lnTo>
                  <a:lnTo>
                    <a:pt x="619115" y="1252099"/>
                  </a:lnTo>
                  <a:lnTo>
                    <a:pt x="570247" y="1238627"/>
                  </a:lnTo>
                  <a:lnTo>
                    <a:pt x="520996" y="1226425"/>
                  </a:lnTo>
                  <a:lnTo>
                    <a:pt x="471284" y="1215809"/>
                  </a:lnTo>
                  <a:lnTo>
                    <a:pt x="480456" y="1237618"/>
                  </a:lnTo>
                  <a:lnTo>
                    <a:pt x="493048" y="1251273"/>
                  </a:lnTo>
                  <a:lnTo>
                    <a:pt x="507645" y="1259271"/>
                  </a:lnTo>
                  <a:lnTo>
                    <a:pt x="572512" y="1279645"/>
                  </a:lnTo>
                  <a:lnTo>
                    <a:pt x="620531" y="1298693"/>
                  </a:lnTo>
                  <a:lnTo>
                    <a:pt x="667345" y="1320307"/>
                  </a:lnTo>
                  <a:lnTo>
                    <a:pt x="713408" y="1343546"/>
                  </a:lnTo>
                  <a:lnTo>
                    <a:pt x="759176" y="1367464"/>
                  </a:lnTo>
                  <a:lnTo>
                    <a:pt x="805103" y="1391119"/>
                  </a:lnTo>
                  <a:lnTo>
                    <a:pt x="853962" y="1422650"/>
                  </a:lnTo>
                  <a:lnTo>
                    <a:pt x="885151" y="1470850"/>
                  </a:lnTo>
                  <a:lnTo>
                    <a:pt x="894426" y="1490889"/>
                  </a:lnTo>
                  <a:lnTo>
                    <a:pt x="907043" y="1505691"/>
                  </a:lnTo>
                  <a:lnTo>
                    <a:pt x="923456" y="1514861"/>
                  </a:lnTo>
                  <a:lnTo>
                    <a:pt x="944117" y="1518005"/>
                  </a:lnTo>
                  <a:lnTo>
                    <a:pt x="951623" y="1518005"/>
                  </a:lnTo>
                  <a:lnTo>
                    <a:pt x="959878" y="1516976"/>
                  </a:lnTo>
                  <a:lnTo>
                    <a:pt x="968971" y="1514856"/>
                  </a:lnTo>
                  <a:lnTo>
                    <a:pt x="981105" y="1512417"/>
                  </a:lnTo>
                  <a:lnTo>
                    <a:pt x="993440" y="1510817"/>
                  </a:lnTo>
                  <a:lnTo>
                    <a:pt x="1005939" y="1509941"/>
                  </a:lnTo>
                  <a:lnTo>
                    <a:pt x="1018565" y="1509674"/>
                  </a:lnTo>
                  <a:lnTo>
                    <a:pt x="1035600" y="1510074"/>
                  </a:lnTo>
                  <a:lnTo>
                    <a:pt x="1086739" y="1513916"/>
                  </a:lnTo>
                  <a:lnTo>
                    <a:pt x="1150105" y="1540967"/>
                  </a:lnTo>
                  <a:lnTo>
                    <a:pt x="1170343" y="1581696"/>
                  </a:lnTo>
                  <a:lnTo>
                    <a:pt x="1162298" y="1592684"/>
                  </a:lnTo>
                  <a:lnTo>
                    <a:pt x="1153237" y="1599658"/>
                  </a:lnTo>
                  <a:lnTo>
                    <a:pt x="1143341" y="1603325"/>
                  </a:lnTo>
                  <a:lnTo>
                    <a:pt x="1132789" y="1604391"/>
                  </a:lnTo>
                  <a:lnTo>
                    <a:pt x="1120628" y="1603398"/>
                  </a:lnTo>
                  <a:lnTo>
                    <a:pt x="1108141" y="1601047"/>
                  </a:lnTo>
                  <a:lnTo>
                    <a:pt x="1095573" y="1598283"/>
                  </a:lnTo>
                  <a:lnTo>
                    <a:pt x="1083170" y="1596047"/>
                  </a:lnTo>
                  <a:lnTo>
                    <a:pt x="1030252" y="1588355"/>
                  </a:lnTo>
                  <a:lnTo>
                    <a:pt x="1004778" y="1585161"/>
                  </a:lnTo>
                  <a:lnTo>
                    <a:pt x="986726" y="1583855"/>
                  </a:lnTo>
                  <a:lnTo>
                    <a:pt x="983272" y="1583855"/>
                  </a:lnTo>
                  <a:lnTo>
                    <a:pt x="981214" y="1584185"/>
                  </a:lnTo>
                  <a:lnTo>
                    <a:pt x="971632" y="1605979"/>
                  </a:lnTo>
                  <a:lnTo>
                    <a:pt x="956703" y="1619684"/>
                  </a:lnTo>
                  <a:lnTo>
                    <a:pt x="937373" y="1627127"/>
                  </a:lnTo>
                  <a:lnTo>
                    <a:pt x="914793" y="1629371"/>
                  </a:lnTo>
                  <a:lnTo>
                    <a:pt x="869818" y="1623759"/>
                  </a:lnTo>
                  <a:lnTo>
                    <a:pt x="824698" y="1611009"/>
                  </a:lnTo>
                  <a:lnTo>
                    <a:pt x="786043" y="1597251"/>
                  </a:lnTo>
                  <a:lnTo>
                    <a:pt x="760463" y="1588617"/>
                  </a:lnTo>
                  <a:lnTo>
                    <a:pt x="753552" y="1587182"/>
                  </a:lnTo>
                  <a:lnTo>
                    <a:pt x="746685" y="1586204"/>
                  </a:lnTo>
                  <a:lnTo>
                    <a:pt x="739858" y="1585645"/>
                  </a:lnTo>
                  <a:lnTo>
                    <a:pt x="733069" y="1585468"/>
                  </a:lnTo>
                  <a:lnTo>
                    <a:pt x="707984" y="1587505"/>
                  </a:lnTo>
                  <a:lnTo>
                    <a:pt x="683218" y="1592256"/>
                  </a:lnTo>
                  <a:lnTo>
                    <a:pt x="658610" y="1597673"/>
                  </a:lnTo>
                  <a:lnTo>
                    <a:pt x="633996" y="1601711"/>
                  </a:lnTo>
                  <a:lnTo>
                    <a:pt x="615907" y="1603329"/>
                  </a:lnTo>
                  <a:lnTo>
                    <a:pt x="587949" y="1605094"/>
                  </a:lnTo>
                  <a:lnTo>
                    <a:pt x="552843" y="1606513"/>
                  </a:lnTo>
                  <a:lnTo>
                    <a:pt x="513308" y="1607096"/>
                  </a:lnTo>
                  <a:lnTo>
                    <a:pt x="461000" y="1605859"/>
                  </a:lnTo>
                  <a:lnTo>
                    <a:pt x="411521" y="1601482"/>
                  </a:lnTo>
                  <a:lnTo>
                    <a:pt x="370447" y="1592962"/>
                  </a:lnTo>
                  <a:lnTo>
                    <a:pt x="343357" y="1579295"/>
                  </a:lnTo>
                  <a:lnTo>
                    <a:pt x="342027" y="1599300"/>
                  </a:lnTo>
                  <a:lnTo>
                    <a:pt x="345719" y="1614336"/>
                  </a:lnTo>
                  <a:lnTo>
                    <a:pt x="352497" y="1626232"/>
                  </a:lnTo>
                  <a:lnTo>
                    <a:pt x="360426" y="1636814"/>
                  </a:lnTo>
                  <a:lnTo>
                    <a:pt x="368853" y="1650884"/>
                  </a:lnTo>
                  <a:lnTo>
                    <a:pt x="370989" y="1663411"/>
                  </a:lnTo>
                  <a:lnTo>
                    <a:pt x="365148" y="1675133"/>
                  </a:lnTo>
                  <a:lnTo>
                    <a:pt x="349643" y="1686788"/>
                  </a:lnTo>
                  <a:lnTo>
                    <a:pt x="305120" y="1714333"/>
                  </a:lnTo>
                  <a:lnTo>
                    <a:pt x="290060" y="1735129"/>
                  </a:lnTo>
                  <a:lnTo>
                    <a:pt x="303743" y="1758970"/>
                  </a:lnTo>
                  <a:lnTo>
                    <a:pt x="345452" y="1795653"/>
                  </a:lnTo>
                  <a:lnTo>
                    <a:pt x="349110" y="1798269"/>
                  </a:lnTo>
                  <a:lnTo>
                    <a:pt x="347548" y="1807273"/>
                  </a:lnTo>
                  <a:lnTo>
                    <a:pt x="348170" y="1813255"/>
                  </a:lnTo>
                  <a:lnTo>
                    <a:pt x="344538" y="1815045"/>
                  </a:lnTo>
                  <a:lnTo>
                    <a:pt x="340791" y="1815680"/>
                  </a:lnTo>
                  <a:lnTo>
                    <a:pt x="332486" y="1815680"/>
                  </a:lnTo>
                  <a:lnTo>
                    <a:pt x="313753" y="1812277"/>
                  </a:lnTo>
                  <a:lnTo>
                    <a:pt x="308914" y="1812277"/>
                  </a:lnTo>
                  <a:lnTo>
                    <a:pt x="302528" y="1812837"/>
                  </a:lnTo>
                  <a:lnTo>
                    <a:pt x="296087" y="1814803"/>
                  </a:lnTo>
                  <a:lnTo>
                    <a:pt x="289608" y="1818604"/>
                  </a:lnTo>
                  <a:lnTo>
                    <a:pt x="283108" y="1824672"/>
                  </a:lnTo>
                  <a:lnTo>
                    <a:pt x="318020" y="1859458"/>
                  </a:lnTo>
                  <a:lnTo>
                    <a:pt x="356243" y="1889093"/>
                  </a:lnTo>
                  <a:lnTo>
                    <a:pt x="397229" y="1914751"/>
                  </a:lnTo>
                  <a:lnTo>
                    <a:pt x="440432" y="1937604"/>
                  </a:lnTo>
                  <a:lnTo>
                    <a:pt x="485305" y="1958827"/>
                  </a:lnTo>
                  <a:lnTo>
                    <a:pt x="531301" y="1979593"/>
                  </a:lnTo>
                  <a:lnTo>
                    <a:pt x="577873" y="2001076"/>
                  </a:lnTo>
                  <a:lnTo>
                    <a:pt x="624475" y="2024448"/>
                  </a:lnTo>
                  <a:lnTo>
                    <a:pt x="670560" y="2050884"/>
                  </a:lnTo>
                  <a:lnTo>
                    <a:pt x="660183" y="2053182"/>
                  </a:lnTo>
                  <a:lnTo>
                    <a:pt x="650059" y="2054771"/>
                  </a:lnTo>
                  <a:lnTo>
                    <a:pt x="640177" y="2055692"/>
                  </a:lnTo>
                  <a:lnTo>
                    <a:pt x="630529" y="2055990"/>
                  </a:lnTo>
                  <a:lnTo>
                    <a:pt x="600939" y="2053250"/>
                  </a:lnTo>
                  <a:lnTo>
                    <a:pt x="573260" y="2046028"/>
                  </a:lnTo>
                  <a:lnTo>
                    <a:pt x="547117" y="2035818"/>
                  </a:lnTo>
                  <a:lnTo>
                    <a:pt x="522135" y="2024113"/>
                  </a:lnTo>
                  <a:lnTo>
                    <a:pt x="497939" y="2012408"/>
                  </a:lnTo>
                  <a:lnTo>
                    <a:pt x="474157" y="2002197"/>
                  </a:lnTo>
                  <a:lnTo>
                    <a:pt x="450418" y="1994975"/>
                  </a:lnTo>
                  <a:lnTo>
                    <a:pt x="426351" y="1992236"/>
                  </a:lnTo>
                  <a:lnTo>
                    <a:pt x="421500" y="1992236"/>
                  </a:lnTo>
                  <a:lnTo>
                    <a:pt x="416610" y="1992591"/>
                  </a:lnTo>
                  <a:lnTo>
                    <a:pt x="411670" y="1993366"/>
                  </a:lnTo>
                  <a:lnTo>
                    <a:pt x="402933" y="2010072"/>
                  </a:lnTo>
                  <a:lnTo>
                    <a:pt x="410111" y="2028403"/>
                  </a:lnTo>
                  <a:lnTo>
                    <a:pt x="422140" y="2046874"/>
                  </a:lnTo>
                  <a:lnTo>
                    <a:pt x="427952" y="2064002"/>
                  </a:lnTo>
                  <a:lnTo>
                    <a:pt x="416484" y="2078300"/>
                  </a:lnTo>
                  <a:lnTo>
                    <a:pt x="376669" y="2088286"/>
                  </a:lnTo>
                  <a:lnTo>
                    <a:pt x="411916" y="2108508"/>
                  </a:lnTo>
                  <a:lnTo>
                    <a:pt x="471791" y="2150256"/>
                  </a:lnTo>
                  <a:lnTo>
                    <a:pt x="535231" y="2211951"/>
                  </a:lnTo>
                  <a:lnTo>
                    <a:pt x="554459" y="2249262"/>
                  </a:lnTo>
                  <a:lnTo>
                    <a:pt x="556852" y="2290168"/>
                  </a:lnTo>
                  <a:lnTo>
                    <a:pt x="543267" y="2340063"/>
                  </a:lnTo>
                  <a:lnTo>
                    <a:pt x="528600" y="2376440"/>
                  </a:lnTo>
                  <a:lnTo>
                    <a:pt x="516321" y="2412946"/>
                  </a:lnTo>
                  <a:lnTo>
                    <a:pt x="512038" y="2451199"/>
                  </a:lnTo>
                  <a:lnTo>
                    <a:pt x="521360" y="2492819"/>
                  </a:lnTo>
                  <a:lnTo>
                    <a:pt x="528270" y="2514518"/>
                  </a:lnTo>
                  <a:lnTo>
                    <a:pt x="528397" y="2531708"/>
                  </a:lnTo>
                  <a:lnTo>
                    <a:pt x="520297" y="2543023"/>
                  </a:lnTo>
                  <a:lnTo>
                    <a:pt x="502526" y="2547099"/>
                  </a:lnTo>
                  <a:lnTo>
                    <a:pt x="495586" y="2546753"/>
                  </a:lnTo>
                  <a:lnTo>
                    <a:pt x="487738" y="2545697"/>
                  </a:lnTo>
                  <a:lnTo>
                    <a:pt x="478950" y="2543900"/>
                  </a:lnTo>
                  <a:lnTo>
                    <a:pt x="460387" y="2539076"/>
                  </a:lnTo>
                  <a:lnTo>
                    <a:pt x="452097" y="2537479"/>
                  </a:lnTo>
                  <a:lnTo>
                    <a:pt x="444317" y="2536529"/>
                  </a:lnTo>
                  <a:lnTo>
                    <a:pt x="437045" y="2536215"/>
                  </a:lnTo>
                  <a:lnTo>
                    <a:pt x="410372" y="2542516"/>
                  </a:lnTo>
                  <a:lnTo>
                    <a:pt x="394266" y="2560710"/>
                  </a:lnTo>
                  <a:lnTo>
                    <a:pt x="388726" y="2589729"/>
                  </a:lnTo>
                  <a:lnTo>
                    <a:pt x="393750" y="2628506"/>
                  </a:lnTo>
                  <a:lnTo>
                    <a:pt x="397510" y="2653716"/>
                  </a:lnTo>
                  <a:lnTo>
                    <a:pt x="394195" y="2670768"/>
                  </a:lnTo>
                  <a:lnTo>
                    <a:pt x="383031" y="2680434"/>
                  </a:lnTo>
                  <a:lnTo>
                    <a:pt x="363245" y="2683484"/>
                  </a:lnTo>
                  <a:lnTo>
                    <a:pt x="358406" y="2683484"/>
                  </a:lnTo>
                  <a:lnTo>
                    <a:pt x="347014" y="2682468"/>
                  </a:lnTo>
                  <a:lnTo>
                    <a:pt x="316245" y="2676652"/>
                  </a:lnTo>
                  <a:lnTo>
                    <a:pt x="285253" y="2668328"/>
                  </a:lnTo>
                  <a:lnTo>
                    <a:pt x="253201" y="2660864"/>
                  </a:lnTo>
                  <a:lnTo>
                    <a:pt x="219252" y="2657627"/>
                  </a:lnTo>
                  <a:lnTo>
                    <a:pt x="210855" y="2657847"/>
                  </a:lnTo>
                  <a:lnTo>
                    <a:pt x="202288" y="2658537"/>
                  </a:lnTo>
                  <a:lnTo>
                    <a:pt x="193546" y="2659743"/>
                  </a:lnTo>
                  <a:lnTo>
                    <a:pt x="184619" y="2661513"/>
                  </a:lnTo>
                  <a:lnTo>
                    <a:pt x="214050" y="2694744"/>
                  </a:lnTo>
                  <a:lnTo>
                    <a:pt x="250081" y="2716132"/>
                  </a:lnTo>
                  <a:lnTo>
                    <a:pt x="289763" y="2731436"/>
                  </a:lnTo>
                  <a:lnTo>
                    <a:pt x="330143" y="2746417"/>
                  </a:lnTo>
                  <a:lnTo>
                    <a:pt x="368270" y="2766833"/>
                  </a:lnTo>
                  <a:lnTo>
                    <a:pt x="401193" y="2798445"/>
                  </a:lnTo>
                  <a:lnTo>
                    <a:pt x="336737" y="2797978"/>
                  </a:lnTo>
                  <a:lnTo>
                    <a:pt x="297518" y="2795666"/>
                  </a:lnTo>
                  <a:lnTo>
                    <a:pt x="260796" y="2790493"/>
                  </a:lnTo>
                  <a:lnTo>
                    <a:pt x="225590" y="2781376"/>
                  </a:lnTo>
                  <a:lnTo>
                    <a:pt x="217773" y="2778920"/>
                  </a:lnTo>
                  <a:lnTo>
                    <a:pt x="209907" y="2776762"/>
                  </a:lnTo>
                  <a:lnTo>
                    <a:pt x="202138" y="2775229"/>
                  </a:lnTo>
                  <a:lnTo>
                    <a:pt x="194614" y="2774645"/>
                  </a:lnTo>
                  <a:lnTo>
                    <a:pt x="186927" y="2775456"/>
                  </a:lnTo>
                  <a:lnTo>
                    <a:pt x="179871" y="2778163"/>
                  </a:lnTo>
                  <a:lnTo>
                    <a:pt x="173628" y="2783174"/>
                  </a:lnTo>
                  <a:lnTo>
                    <a:pt x="168376" y="2790901"/>
                  </a:lnTo>
                  <a:lnTo>
                    <a:pt x="165074" y="2809143"/>
                  </a:lnTo>
                  <a:lnTo>
                    <a:pt x="172820" y="2821876"/>
                  </a:lnTo>
                  <a:lnTo>
                    <a:pt x="186516" y="2830227"/>
                  </a:lnTo>
                  <a:lnTo>
                    <a:pt x="201066" y="2835325"/>
                  </a:lnTo>
                  <a:lnTo>
                    <a:pt x="236425" y="2849381"/>
                  </a:lnTo>
                  <a:lnTo>
                    <a:pt x="268768" y="2868296"/>
                  </a:lnTo>
                  <a:lnTo>
                    <a:pt x="329946" y="2910459"/>
                  </a:lnTo>
                  <a:lnTo>
                    <a:pt x="369010" y="2935090"/>
                  </a:lnTo>
                  <a:lnTo>
                    <a:pt x="408604" y="2959544"/>
                  </a:lnTo>
                  <a:lnTo>
                    <a:pt x="448180" y="2984824"/>
                  </a:lnTo>
                  <a:lnTo>
                    <a:pt x="487189" y="3011932"/>
                  </a:lnTo>
                  <a:lnTo>
                    <a:pt x="525084" y="3041869"/>
                  </a:lnTo>
                  <a:lnTo>
                    <a:pt x="561316" y="3075639"/>
                  </a:lnTo>
                  <a:lnTo>
                    <a:pt x="595337" y="3114243"/>
                  </a:lnTo>
                  <a:lnTo>
                    <a:pt x="549100" y="3099577"/>
                  </a:lnTo>
                  <a:lnTo>
                    <a:pt x="505792" y="3081653"/>
                  </a:lnTo>
                  <a:lnTo>
                    <a:pt x="464237" y="3062641"/>
                  </a:lnTo>
                  <a:lnTo>
                    <a:pt x="423259" y="3044712"/>
                  </a:lnTo>
                  <a:lnTo>
                    <a:pt x="381681" y="3030036"/>
                  </a:lnTo>
                  <a:lnTo>
                    <a:pt x="338328" y="3020783"/>
                  </a:lnTo>
                  <a:lnTo>
                    <a:pt x="372706" y="3056675"/>
                  </a:lnTo>
                  <a:lnTo>
                    <a:pt x="409332" y="3089520"/>
                  </a:lnTo>
                  <a:lnTo>
                    <a:pt x="447720" y="3119952"/>
                  </a:lnTo>
                  <a:lnTo>
                    <a:pt x="487384" y="3148605"/>
                  </a:lnTo>
                  <a:lnTo>
                    <a:pt x="527837" y="3176113"/>
                  </a:lnTo>
                  <a:lnTo>
                    <a:pt x="609168" y="3230232"/>
                  </a:lnTo>
                  <a:lnTo>
                    <a:pt x="629085" y="3243115"/>
                  </a:lnTo>
                  <a:lnTo>
                    <a:pt x="647107" y="3256945"/>
                  </a:lnTo>
                  <a:lnTo>
                    <a:pt x="661222" y="3274782"/>
                  </a:lnTo>
                  <a:lnTo>
                    <a:pt x="669417" y="3299688"/>
                  </a:lnTo>
                  <a:lnTo>
                    <a:pt x="679337" y="3343628"/>
                  </a:lnTo>
                  <a:lnTo>
                    <a:pt x="695678" y="3383639"/>
                  </a:lnTo>
                  <a:lnTo>
                    <a:pt x="719222" y="3418937"/>
                  </a:lnTo>
                  <a:lnTo>
                    <a:pt x="750754" y="3448737"/>
                  </a:lnTo>
                  <a:lnTo>
                    <a:pt x="791578" y="3472573"/>
                  </a:lnTo>
                  <a:lnTo>
                    <a:pt x="787387" y="3483991"/>
                  </a:lnTo>
                  <a:lnTo>
                    <a:pt x="784974" y="3491750"/>
                  </a:lnTo>
                  <a:lnTo>
                    <a:pt x="783780" y="3491814"/>
                  </a:lnTo>
                  <a:lnTo>
                    <a:pt x="767497" y="3490512"/>
                  </a:lnTo>
                  <a:lnTo>
                    <a:pt x="753938" y="3487012"/>
                  </a:lnTo>
                  <a:lnTo>
                    <a:pt x="740518" y="3482061"/>
                  </a:lnTo>
                  <a:lnTo>
                    <a:pt x="713231" y="3470705"/>
                  </a:lnTo>
                  <a:lnTo>
                    <a:pt x="698931" y="3465755"/>
                  </a:lnTo>
                  <a:lnTo>
                    <a:pt x="683908" y="3462255"/>
                  </a:lnTo>
                  <a:lnTo>
                    <a:pt x="667943" y="3460927"/>
                  </a:lnTo>
                  <a:lnTo>
                    <a:pt x="660501" y="3460927"/>
                  </a:lnTo>
                  <a:lnTo>
                    <a:pt x="652703" y="3461816"/>
                  </a:lnTo>
                  <a:lnTo>
                    <a:pt x="644474" y="3463874"/>
                  </a:lnTo>
                  <a:lnTo>
                    <a:pt x="677326" y="3499626"/>
                  </a:lnTo>
                  <a:lnTo>
                    <a:pt x="709957" y="3532949"/>
                  </a:lnTo>
                  <a:lnTo>
                    <a:pt x="744382" y="3562896"/>
                  </a:lnTo>
                  <a:lnTo>
                    <a:pt x="782618" y="3588522"/>
                  </a:lnTo>
                  <a:lnTo>
                    <a:pt x="826681" y="3608882"/>
                  </a:lnTo>
                  <a:lnTo>
                    <a:pt x="866195" y="3622137"/>
                  </a:lnTo>
                  <a:lnTo>
                    <a:pt x="907039" y="3636509"/>
                  </a:lnTo>
                  <a:lnTo>
                    <a:pt x="946943" y="3655401"/>
                  </a:lnTo>
                  <a:lnTo>
                    <a:pt x="983639" y="3682218"/>
                  </a:lnTo>
                  <a:lnTo>
                    <a:pt x="1014857" y="3720363"/>
                  </a:lnTo>
                  <a:lnTo>
                    <a:pt x="1004563" y="3722817"/>
                  </a:lnTo>
                  <a:lnTo>
                    <a:pt x="994600" y="3724489"/>
                  </a:lnTo>
                  <a:lnTo>
                    <a:pt x="984942" y="3725444"/>
                  </a:lnTo>
                  <a:lnTo>
                    <a:pt x="975563" y="3725748"/>
                  </a:lnTo>
                  <a:lnTo>
                    <a:pt x="950195" y="3723613"/>
                  </a:lnTo>
                  <a:lnTo>
                    <a:pt x="926368" y="3718182"/>
                  </a:lnTo>
                  <a:lnTo>
                    <a:pt x="903538" y="3710917"/>
                  </a:lnTo>
                  <a:lnTo>
                    <a:pt x="835208" y="3687599"/>
                  </a:lnTo>
                  <a:lnTo>
                    <a:pt x="743502" y="3655166"/>
                  </a:lnTo>
                  <a:lnTo>
                    <a:pt x="697496" y="3639477"/>
                  </a:lnTo>
                  <a:lnTo>
                    <a:pt x="690699" y="3637338"/>
                  </a:lnTo>
                  <a:lnTo>
                    <a:pt x="683856" y="3635544"/>
                  </a:lnTo>
                  <a:lnTo>
                    <a:pt x="677033" y="3634310"/>
                  </a:lnTo>
                  <a:lnTo>
                    <a:pt x="670293" y="3633851"/>
                  </a:lnTo>
                  <a:lnTo>
                    <a:pt x="659873" y="3635262"/>
                  </a:lnTo>
                  <a:lnTo>
                    <a:pt x="650114" y="3640083"/>
                  </a:lnTo>
                  <a:lnTo>
                    <a:pt x="641291" y="3649195"/>
                  </a:lnTo>
                  <a:lnTo>
                    <a:pt x="633679" y="3663480"/>
                  </a:lnTo>
                  <a:lnTo>
                    <a:pt x="686999" y="3676556"/>
                  </a:lnTo>
                  <a:lnTo>
                    <a:pt x="731675" y="3701324"/>
                  </a:lnTo>
                  <a:lnTo>
                    <a:pt x="770889" y="3733519"/>
                  </a:lnTo>
                  <a:lnTo>
                    <a:pt x="807821" y="3768877"/>
                  </a:lnTo>
                  <a:lnTo>
                    <a:pt x="824984" y="3786538"/>
                  </a:lnTo>
                  <a:lnTo>
                    <a:pt x="842622" y="3803278"/>
                  </a:lnTo>
                  <a:lnTo>
                    <a:pt x="862599" y="3815765"/>
                  </a:lnTo>
                  <a:lnTo>
                    <a:pt x="886777" y="3820668"/>
                  </a:lnTo>
                  <a:lnTo>
                    <a:pt x="893165" y="3820668"/>
                  </a:lnTo>
                  <a:lnTo>
                    <a:pt x="900049" y="3819740"/>
                  </a:lnTo>
                  <a:lnTo>
                    <a:pt x="911199" y="3816705"/>
                  </a:lnTo>
                  <a:lnTo>
                    <a:pt x="914654" y="3816248"/>
                  </a:lnTo>
                  <a:lnTo>
                    <a:pt x="917879" y="3816248"/>
                  </a:lnTo>
                  <a:lnTo>
                    <a:pt x="931253" y="3819357"/>
                  </a:lnTo>
                  <a:lnTo>
                    <a:pt x="941008" y="3827786"/>
                  </a:lnTo>
                  <a:lnTo>
                    <a:pt x="946574" y="3840187"/>
                  </a:lnTo>
                  <a:lnTo>
                    <a:pt x="947381" y="3855212"/>
                  </a:lnTo>
                  <a:lnTo>
                    <a:pt x="952170" y="3910236"/>
                  </a:lnTo>
                  <a:lnTo>
                    <a:pt x="977025" y="3948172"/>
                  </a:lnTo>
                  <a:lnTo>
                    <a:pt x="1015531" y="3973026"/>
                  </a:lnTo>
                  <a:lnTo>
                    <a:pt x="1061275" y="3988803"/>
                  </a:lnTo>
                  <a:lnTo>
                    <a:pt x="1111255" y="4004677"/>
                  </a:lnTo>
                  <a:lnTo>
                    <a:pt x="1159426" y="4024427"/>
                  </a:lnTo>
                  <a:lnTo>
                    <a:pt x="1206431" y="4046722"/>
                  </a:lnTo>
                  <a:lnTo>
                    <a:pt x="1299504" y="4093625"/>
                  </a:lnTo>
                  <a:lnTo>
                    <a:pt x="1346854" y="4115570"/>
                  </a:lnTo>
                  <a:lnTo>
                    <a:pt x="1395603" y="4134739"/>
                  </a:lnTo>
                  <a:lnTo>
                    <a:pt x="1442504" y="4154577"/>
                  </a:lnTo>
                  <a:lnTo>
                    <a:pt x="1487174" y="4179298"/>
                  </a:lnTo>
                  <a:lnTo>
                    <a:pt x="1530510" y="4207185"/>
                  </a:lnTo>
                  <a:lnTo>
                    <a:pt x="1573410" y="4236518"/>
                  </a:lnTo>
                  <a:lnTo>
                    <a:pt x="1616771" y="4265580"/>
                  </a:lnTo>
                  <a:lnTo>
                    <a:pt x="1661491" y="4292653"/>
                  </a:lnTo>
                  <a:lnTo>
                    <a:pt x="1708467" y="4316018"/>
                  </a:lnTo>
                  <a:lnTo>
                    <a:pt x="1757201" y="4338259"/>
                  </a:lnTo>
                  <a:lnTo>
                    <a:pt x="1853880" y="4385538"/>
                  </a:lnTo>
                  <a:lnTo>
                    <a:pt x="1902749" y="4408304"/>
                  </a:lnTo>
                  <a:lnTo>
                    <a:pt x="1952586" y="4428972"/>
                  </a:lnTo>
                  <a:lnTo>
                    <a:pt x="1998648" y="4446180"/>
                  </a:lnTo>
                  <a:lnTo>
                    <a:pt x="2044869" y="4462756"/>
                  </a:lnTo>
                  <a:lnTo>
                    <a:pt x="2091269" y="4478597"/>
                  </a:lnTo>
                  <a:lnTo>
                    <a:pt x="2137871" y="4493603"/>
                  </a:lnTo>
                  <a:lnTo>
                    <a:pt x="2184694" y="4507671"/>
                  </a:lnTo>
                  <a:lnTo>
                    <a:pt x="2231761" y="4520701"/>
                  </a:lnTo>
                  <a:lnTo>
                    <a:pt x="2279093" y="4532589"/>
                  </a:lnTo>
                  <a:lnTo>
                    <a:pt x="2326710" y="4543236"/>
                  </a:lnTo>
                  <a:lnTo>
                    <a:pt x="2374633" y="4552539"/>
                  </a:lnTo>
                  <a:lnTo>
                    <a:pt x="2422885" y="4560398"/>
                  </a:lnTo>
                  <a:lnTo>
                    <a:pt x="2471486" y="4566709"/>
                  </a:lnTo>
                  <a:lnTo>
                    <a:pt x="2520457" y="4571372"/>
                  </a:lnTo>
                  <a:lnTo>
                    <a:pt x="2569819" y="4574286"/>
                  </a:lnTo>
                  <a:lnTo>
                    <a:pt x="2628099" y="4575200"/>
                  </a:lnTo>
                  <a:lnTo>
                    <a:pt x="2668657" y="4574880"/>
                  </a:lnTo>
                  <a:lnTo>
                    <a:pt x="2716882" y="4573771"/>
                  </a:lnTo>
                  <a:lnTo>
                    <a:pt x="2772248" y="4571650"/>
                  </a:lnTo>
                  <a:lnTo>
                    <a:pt x="2834230" y="4568295"/>
                  </a:lnTo>
                  <a:lnTo>
                    <a:pt x="2902304" y="4563482"/>
                  </a:lnTo>
                  <a:lnTo>
                    <a:pt x="2975944" y="4556989"/>
                  </a:lnTo>
                  <a:lnTo>
                    <a:pt x="3014687" y="4553043"/>
                  </a:lnTo>
                  <a:lnTo>
                    <a:pt x="3054625" y="4548593"/>
                  </a:lnTo>
                  <a:lnTo>
                    <a:pt x="3095692" y="4543611"/>
                  </a:lnTo>
                  <a:lnTo>
                    <a:pt x="3137823" y="4538070"/>
                  </a:lnTo>
                  <a:lnTo>
                    <a:pt x="3180951" y="4531941"/>
                  </a:lnTo>
                  <a:lnTo>
                    <a:pt x="3225012" y="4525198"/>
                  </a:lnTo>
                  <a:lnTo>
                    <a:pt x="3269939" y="4517811"/>
                  </a:lnTo>
                  <a:lnTo>
                    <a:pt x="3315667" y="4509753"/>
                  </a:lnTo>
                  <a:lnTo>
                    <a:pt x="3362131" y="4500997"/>
                  </a:lnTo>
                  <a:lnTo>
                    <a:pt x="3409264" y="4491514"/>
                  </a:lnTo>
                  <a:lnTo>
                    <a:pt x="3457001" y="4481277"/>
                  </a:lnTo>
                  <a:lnTo>
                    <a:pt x="3505277" y="4470257"/>
                  </a:lnTo>
                  <a:lnTo>
                    <a:pt x="3554025" y="4458427"/>
                  </a:lnTo>
                  <a:lnTo>
                    <a:pt x="3603181" y="4445759"/>
                  </a:lnTo>
                  <a:lnTo>
                    <a:pt x="3652678" y="4432224"/>
                  </a:lnTo>
                  <a:lnTo>
                    <a:pt x="3702451" y="4417797"/>
                  </a:lnTo>
                  <a:lnTo>
                    <a:pt x="3752434" y="4402447"/>
                  </a:lnTo>
                  <a:lnTo>
                    <a:pt x="3802562" y="4386148"/>
                  </a:lnTo>
                  <a:lnTo>
                    <a:pt x="3852769" y="4368871"/>
                  </a:lnTo>
                  <a:lnTo>
                    <a:pt x="3902989" y="4350590"/>
                  </a:lnTo>
                  <a:lnTo>
                    <a:pt x="3953157" y="4331275"/>
                  </a:lnTo>
                  <a:lnTo>
                    <a:pt x="4003208" y="4310899"/>
                  </a:lnTo>
                  <a:lnTo>
                    <a:pt x="4053074" y="4289434"/>
                  </a:lnTo>
                  <a:lnTo>
                    <a:pt x="4102692" y="4266852"/>
                  </a:lnTo>
                  <a:lnTo>
                    <a:pt x="4151995" y="4243126"/>
                  </a:lnTo>
                  <a:lnTo>
                    <a:pt x="4200918" y="4218227"/>
                  </a:lnTo>
                  <a:lnTo>
                    <a:pt x="4249394" y="4192128"/>
                  </a:lnTo>
                  <a:lnTo>
                    <a:pt x="4297359" y="4164801"/>
                  </a:lnTo>
                  <a:lnTo>
                    <a:pt x="4344747" y="4136218"/>
                  </a:lnTo>
                  <a:lnTo>
                    <a:pt x="4391492" y="4106351"/>
                  </a:lnTo>
                  <a:lnTo>
                    <a:pt x="4437528" y="4075172"/>
                  </a:lnTo>
                  <a:lnTo>
                    <a:pt x="4482790" y="4042653"/>
                  </a:lnTo>
                  <a:lnTo>
                    <a:pt x="4527212" y="4008767"/>
                  </a:lnTo>
                  <a:lnTo>
                    <a:pt x="4570729" y="3973486"/>
                  </a:lnTo>
                  <a:lnTo>
                    <a:pt x="4613275" y="3936781"/>
                  </a:lnTo>
                  <a:lnTo>
                    <a:pt x="4654784" y="3898625"/>
                  </a:lnTo>
                  <a:lnTo>
                    <a:pt x="4695191" y="3858990"/>
                  </a:lnTo>
                  <a:lnTo>
                    <a:pt x="4734430" y="3817849"/>
                  </a:lnTo>
                  <a:lnTo>
                    <a:pt x="4772436" y="3775172"/>
                  </a:lnTo>
                  <a:lnTo>
                    <a:pt x="4809142" y="3730933"/>
                  </a:lnTo>
                  <a:lnTo>
                    <a:pt x="4844484" y="3685104"/>
                  </a:lnTo>
                  <a:lnTo>
                    <a:pt x="4878395" y="3637656"/>
                  </a:lnTo>
                  <a:lnTo>
                    <a:pt x="4910810" y="3588562"/>
                  </a:lnTo>
                  <a:lnTo>
                    <a:pt x="4919891" y="3583619"/>
                  </a:lnTo>
                  <a:lnTo>
                    <a:pt x="4928542" y="3576547"/>
                  </a:lnTo>
                  <a:lnTo>
                    <a:pt x="4935742" y="3568119"/>
                  </a:lnTo>
                  <a:lnTo>
                    <a:pt x="4940465" y="3559111"/>
                  </a:lnTo>
                  <a:lnTo>
                    <a:pt x="4960465" y="3522497"/>
                  </a:lnTo>
                  <a:lnTo>
                    <a:pt x="4988175" y="3494222"/>
                  </a:lnTo>
                  <a:lnTo>
                    <a:pt x="5020425" y="3470759"/>
                  </a:lnTo>
                  <a:lnTo>
                    <a:pt x="5054041" y="3448583"/>
                  </a:lnTo>
                  <a:lnTo>
                    <a:pt x="5083277" y="3428137"/>
                  </a:lnTo>
                  <a:lnTo>
                    <a:pt x="5110813" y="3405739"/>
                  </a:lnTo>
                  <a:lnTo>
                    <a:pt x="5134086" y="3379903"/>
                  </a:lnTo>
                  <a:lnTo>
                    <a:pt x="5150535" y="3349142"/>
                  </a:lnTo>
                  <a:lnTo>
                    <a:pt x="5154694" y="3333563"/>
                  </a:lnTo>
                  <a:lnTo>
                    <a:pt x="5154285" y="3324031"/>
                  </a:lnTo>
                  <a:lnTo>
                    <a:pt x="5150242" y="3319256"/>
                  </a:lnTo>
                  <a:lnTo>
                    <a:pt x="5143500" y="3317951"/>
                  </a:lnTo>
                  <a:lnTo>
                    <a:pt x="5139105" y="3317951"/>
                  </a:lnTo>
                  <a:lnTo>
                    <a:pt x="5117820" y="3322116"/>
                  </a:lnTo>
                  <a:lnTo>
                    <a:pt x="5107330" y="3322116"/>
                  </a:lnTo>
                  <a:lnTo>
                    <a:pt x="5102555" y="3320580"/>
                  </a:lnTo>
                  <a:lnTo>
                    <a:pt x="5100142" y="3315614"/>
                  </a:lnTo>
                  <a:lnTo>
                    <a:pt x="5119194" y="3292562"/>
                  </a:lnTo>
                  <a:lnTo>
                    <a:pt x="5139326" y="3269637"/>
                  </a:lnTo>
                  <a:lnTo>
                    <a:pt x="5156865" y="3245944"/>
                  </a:lnTo>
                  <a:lnTo>
                    <a:pt x="5168138" y="3220592"/>
                  </a:lnTo>
                  <a:lnTo>
                    <a:pt x="5182665" y="3174333"/>
                  </a:lnTo>
                  <a:lnTo>
                    <a:pt x="5200840" y="3131161"/>
                  </a:lnTo>
                  <a:lnTo>
                    <a:pt x="5222626" y="3090915"/>
                  </a:lnTo>
                  <a:lnTo>
                    <a:pt x="5247989" y="3053430"/>
                  </a:lnTo>
                  <a:lnTo>
                    <a:pt x="5276892" y="3018544"/>
                  </a:lnTo>
                  <a:lnTo>
                    <a:pt x="5309302" y="2986094"/>
                  </a:lnTo>
                  <a:lnTo>
                    <a:pt x="5345181" y="2955915"/>
                  </a:lnTo>
                  <a:lnTo>
                    <a:pt x="5384495" y="2927845"/>
                  </a:lnTo>
                  <a:lnTo>
                    <a:pt x="5406577" y="2909925"/>
                  </a:lnTo>
                  <a:lnTo>
                    <a:pt x="5427718" y="2890167"/>
                  </a:lnTo>
                  <a:lnTo>
                    <a:pt x="5450980" y="2873138"/>
                  </a:lnTo>
                  <a:lnTo>
                    <a:pt x="5479427" y="2863405"/>
                  </a:lnTo>
                  <a:lnTo>
                    <a:pt x="5523239" y="2845926"/>
                  </a:lnTo>
                  <a:lnTo>
                    <a:pt x="5546846" y="2813912"/>
                  </a:lnTo>
                  <a:lnTo>
                    <a:pt x="5560114" y="2774430"/>
                  </a:lnTo>
                  <a:lnTo>
                    <a:pt x="5572909" y="2734547"/>
                  </a:lnTo>
                  <a:lnTo>
                    <a:pt x="5595099" y="2701328"/>
                  </a:lnTo>
                  <a:lnTo>
                    <a:pt x="5602001" y="2693448"/>
                  </a:lnTo>
                  <a:lnTo>
                    <a:pt x="5607654" y="2683722"/>
                  </a:lnTo>
                  <a:lnTo>
                    <a:pt x="5611167" y="2673449"/>
                  </a:lnTo>
                  <a:lnTo>
                    <a:pt x="5611647" y="2663926"/>
                  </a:lnTo>
                  <a:lnTo>
                    <a:pt x="5608143" y="2651505"/>
                  </a:lnTo>
                  <a:lnTo>
                    <a:pt x="5602368" y="2639412"/>
                  </a:lnTo>
                  <a:lnTo>
                    <a:pt x="5595315" y="2627657"/>
                  </a:lnTo>
                  <a:lnTo>
                    <a:pt x="5587974" y="2616250"/>
                  </a:lnTo>
                  <a:lnTo>
                    <a:pt x="5579995" y="2605215"/>
                  </a:lnTo>
                  <a:lnTo>
                    <a:pt x="5572677" y="2594071"/>
                  </a:lnTo>
                  <a:lnTo>
                    <a:pt x="5568579" y="2582044"/>
                  </a:lnTo>
                  <a:lnTo>
                    <a:pt x="5570258" y="2568359"/>
                  </a:lnTo>
                  <a:lnTo>
                    <a:pt x="5572480" y="2562415"/>
                  </a:lnTo>
                  <a:lnTo>
                    <a:pt x="5571972" y="2545905"/>
                  </a:lnTo>
                  <a:lnTo>
                    <a:pt x="5583085" y="2545905"/>
                  </a:lnTo>
                  <a:lnTo>
                    <a:pt x="5587301" y="2548204"/>
                  </a:lnTo>
                  <a:lnTo>
                    <a:pt x="5593321" y="2554223"/>
                  </a:lnTo>
                  <a:lnTo>
                    <a:pt x="5607545" y="2566703"/>
                  </a:lnTo>
                  <a:lnTo>
                    <a:pt x="5620912" y="2575039"/>
                  </a:lnTo>
                  <a:lnTo>
                    <a:pt x="5633554" y="2579698"/>
                  </a:lnTo>
                  <a:lnTo>
                    <a:pt x="5645607" y="2581147"/>
                  </a:lnTo>
                  <a:lnTo>
                    <a:pt x="5669595" y="2575786"/>
                  </a:lnTo>
                  <a:lnTo>
                    <a:pt x="5692778" y="2562588"/>
                  </a:lnTo>
                  <a:lnTo>
                    <a:pt x="5716394" y="2545888"/>
                  </a:lnTo>
                  <a:lnTo>
                    <a:pt x="5741682" y="2530017"/>
                  </a:lnTo>
                  <a:close/>
                </a:path>
              </a:pathLst>
            </a:custGeom>
            <a:solidFill>
              <a:srgbClr val="F3F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44463" y="2962084"/>
              <a:ext cx="1666443" cy="154144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61867" y="2741414"/>
            <a:ext cx="3358515" cy="27406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03835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DORA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EXPLORER,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animated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television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series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featuring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Dora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Marquez,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450" b="1" spc="4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aired</a:t>
            </a:r>
            <a:r>
              <a:rPr sz="1450" b="1" spc="4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459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September</a:t>
            </a:r>
            <a:r>
              <a:rPr sz="1450" b="1" spc="4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1999</a:t>
            </a:r>
            <a:r>
              <a:rPr sz="1450" b="1" spc="4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on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Nickelodeon.</a:t>
            </a:r>
            <a:r>
              <a:rPr sz="1450" b="1" spc="3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9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show,</a:t>
            </a:r>
            <a:r>
              <a:rPr sz="1450" b="1" spc="4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which</a:t>
            </a:r>
            <a:r>
              <a:rPr sz="1450" b="1" spc="39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was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created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Chris</a:t>
            </a:r>
            <a:r>
              <a:rPr sz="1450" b="1" spc="3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Gifford,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Valerie</a:t>
            </a:r>
            <a:r>
              <a:rPr sz="1450" b="1" spc="3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Walsh,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Eric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Weiner,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continue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until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2006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heavily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merchandised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along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way</a:t>
            </a:r>
            <a:r>
              <a:rPr sz="1450" b="1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DORA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action</a:t>
            </a:r>
            <a:r>
              <a:rPr sz="1450" b="1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figures,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play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sets,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DVDs,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cosmetics,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hygiene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products,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ride-on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toys,</a:t>
            </a:r>
            <a:r>
              <a:rPr sz="1450" b="1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books,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board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games,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plush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dolls,</a:t>
            </a:r>
            <a:r>
              <a:rPr sz="1450" b="1" spc="3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apparel,</a:t>
            </a:r>
            <a:r>
              <a:rPr sz="1450" b="1" spc="2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handbags,</a:t>
            </a:r>
            <a:r>
              <a:rPr sz="1450" b="1" spc="3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play</a:t>
            </a:r>
            <a:r>
              <a:rPr sz="1450" b="1" spc="2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tents</a:t>
            </a:r>
            <a:r>
              <a:rPr sz="1450" b="1" spc="3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and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play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kitchens.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186593" y="1564046"/>
            <a:ext cx="349504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04950" marR="5080" indent="-1492885">
              <a:lnSpc>
                <a:spcPct val="101499"/>
              </a:lnSpc>
              <a:spcBef>
                <a:spcPts val="95"/>
              </a:spcBef>
            </a:pPr>
            <a:r>
              <a:rPr dirty="0"/>
              <a:t>DORA</a:t>
            </a:r>
            <a:r>
              <a:rPr spc="40" dirty="0"/>
              <a:t> </a:t>
            </a:r>
            <a:r>
              <a:rPr dirty="0"/>
              <a:t>THE</a:t>
            </a:r>
            <a:r>
              <a:rPr spc="45" dirty="0"/>
              <a:t> </a:t>
            </a:r>
            <a:r>
              <a:rPr dirty="0"/>
              <a:t>EXPLORER</a:t>
            </a:r>
            <a:r>
              <a:rPr spc="55" dirty="0"/>
              <a:t> </a:t>
            </a:r>
            <a:r>
              <a:rPr dirty="0"/>
              <a:t>TV</a:t>
            </a:r>
            <a:r>
              <a:rPr spc="40" dirty="0"/>
              <a:t> </a:t>
            </a:r>
            <a:r>
              <a:rPr spc="-10" dirty="0"/>
              <a:t>SERIES </a:t>
            </a:r>
            <a:r>
              <a:rPr spc="-20" dirty="0"/>
              <a:t>1999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" y="1057275"/>
            <a:ext cx="10059035" cy="5658485"/>
            <a:chOff x="-12" y="1057275"/>
            <a:chExt cx="10059035" cy="5658485"/>
          </a:xfrm>
        </p:grpSpPr>
        <p:sp>
          <p:nvSpPr>
            <p:cNvPr id="3" name="object 3"/>
            <p:cNvSpPr/>
            <p:nvPr/>
          </p:nvSpPr>
          <p:spPr>
            <a:xfrm>
              <a:off x="-12" y="1057275"/>
              <a:ext cx="9005570" cy="1857375"/>
            </a:xfrm>
            <a:custGeom>
              <a:avLst/>
              <a:gdLst/>
              <a:ahLst/>
              <a:cxnLst/>
              <a:rect l="l" t="t" r="r" b="b"/>
              <a:pathLst>
                <a:path w="9005570" h="1857375">
                  <a:moveTo>
                    <a:pt x="9005011" y="0"/>
                  </a:moveTo>
                  <a:lnTo>
                    <a:pt x="0" y="0"/>
                  </a:lnTo>
                  <a:lnTo>
                    <a:pt x="0" y="1750796"/>
                  </a:lnTo>
                  <a:lnTo>
                    <a:pt x="10096" y="1750263"/>
                  </a:lnTo>
                  <a:lnTo>
                    <a:pt x="24923" y="1752066"/>
                  </a:lnTo>
                  <a:lnTo>
                    <a:pt x="55536" y="1758812"/>
                  </a:lnTo>
                  <a:lnTo>
                    <a:pt x="75285" y="1761794"/>
                  </a:lnTo>
                  <a:lnTo>
                    <a:pt x="95868" y="1756970"/>
                  </a:lnTo>
                  <a:lnTo>
                    <a:pt x="121135" y="1750655"/>
                  </a:lnTo>
                  <a:lnTo>
                    <a:pt x="150112" y="1745165"/>
                  </a:lnTo>
                  <a:lnTo>
                    <a:pt x="181825" y="1742820"/>
                  </a:lnTo>
                  <a:lnTo>
                    <a:pt x="189701" y="1742983"/>
                  </a:lnTo>
                  <a:lnTo>
                    <a:pt x="197661" y="1743489"/>
                  </a:lnTo>
                  <a:lnTo>
                    <a:pt x="205694" y="1744369"/>
                  </a:lnTo>
                  <a:lnTo>
                    <a:pt x="213791" y="1745653"/>
                  </a:lnTo>
                  <a:lnTo>
                    <a:pt x="231521" y="1745369"/>
                  </a:lnTo>
                  <a:lnTo>
                    <a:pt x="245078" y="1744252"/>
                  </a:lnTo>
                  <a:lnTo>
                    <a:pt x="302796" y="1737477"/>
                  </a:lnTo>
                  <a:lnTo>
                    <a:pt x="315460" y="1736361"/>
                  </a:lnTo>
                  <a:lnTo>
                    <a:pt x="330733" y="1735937"/>
                  </a:lnTo>
                  <a:lnTo>
                    <a:pt x="334441" y="1736217"/>
                  </a:lnTo>
                  <a:lnTo>
                    <a:pt x="337248" y="1736852"/>
                  </a:lnTo>
                  <a:lnTo>
                    <a:pt x="343611" y="1733410"/>
                  </a:lnTo>
                  <a:lnTo>
                    <a:pt x="351155" y="1732152"/>
                  </a:lnTo>
                  <a:lnTo>
                    <a:pt x="359384" y="1732152"/>
                  </a:lnTo>
                  <a:lnTo>
                    <a:pt x="373680" y="1733162"/>
                  </a:lnTo>
                  <a:lnTo>
                    <a:pt x="388742" y="1735550"/>
                  </a:lnTo>
                  <a:lnTo>
                    <a:pt x="404063" y="1738357"/>
                  </a:lnTo>
                  <a:lnTo>
                    <a:pt x="419138" y="1740623"/>
                  </a:lnTo>
                  <a:lnTo>
                    <a:pt x="427990" y="1743710"/>
                  </a:lnTo>
                  <a:lnTo>
                    <a:pt x="435444" y="1744903"/>
                  </a:lnTo>
                  <a:lnTo>
                    <a:pt x="441934" y="1744903"/>
                  </a:lnTo>
                  <a:lnTo>
                    <a:pt x="484098" y="1730895"/>
                  </a:lnTo>
                  <a:lnTo>
                    <a:pt x="493039" y="1730895"/>
                  </a:lnTo>
                  <a:lnTo>
                    <a:pt x="498545" y="1731332"/>
                  </a:lnTo>
                  <a:lnTo>
                    <a:pt x="504558" y="1732748"/>
                  </a:lnTo>
                  <a:lnTo>
                    <a:pt x="511180" y="1735305"/>
                  </a:lnTo>
                  <a:lnTo>
                    <a:pt x="518515" y="1739163"/>
                  </a:lnTo>
                  <a:lnTo>
                    <a:pt x="544821" y="1733936"/>
                  </a:lnTo>
                  <a:lnTo>
                    <a:pt x="566026" y="1729174"/>
                  </a:lnTo>
                  <a:lnTo>
                    <a:pt x="583402" y="1725708"/>
                  </a:lnTo>
                  <a:lnTo>
                    <a:pt x="598220" y="1724367"/>
                  </a:lnTo>
                  <a:lnTo>
                    <a:pt x="602221" y="1724367"/>
                  </a:lnTo>
                  <a:lnTo>
                    <a:pt x="606056" y="1724723"/>
                  </a:lnTo>
                  <a:lnTo>
                    <a:pt x="609866" y="1725536"/>
                  </a:lnTo>
                  <a:lnTo>
                    <a:pt x="633707" y="1717047"/>
                  </a:lnTo>
                  <a:lnTo>
                    <a:pt x="658402" y="1710928"/>
                  </a:lnTo>
                  <a:lnTo>
                    <a:pt x="683722" y="1707223"/>
                  </a:lnTo>
                  <a:lnTo>
                    <a:pt x="709434" y="1705978"/>
                  </a:lnTo>
                  <a:lnTo>
                    <a:pt x="714781" y="1705978"/>
                  </a:lnTo>
                  <a:lnTo>
                    <a:pt x="725500" y="1706473"/>
                  </a:lnTo>
                  <a:lnTo>
                    <a:pt x="725982" y="1710220"/>
                  </a:lnTo>
                  <a:lnTo>
                    <a:pt x="727989" y="1711591"/>
                  </a:lnTo>
                  <a:lnTo>
                    <a:pt x="730770" y="1711591"/>
                  </a:lnTo>
                  <a:lnTo>
                    <a:pt x="736484" y="1710332"/>
                  </a:lnTo>
                  <a:lnTo>
                    <a:pt x="742950" y="1707438"/>
                  </a:lnTo>
                  <a:lnTo>
                    <a:pt x="749215" y="1704240"/>
                  </a:lnTo>
                  <a:lnTo>
                    <a:pt x="754329" y="1702066"/>
                  </a:lnTo>
                  <a:lnTo>
                    <a:pt x="753084" y="1707883"/>
                  </a:lnTo>
                  <a:lnTo>
                    <a:pt x="760806" y="1712747"/>
                  </a:lnTo>
                  <a:lnTo>
                    <a:pt x="770445" y="1712747"/>
                  </a:lnTo>
                  <a:lnTo>
                    <a:pt x="772960" y="1712087"/>
                  </a:lnTo>
                  <a:lnTo>
                    <a:pt x="774877" y="1710550"/>
                  </a:lnTo>
                  <a:lnTo>
                    <a:pt x="800461" y="1708932"/>
                  </a:lnTo>
                  <a:lnTo>
                    <a:pt x="821207" y="1708429"/>
                  </a:lnTo>
                  <a:lnTo>
                    <a:pt x="858864" y="1711670"/>
                  </a:lnTo>
                  <a:lnTo>
                    <a:pt x="875434" y="1718933"/>
                  </a:lnTo>
                  <a:lnTo>
                    <a:pt x="884134" y="1726533"/>
                  </a:lnTo>
                  <a:lnTo>
                    <a:pt x="898182" y="1730781"/>
                  </a:lnTo>
                  <a:lnTo>
                    <a:pt x="947941" y="1735010"/>
                  </a:lnTo>
                  <a:lnTo>
                    <a:pt x="983980" y="1742276"/>
                  </a:lnTo>
                  <a:lnTo>
                    <a:pt x="994154" y="1743840"/>
                  </a:lnTo>
                  <a:lnTo>
                    <a:pt x="1003312" y="1744433"/>
                  </a:lnTo>
                  <a:lnTo>
                    <a:pt x="1006678" y="1744433"/>
                  </a:lnTo>
                  <a:lnTo>
                    <a:pt x="1009802" y="1744129"/>
                  </a:lnTo>
                  <a:lnTo>
                    <a:pt x="1012659" y="1743456"/>
                  </a:lnTo>
                  <a:lnTo>
                    <a:pt x="1040038" y="1748361"/>
                  </a:lnTo>
                  <a:lnTo>
                    <a:pt x="1061597" y="1753755"/>
                  </a:lnTo>
                  <a:lnTo>
                    <a:pt x="1080545" y="1758111"/>
                  </a:lnTo>
                  <a:lnTo>
                    <a:pt x="1100086" y="1759902"/>
                  </a:lnTo>
                  <a:lnTo>
                    <a:pt x="1109202" y="1759526"/>
                  </a:lnTo>
                  <a:lnTo>
                    <a:pt x="1119219" y="1758324"/>
                  </a:lnTo>
                  <a:lnTo>
                    <a:pt x="1130369" y="1756184"/>
                  </a:lnTo>
                  <a:lnTo>
                    <a:pt x="1142885" y="1752993"/>
                  </a:lnTo>
                  <a:lnTo>
                    <a:pt x="1165990" y="1755782"/>
                  </a:lnTo>
                  <a:lnTo>
                    <a:pt x="1187450" y="1757719"/>
                  </a:lnTo>
                  <a:lnTo>
                    <a:pt x="1207775" y="1758849"/>
                  </a:lnTo>
                  <a:lnTo>
                    <a:pt x="1227480" y="1759216"/>
                  </a:lnTo>
                  <a:lnTo>
                    <a:pt x="1241733" y="1759028"/>
                  </a:lnTo>
                  <a:lnTo>
                    <a:pt x="1256126" y="1758476"/>
                  </a:lnTo>
                  <a:lnTo>
                    <a:pt x="1270855" y="1757577"/>
                  </a:lnTo>
                  <a:lnTo>
                    <a:pt x="1286116" y="1756346"/>
                  </a:lnTo>
                  <a:lnTo>
                    <a:pt x="1295305" y="1763074"/>
                  </a:lnTo>
                  <a:lnTo>
                    <a:pt x="1305444" y="1768935"/>
                  </a:lnTo>
                  <a:lnTo>
                    <a:pt x="1316246" y="1773077"/>
                  </a:lnTo>
                  <a:lnTo>
                    <a:pt x="1327429" y="1774647"/>
                  </a:lnTo>
                  <a:lnTo>
                    <a:pt x="1334198" y="1774647"/>
                  </a:lnTo>
                  <a:lnTo>
                    <a:pt x="1341018" y="1772805"/>
                  </a:lnTo>
                  <a:lnTo>
                    <a:pt x="1347622" y="1768284"/>
                  </a:lnTo>
                  <a:lnTo>
                    <a:pt x="1373860" y="1777452"/>
                  </a:lnTo>
                  <a:lnTo>
                    <a:pt x="1408692" y="1797239"/>
                  </a:lnTo>
                  <a:lnTo>
                    <a:pt x="1424851" y="1800999"/>
                  </a:lnTo>
                  <a:lnTo>
                    <a:pt x="1430045" y="1800999"/>
                  </a:lnTo>
                  <a:lnTo>
                    <a:pt x="1435798" y="1799856"/>
                  </a:lnTo>
                  <a:lnTo>
                    <a:pt x="1442542" y="1797202"/>
                  </a:lnTo>
                  <a:lnTo>
                    <a:pt x="1464147" y="1802291"/>
                  </a:lnTo>
                  <a:lnTo>
                    <a:pt x="1507728" y="1822294"/>
                  </a:lnTo>
                  <a:lnTo>
                    <a:pt x="1526476" y="1826755"/>
                  </a:lnTo>
                  <a:lnTo>
                    <a:pt x="1528775" y="1826640"/>
                  </a:lnTo>
                  <a:lnTo>
                    <a:pt x="1535404" y="1827377"/>
                  </a:lnTo>
                  <a:lnTo>
                    <a:pt x="1542707" y="1827618"/>
                  </a:lnTo>
                  <a:lnTo>
                    <a:pt x="1557502" y="1827618"/>
                  </a:lnTo>
                  <a:lnTo>
                    <a:pt x="1587601" y="1826806"/>
                  </a:lnTo>
                  <a:lnTo>
                    <a:pt x="1606206" y="1826986"/>
                  </a:lnTo>
                  <a:lnTo>
                    <a:pt x="1616943" y="1827633"/>
                  </a:lnTo>
                  <a:lnTo>
                    <a:pt x="1627096" y="1828901"/>
                  </a:lnTo>
                  <a:lnTo>
                    <a:pt x="1636483" y="1830946"/>
                  </a:lnTo>
                  <a:lnTo>
                    <a:pt x="1651766" y="1820166"/>
                  </a:lnTo>
                  <a:lnTo>
                    <a:pt x="1663625" y="1814021"/>
                  </a:lnTo>
                  <a:lnTo>
                    <a:pt x="1673658" y="1811256"/>
                  </a:lnTo>
                  <a:lnTo>
                    <a:pt x="1683461" y="1810613"/>
                  </a:lnTo>
                  <a:lnTo>
                    <a:pt x="1703476" y="1810893"/>
                  </a:lnTo>
                  <a:lnTo>
                    <a:pt x="1713064" y="1810410"/>
                  </a:lnTo>
                  <a:lnTo>
                    <a:pt x="1721675" y="1810258"/>
                  </a:lnTo>
                  <a:lnTo>
                    <a:pt x="1769068" y="1812901"/>
                  </a:lnTo>
                  <a:lnTo>
                    <a:pt x="1824670" y="1819125"/>
                  </a:lnTo>
                  <a:lnTo>
                    <a:pt x="1881004" y="1826374"/>
                  </a:lnTo>
                  <a:lnTo>
                    <a:pt x="1966925" y="1836355"/>
                  </a:lnTo>
                  <a:lnTo>
                    <a:pt x="1999594" y="1841036"/>
                  </a:lnTo>
                  <a:lnTo>
                    <a:pt x="2029908" y="1844812"/>
                  </a:lnTo>
                  <a:lnTo>
                    <a:pt x="2059178" y="1846364"/>
                  </a:lnTo>
                  <a:lnTo>
                    <a:pt x="2066747" y="1846364"/>
                  </a:lnTo>
                  <a:lnTo>
                    <a:pt x="2074354" y="1846008"/>
                  </a:lnTo>
                  <a:lnTo>
                    <a:pt x="2082088" y="1845195"/>
                  </a:lnTo>
                  <a:lnTo>
                    <a:pt x="2222385" y="1841004"/>
                  </a:lnTo>
                  <a:lnTo>
                    <a:pt x="2247746" y="1842107"/>
                  </a:lnTo>
                  <a:lnTo>
                    <a:pt x="2289979" y="1846308"/>
                  </a:lnTo>
                  <a:lnTo>
                    <a:pt x="2307196" y="1847240"/>
                  </a:lnTo>
                  <a:lnTo>
                    <a:pt x="2317434" y="1846680"/>
                  </a:lnTo>
                  <a:lnTo>
                    <a:pt x="2326655" y="1844782"/>
                  </a:lnTo>
                  <a:lnTo>
                    <a:pt x="2334910" y="1841218"/>
                  </a:lnTo>
                  <a:lnTo>
                    <a:pt x="2342248" y="1835658"/>
                  </a:lnTo>
                  <a:lnTo>
                    <a:pt x="2361860" y="1839497"/>
                  </a:lnTo>
                  <a:lnTo>
                    <a:pt x="2371532" y="1840460"/>
                  </a:lnTo>
                  <a:lnTo>
                    <a:pt x="2377668" y="1840853"/>
                  </a:lnTo>
                  <a:lnTo>
                    <a:pt x="2418524" y="1850529"/>
                  </a:lnTo>
                  <a:lnTo>
                    <a:pt x="2445969" y="1857349"/>
                  </a:lnTo>
                  <a:lnTo>
                    <a:pt x="2450668" y="1847341"/>
                  </a:lnTo>
                  <a:lnTo>
                    <a:pt x="2454744" y="1844078"/>
                  </a:lnTo>
                  <a:lnTo>
                    <a:pt x="2463304" y="1844078"/>
                  </a:lnTo>
                  <a:lnTo>
                    <a:pt x="2467737" y="1846922"/>
                  </a:lnTo>
                  <a:lnTo>
                    <a:pt x="2478760" y="1852637"/>
                  </a:lnTo>
                  <a:lnTo>
                    <a:pt x="2485364" y="1855495"/>
                  </a:lnTo>
                  <a:lnTo>
                    <a:pt x="2495702" y="1855495"/>
                  </a:lnTo>
                  <a:lnTo>
                    <a:pt x="2499728" y="1855038"/>
                  </a:lnTo>
                  <a:lnTo>
                    <a:pt x="2555036" y="1839633"/>
                  </a:lnTo>
                  <a:lnTo>
                    <a:pt x="2560015" y="1837334"/>
                  </a:lnTo>
                  <a:lnTo>
                    <a:pt x="2565654" y="1836724"/>
                  </a:lnTo>
                  <a:lnTo>
                    <a:pt x="2575318" y="1836724"/>
                  </a:lnTo>
                  <a:lnTo>
                    <a:pt x="2590558" y="1837512"/>
                  </a:lnTo>
                  <a:lnTo>
                    <a:pt x="2601315" y="1837307"/>
                  </a:lnTo>
                  <a:lnTo>
                    <a:pt x="2608175" y="1836566"/>
                  </a:lnTo>
                  <a:lnTo>
                    <a:pt x="2615180" y="1835101"/>
                  </a:lnTo>
                  <a:lnTo>
                    <a:pt x="2622308" y="1832724"/>
                  </a:lnTo>
                  <a:lnTo>
                    <a:pt x="2630766" y="1837728"/>
                  </a:lnTo>
                  <a:lnTo>
                    <a:pt x="2637053" y="1839709"/>
                  </a:lnTo>
                  <a:lnTo>
                    <a:pt x="2642031" y="1839709"/>
                  </a:lnTo>
                  <a:lnTo>
                    <a:pt x="2653336" y="1835317"/>
                  </a:lnTo>
                  <a:lnTo>
                    <a:pt x="2662145" y="1825555"/>
                  </a:lnTo>
                  <a:lnTo>
                    <a:pt x="2672835" y="1815545"/>
                  </a:lnTo>
                  <a:lnTo>
                    <a:pt x="2689783" y="1810410"/>
                  </a:lnTo>
                  <a:lnTo>
                    <a:pt x="2696921" y="1812721"/>
                  </a:lnTo>
                  <a:lnTo>
                    <a:pt x="2702979" y="1814042"/>
                  </a:lnTo>
                  <a:lnTo>
                    <a:pt x="2708173" y="1814042"/>
                  </a:lnTo>
                  <a:lnTo>
                    <a:pt x="2715122" y="1813076"/>
                  </a:lnTo>
                  <a:lnTo>
                    <a:pt x="2720973" y="1810027"/>
                  </a:lnTo>
                  <a:lnTo>
                    <a:pt x="2725859" y="1804671"/>
                  </a:lnTo>
                  <a:lnTo>
                    <a:pt x="2729915" y="1796783"/>
                  </a:lnTo>
                  <a:lnTo>
                    <a:pt x="2753131" y="1804498"/>
                  </a:lnTo>
                  <a:lnTo>
                    <a:pt x="2771133" y="1809511"/>
                  </a:lnTo>
                  <a:lnTo>
                    <a:pt x="2784926" y="1812224"/>
                  </a:lnTo>
                  <a:lnTo>
                    <a:pt x="2795511" y="1813039"/>
                  </a:lnTo>
                  <a:lnTo>
                    <a:pt x="2809846" y="1810956"/>
                  </a:lnTo>
                  <a:lnTo>
                    <a:pt x="2822917" y="1806349"/>
                  </a:lnTo>
                  <a:lnTo>
                    <a:pt x="2840827" y="1801680"/>
                  </a:lnTo>
                  <a:lnTo>
                    <a:pt x="2869679" y="1799412"/>
                  </a:lnTo>
                  <a:lnTo>
                    <a:pt x="2923038" y="1800984"/>
                  </a:lnTo>
                  <a:lnTo>
                    <a:pt x="2979158" y="1801937"/>
                  </a:lnTo>
                  <a:lnTo>
                    <a:pt x="3071901" y="1802968"/>
                  </a:lnTo>
                  <a:lnTo>
                    <a:pt x="3091283" y="1803423"/>
                  </a:lnTo>
                  <a:lnTo>
                    <a:pt x="3117855" y="1804557"/>
                  </a:lnTo>
                  <a:lnTo>
                    <a:pt x="3130245" y="1804784"/>
                  </a:lnTo>
                  <a:lnTo>
                    <a:pt x="3132442" y="1804403"/>
                  </a:lnTo>
                  <a:lnTo>
                    <a:pt x="3132988" y="1803285"/>
                  </a:lnTo>
                  <a:lnTo>
                    <a:pt x="3144094" y="1808599"/>
                  </a:lnTo>
                  <a:lnTo>
                    <a:pt x="3154562" y="1812016"/>
                  </a:lnTo>
                  <a:lnTo>
                    <a:pt x="3164435" y="1813844"/>
                  </a:lnTo>
                  <a:lnTo>
                    <a:pt x="3173755" y="1814385"/>
                  </a:lnTo>
                  <a:lnTo>
                    <a:pt x="3180945" y="1814088"/>
                  </a:lnTo>
                  <a:lnTo>
                    <a:pt x="3187825" y="1813305"/>
                  </a:lnTo>
                  <a:lnTo>
                    <a:pt x="3194416" y="1812199"/>
                  </a:lnTo>
                  <a:lnTo>
                    <a:pt x="3216630" y="1807464"/>
                  </a:lnTo>
                  <a:lnTo>
                    <a:pt x="3231184" y="1807464"/>
                  </a:lnTo>
                  <a:lnTo>
                    <a:pt x="3238106" y="1809241"/>
                  </a:lnTo>
                  <a:lnTo>
                    <a:pt x="3244875" y="1814601"/>
                  </a:lnTo>
                  <a:lnTo>
                    <a:pt x="3280901" y="1808734"/>
                  </a:lnTo>
                  <a:lnTo>
                    <a:pt x="3323374" y="1798529"/>
                  </a:lnTo>
                  <a:lnTo>
                    <a:pt x="3340569" y="1796770"/>
                  </a:lnTo>
                  <a:lnTo>
                    <a:pt x="3342004" y="1796783"/>
                  </a:lnTo>
                  <a:lnTo>
                    <a:pt x="3358466" y="1787004"/>
                  </a:lnTo>
                  <a:lnTo>
                    <a:pt x="3374923" y="1774245"/>
                  </a:lnTo>
                  <a:lnTo>
                    <a:pt x="3391846" y="1763170"/>
                  </a:lnTo>
                  <a:lnTo>
                    <a:pt x="3409708" y="1758441"/>
                  </a:lnTo>
                  <a:lnTo>
                    <a:pt x="3415258" y="1758441"/>
                  </a:lnTo>
                  <a:lnTo>
                    <a:pt x="3420999" y="1759927"/>
                  </a:lnTo>
                  <a:lnTo>
                    <a:pt x="3426980" y="1763471"/>
                  </a:lnTo>
                  <a:lnTo>
                    <a:pt x="3424796" y="1756092"/>
                  </a:lnTo>
                  <a:lnTo>
                    <a:pt x="3428199" y="1754111"/>
                  </a:lnTo>
                  <a:lnTo>
                    <a:pt x="3437534" y="1754111"/>
                  </a:lnTo>
                  <a:lnTo>
                    <a:pt x="3455555" y="1756752"/>
                  </a:lnTo>
                  <a:lnTo>
                    <a:pt x="3466922" y="1756752"/>
                  </a:lnTo>
                  <a:lnTo>
                    <a:pt x="3473018" y="1755101"/>
                  </a:lnTo>
                  <a:lnTo>
                    <a:pt x="3475913" y="1749221"/>
                  </a:lnTo>
                  <a:lnTo>
                    <a:pt x="3481898" y="1740508"/>
                  </a:lnTo>
                  <a:lnTo>
                    <a:pt x="3490317" y="1736893"/>
                  </a:lnTo>
                  <a:lnTo>
                    <a:pt x="3500072" y="1735616"/>
                  </a:lnTo>
                  <a:lnTo>
                    <a:pt x="3510064" y="1733918"/>
                  </a:lnTo>
                  <a:lnTo>
                    <a:pt x="3520581" y="1727893"/>
                  </a:lnTo>
                  <a:lnTo>
                    <a:pt x="3539255" y="1723802"/>
                  </a:lnTo>
                  <a:lnTo>
                    <a:pt x="3562795" y="1721473"/>
                  </a:lnTo>
                  <a:lnTo>
                    <a:pt x="3587915" y="1720735"/>
                  </a:lnTo>
                  <a:lnTo>
                    <a:pt x="3603511" y="1721027"/>
                  </a:lnTo>
                  <a:lnTo>
                    <a:pt x="3617485" y="1721870"/>
                  </a:lnTo>
                  <a:lnTo>
                    <a:pt x="3628932" y="1723216"/>
                  </a:lnTo>
                  <a:lnTo>
                    <a:pt x="3636949" y="1725015"/>
                  </a:lnTo>
                  <a:lnTo>
                    <a:pt x="3661818" y="1719310"/>
                  </a:lnTo>
                  <a:lnTo>
                    <a:pt x="3679478" y="1712579"/>
                  </a:lnTo>
                  <a:lnTo>
                    <a:pt x="3693353" y="1706966"/>
                  </a:lnTo>
                  <a:lnTo>
                    <a:pt x="3706863" y="1704619"/>
                  </a:lnTo>
                  <a:lnTo>
                    <a:pt x="3712987" y="1705083"/>
                  </a:lnTo>
                  <a:lnTo>
                    <a:pt x="3719833" y="1706570"/>
                  </a:lnTo>
                  <a:lnTo>
                    <a:pt x="3727626" y="1709221"/>
                  </a:lnTo>
                  <a:lnTo>
                    <a:pt x="3736594" y="1713179"/>
                  </a:lnTo>
                  <a:lnTo>
                    <a:pt x="3824185" y="1679333"/>
                  </a:lnTo>
                  <a:lnTo>
                    <a:pt x="3876573" y="1676184"/>
                  </a:lnTo>
                  <a:lnTo>
                    <a:pt x="3891963" y="1674796"/>
                  </a:lnTo>
                  <a:lnTo>
                    <a:pt x="3934727" y="1668281"/>
                  </a:lnTo>
                  <a:lnTo>
                    <a:pt x="3956304" y="1665300"/>
                  </a:lnTo>
                  <a:lnTo>
                    <a:pt x="3969061" y="1667422"/>
                  </a:lnTo>
                  <a:lnTo>
                    <a:pt x="3982381" y="1668883"/>
                  </a:lnTo>
                  <a:lnTo>
                    <a:pt x="3996214" y="1669727"/>
                  </a:lnTo>
                  <a:lnTo>
                    <a:pt x="4010507" y="1669999"/>
                  </a:lnTo>
                  <a:lnTo>
                    <a:pt x="4066574" y="1666694"/>
                  </a:lnTo>
                  <a:lnTo>
                    <a:pt x="4125334" y="1658208"/>
                  </a:lnTo>
                  <a:lnTo>
                    <a:pt x="4183961" y="1646685"/>
                  </a:lnTo>
                  <a:lnTo>
                    <a:pt x="4289502" y="1623094"/>
                  </a:lnTo>
                  <a:lnTo>
                    <a:pt x="4330763" y="1615312"/>
                  </a:lnTo>
                  <a:lnTo>
                    <a:pt x="4346662" y="1614563"/>
                  </a:lnTo>
                  <a:lnTo>
                    <a:pt x="4362435" y="1612352"/>
                  </a:lnTo>
                  <a:lnTo>
                    <a:pt x="4420153" y="1602044"/>
                  </a:lnTo>
                  <a:lnTo>
                    <a:pt x="4440200" y="1598912"/>
                  </a:lnTo>
                  <a:lnTo>
                    <a:pt x="4459326" y="1596696"/>
                  </a:lnTo>
                  <a:lnTo>
                    <a:pt x="4476737" y="1595856"/>
                  </a:lnTo>
                  <a:lnTo>
                    <a:pt x="4485908" y="1596193"/>
                  </a:lnTo>
                  <a:lnTo>
                    <a:pt x="4494033" y="1597267"/>
                  </a:lnTo>
                  <a:lnTo>
                    <a:pt x="4500945" y="1599173"/>
                  </a:lnTo>
                  <a:lnTo>
                    <a:pt x="4506480" y="1602003"/>
                  </a:lnTo>
                  <a:lnTo>
                    <a:pt x="4540973" y="1605461"/>
                  </a:lnTo>
                  <a:lnTo>
                    <a:pt x="4564232" y="1609548"/>
                  </a:lnTo>
                  <a:lnTo>
                    <a:pt x="4589575" y="1616153"/>
                  </a:lnTo>
                  <a:lnTo>
                    <a:pt x="4630318" y="1627162"/>
                  </a:lnTo>
                  <a:lnTo>
                    <a:pt x="4644067" y="1624794"/>
                  </a:lnTo>
                  <a:lnTo>
                    <a:pt x="4657786" y="1623231"/>
                  </a:lnTo>
                  <a:lnTo>
                    <a:pt x="4671446" y="1622297"/>
                  </a:lnTo>
                  <a:lnTo>
                    <a:pt x="4685017" y="1621815"/>
                  </a:lnTo>
                  <a:lnTo>
                    <a:pt x="4729861" y="1621497"/>
                  </a:lnTo>
                  <a:lnTo>
                    <a:pt x="4741494" y="1625485"/>
                  </a:lnTo>
                  <a:lnTo>
                    <a:pt x="4754168" y="1631035"/>
                  </a:lnTo>
                  <a:lnTo>
                    <a:pt x="4790630" y="1629143"/>
                  </a:lnTo>
                  <a:lnTo>
                    <a:pt x="4799215" y="1622018"/>
                  </a:lnTo>
                  <a:lnTo>
                    <a:pt x="4810633" y="1623910"/>
                  </a:lnTo>
                  <a:lnTo>
                    <a:pt x="4822116" y="1622097"/>
                  </a:lnTo>
                  <a:lnTo>
                    <a:pt x="4863655" y="1614373"/>
                  </a:lnTo>
                  <a:lnTo>
                    <a:pt x="4868684" y="1615008"/>
                  </a:lnTo>
                  <a:lnTo>
                    <a:pt x="4873193" y="1612595"/>
                  </a:lnTo>
                  <a:lnTo>
                    <a:pt x="4879263" y="1614474"/>
                  </a:lnTo>
                  <a:lnTo>
                    <a:pt x="4881778" y="1612480"/>
                  </a:lnTo>
                  <a:lnTo>
                    <a:pt x="4912474" y="1617205"/>
                  </a:lnTo>
                  <a:lnTo>
                    <a:pt x="4929657" y="1618462"/>
                  </a:lnTo>
                  <a:lnTo>
                    <a:pt x="4963922" y="1625688"/>
                  </a:lnTo>
                  <a:lnTo>
                    <a:pt x="4970005" y="1622551"/>
                  </a:lnTo>
                  <a:lnTo>
                    <a:pt x="5021237" y="1626527"/>
                  </a:lnTo>
                  <a:lnTo>
                    <a:pt x="5021757" y="1624533"/>
                  </a:lnTo>
                  <a:lnTo>
                    <a:pt x="5035588" y="1616468"/>
                  </a:lnTo>
                  <a:lnTo>
                    <a:pt x="5076228" y="1607845"/>
                  </a:lnTo>
                  <a:lnTo>
                    <a:pt x="5078895" y="1604937"/>
                  </a:lnTo>
                  <a:lnTo>
                    <a:pt x="5087581" y="1604937"/>
                  </a:lnTo>
                  <a:lnTo>
                    <a:pt x="5093230" y="1605271"/>
                  </a:lnTo>
                  <a:lnTo>
                    <a:pt x="5100520" y="1606353"/>
                  </a:lnTo>
                  <a:lnTo>
                    <a:pt x="5109795" y="1608301"/>
                  </a:lnTo>
                  <a:lnTo>
                    <a:pt x="5121402" y="1611236"/>
                  </a:lnTo>
                  <a:lnTo>
                    <a:pt x="5126253" y="1605635"/>
                  </a:lnTo>
                  <a:lnTo>
                    <a:pt x="5131409" y="1603324"/>
                  </a:lnTo>
                  <a:lnTo>
                    <a:pt x="5141760" y="1603324"/>
                  </a:lnTo>
                  <a:lnTo>
                    <a:pt x="5145824" y="1603984"/>
                  </a:lnTo>
                  <a:lnTo>
                    <a:pt x="5150535" y="1605152"/>
                  </a:lnTo>
                  <a:lnTo>
                    <a:pt x="5162667" y="1602894"/>
                  </a:lnTo>
                  <a:lnTo>
                    <a:pt x="5171197" y="1598334"/>
                  </a:lnTo>
                  <a:lnTo>
                    <a:pt x="5178419" y="1593853"/>
                  </a:lnTo>
                  <a:lnTo>
                    <a:pt x="5186629" y="1591830"/>
                  </a:lnTo>
                  <a:lnTo>
                    <a:pt x="5190058" y="1591830"/>
                  </a:lnTo>
                  <a:lnTo>
                    <a:pt x="5194134" y="1592783"/>
                  </a:lnTo>
                  <a:lnTo>
                    <a:pt x="5199354" y="1595196"/>
                  </a:lnTo>
                  <a:lnTo>
                    <a:pt x="5205059" y="1589351"/>
                  </a:lnTo>
                  <a:lnTo>
                    <a:pt x="5220479" y="1586382"/>
                  </a:lnTo>
                  <a:lnTo>
                    <a:pt x="5234582" y="1583394"/>
                  </a:lnTo>
                  <a:lnTo>
                    <a:pt x="5236337" y="1577492"/>
                  </a:lnTo>
                  <a:lnTo>
                    <a:pt x="5240972" y="1574482"/>
                  </a:lnTo>
                  <a:lnTo>
                    <a:pt x="5244858" y="1573529"/>
                  </a:lnTo>
                  <a:lnTo>
                    <a:pt x="5251513" y="1573529"/>
                  </a:lnTo>
                  <a:lnTo>
                    <a:pt x="5262905" y="1576476"/>
                  </a:lnTo>
                  <a:lnTo>
                    <a:pt x="5269293" y="1576476"/>
                  </a:lnTo>
                  <a:lnTo>
                    <a:pt x="5272836" y="1575688"/>
                  </a:lnTo>
                  <a:lnTo>
                    <a:pt x="5276989" y="1573301"/>
                  </a:lnTo>
                  <a:lnTo>
                    <a:pt x="5278589" y="1573047"/>
                  </a:lnTo>
                  <a:lnTo>
                    <a:pt x="5285625" y="1572933"/>
                  </a:lnTo>
                  <a:lnTo>
                    <a:pt x="5282349" y="1576108"/>
                  </a:lnTo>
                  <a:lnTo>
                    <a:pt x="5277853" y="1582483"/>
                  </a:lnTo>
                  <a:lnTo>
                    <a:pt x="5276646" y="1585671"/>
                  </a:lnTo>
                  <a:lnTo>
                    <a:pt x="5295468" y="1585493"/>
                  </a:lnTo>
                  <a:lnTo>
                    <a:pt x="5299671" y="1586877"/>
                  </a:lnTo>
                  <a:lnTo>
                    <a:pt x="5306568" y="1589658"/>
                  </a:lnTo>
                  <a:lnTo>
                    <a:pt x="5309260" y="1591043"/>
                  </a:lnTo>
                  <a:lnTo>
                    <a:pt x="5313807" y="1591043"/>
                  </a:lnTo>
                  <a:lnTo>
                    <a:pt x="5315546" y="1590560"/>
                  </a:lnTo>
                  <a:lnTo>
                    <a:pt x="5320677" y="1587449"/>
                  </a:lnTo>
                  <a:lnTo>
                    <a:pt x="5324348" y="1583575"/>
                  </a:lnTo>
                  <a:lnTo>
                    <a:pt x="5329491" y="1576870"/>
                  </a:lnTo>
                  <a:lnTo>
                    <a:pt x="5333555" y="1577657"/>
                  </a:lnTo>
                  <a:lnTo>
                    <a:pt x="5337124" y="1578013"/>
                  </a:lnTo>
                  <a:lnTo>
                    <a:pt x="5340388" y="1578013"/>
                  </a:lnTo>
                  <a:lnTo>
                    <a:pt x="5352046" y="1576423"/>
                  </a:lnTo>
                  <a:lnTo>
                    <a:pt x="5363360" y="1572437"/>
                  </a:lnTo>
                  <a:lnTo>
                    <a:pt x="5377044" y="1567233"/>
                  </a:lnTo>
                  <a:lnTo>
                    <a:pt x="5395810" y="1561985"/>
                  </a:lnTo>
                  <a:lnTo>
                    <a:pt x="5400573" y="1563916"/>
                  </a:lnTo>
                  <a:lnTo>
                    <a:pt x="5405107" y="1564754"/>
                  </a:lnTo>
                  <a:lnTo>
                    <a:pt x="5409450" y="1564754"/>
                  </a:lnTo>
                  <a:lnTo>
                    <a:pt x="5415819" y="1564166"/>
                  </a:lnTo>
                  <a:lnTo>
                    <a:pt x="5421990" y="1562528"/>
                  </a:lnTo>
                  <a:lnTo>
                    <a:pt x="5428015" y="1560028"/>
                  </a:lnTo>
                  <a:lnTo>
                    <a:pt x="5433949" y="1556854"/>
                  </a:lnTo>
                  <a:lnTo>
                    <a:pt x="5446595" y="1556230"/>
                  </a:lnTo>
                  <a:lnTo>
                    <a:pt x="5459145" y="1554792"/>
                  </a:lnTo>
                  <a:lnTo>
                    <a:pt x="5471696" y="1552709"/>
                  </a:lnTo>
                  <a:lnTo>
                    <a:pt x="5506339" y="1545640"/>
                  </a:lnTo>
                  <a:lnTo>
                    <a:pt x="5521845" y="1548371"/>
                  </a:lnTo>
                  <a:lnTo>
                    <a:pt x="5526366" y="1547990"/>
                  </a:lnTo>
                  <a:lnTo>
                    <a:pt x="5539257" y="1547939"/>
                  </a:lnTo>
                  <a:lnTo>
                    <a:pt x="5553075" y="1546161"/>
                  </a:lnTo>
                  <a:lnTo>
                    <a:pt x="5561241" y="1538935"/>
                  </a:lnTo>
                  <a:lnTo>
                    <a:pt x="5572874" y="1540090"/>
                  </a:lnTo>
                  <a:lnTo>
                    <a:pt x="5586285" y="1534007"/>
                  </a:lnTo>
                  <a:lnTo>
                    <a:pt x="5588482" y="1537157"/>
                  </a:lnTo>
                  <a:lnTo>
                    <a:pt x="5598972" y="1541449"/>
                  </a:lnTo>
                  <a:lnTo>
                    <a:pt x="5647588" y="1518818"/>
                  </a:lnTo>
                  <a:lnTo>
                    <a:pt x="5656707" y="1515562"/>
                  </a:lnTo>
                  <a:lnTo>
                    <a:pt x="5675972" y="1510233"/>
                  </a:lnTo>
                  <a:lnTo>
                    <a:pt x="5677446" y="1508340"/>
                  </a:lnTo>
                  <a:lnTo>
                    <a:pt x="5707202" y="1502054"/>
                  </a:lnTo>
                  <a:lnTo>
                    <a:pt x="5715787" y="1494713"/>
                  </a:lnTo>
                  <a:lnTo>
                    <a:pt x="5731714" y="1489774"/>
                  </a:lnTo>
                  <a:lnTo>
                    <a:pt x="5747829" y="1486701"/>
                  </a:lnTo>
                  <a:lnTo>
                    <a:pt x="5762411" y="1482135"/>
                  </a:lnTo>
                  <a:lnTo>
                    <a:pt x="5773737" y="1472717"/>
                  </a:lnTo>
                  <a:lnTo>
                    <a:pt x="5779401" y="1468945"/>
                  </a:lnTo>
                  <a:lnTo>
                    <a:pt x="5784850" y="1467053"/>
                  </a:lnTo>
                  <a:lnTo>
                    <a:pt x="5789980" y="1466329"/>
                  </a:lnTo>
                  <a:lnTo>
                    <a:pt x="5804547" y="1466951"/>
                  </a:lnTo>
                  <a:lnTo>
                    <a:pt x="5808319" y="1472399"/>
                  </a:lnTo>
                  <a:lnTo>
                    <a:pt x="5817323" y="1469885"/>
                  </a:lnTo>
                  <a:lnTo>
                    <a:pt x="5829376" y="1472615"/>
                  </a:lnTo>
                  <a:lnTo>
                    <a:pt x="5834087" y="1472717"/>
                  </a:lnTo>
                  <a:lnTo>
                    <a:pt x="5838197" y="1459391"/>
                  </a:lnTo>
                  <a:lnTo>
                    <a:pt x="5850740" y="1456770"/>
                  </a:lnTo>
                  <a:lnTo>
                    <a:pt x="5861927" y="1455367"/>
                  </a:lnTo>
                  <a:lnTo>
                    <a:pt x="5861964" y="1445691"/>
                  </a:lnTo>
                  <a:lnTo>
                    <a:pt x="5871790" y="1441999"/>
                  </a:lnTo>
                  <a:lnTo>
                    <a:pt x="5876542" y="1437195"/>
                  </a:lnTo>
                  <a:lnTo>
                    <a:pt x="5879168" y="1433029"/>
                  </a:lnTo>
                  <a:lnTo>
                    <a:pt x="5882614" y="1431251"/>
                  </a:lnTo>
                  <a:lnTo>
                    <a:pt x="5885307" y="1431251"/>
                  </a:lnTo>
                  <a:lnTo>
                    <a:pt x="5889777" y="1433194"/>
                  </a:lnTo>
                  <a:lnTo>
                    <a:pt x="5898324" y="1438452"/>
                  </a:lnTo>
                  <a:lnTo>
                    <a:pt x="5932882" y="1415932"/>
                  </a:lnTo>
                  <a:lnTo>
                    <a:pt x="5971732" y="1391634"/>
                  </a:lnTo>
                  <a:lnTo>
                    <a:pt x="6009107" y="1365154"/>
                  </a:lnTo>
                  <a:lnTo>
                    <a:pt x="6039243" y="1336090"/>
                  </a:lnTo>
                  <a:lnTo>
                    <a:pt x="6060988" y="1330074"/>
                  </a:lnTo>
                  <a:lnTo>
                    <a:pt x="6076083" y="1327405"/>
                  </a:lnTo>
                  <a:lnTo>
                    <a:pt x="6089467" y="1324519"/>
                  </a:lnTo>
                  <a:lnTo>
                    <a:pt x="6106083" y="1317853"/>
                  </a:lnTo>
                  <a:lnTo>
                    <a:pt x="6107010" y="1305344"/>
                  </a:lnTo>
                  <a:lnTo>
                    <a:pt x="6114796" y="1302359"/>
                  </a:lnTo>
                  <a:lnTo>
                    <a:pt x="6130493" y="1302359"/>
                  </a:lnTo>
                  <a:lnTo>
                    <a:pt x="6153721" y="1304836"/>
                  </a:lnTo>
                  <a:lnTo>
                    <a:pt x="6159703" y="1304836"/>
                  </a:lnTo>
                  <a:lnTo>
                    <a:pt x="6168518" y="1304296"/>
                  </a:lnTo>
                  <a:lnTo>
                    <a:pt x="6176916" y="1302370"/>
                  </a:lnTo>
                  <a:lnTo>
                    <a:pt x="6184625" y="1298594"/>
                  </a:lnTo>
                  <a:lnTo>
                    <a:pt x="6191377" y="1292504"/>
                  </a:lnTo>
                  <a:lnTo>
                    <a:pt x="6250051" y="1276222"/>
                  </a:lnTo>
                  <a:lnTo>
                    <a:pt x="6250051" y="489089"/>
                  </a:lnTo>
                  <a:lnTo>
                    <a:pt x="8361781" y="489089"/>
                  </a:lnTo>
                  <a:lnTo>
                    <a:pt x="8366506" y="488670"/>
                  </a:lnTo>
                  <a:lnTo>
                    <a:pt x="8383494" y="464474"/>
                  </a:lnTo>
                  <a:lnTo>
                    <a:pt x="8403893" y="456358"/>
                  </a:lnTo>
                  <a:lnTo>
                    <a:pt x="8426633" y="453762"/>
                  </a:lnTo>
                  <a:lnTo>
                    <a:pt x="8450643" y="446125"/>
                  </a:lnTo>
                  <a:lnTo>
                    <a:pt x="8464055" y="442699"/>
                  </a:lnTo>
                  <a:lnTo>
                    <a:pt x="8476129" y="441110"/>
                  </a:lnTo>
                  <a:lnTo>
                    <a:pt x="8486826" y="440248"/>
                  </a:lnTo>
                  <a:lnTo>
                    <a:pt x="8496109" y="439000"/>
                  </a:lnTo>
                  <a:lnTo>
                    <a:pt x="8519261" y="431876"/>
                  </a:lnTo>
                  <a:lnTo>
                    <a:pt x="8531631" y="416483"/>
                  </a:lnTo>
                  <a:lnTo>
                    <a:pt x="8564321" y="389661"/>
                  </a:lnTo>
                  <a:lnTo>
                    <a:pt x="8568740" y="380355"/>
                  </a:lnTo>
                  <a:lnTo>
                    <a:pt x="8572828" y="363791"/>
                  </a:lnTo>
                  <a:lnTo>
                    <a:pt x="8577428" y="347799"/>
                  </a:lnTo>
                  <a:lnTo>
                    <a:pt x="8583383" y="340207"/>
                  </a:lnTo>
                  <a:lnTo>
                    <a:pt x="8585390" y="340829"/>
                  </a:lnTo>
                  <a:lnTo>
                    <a:pt x="8587282" y="341121"/>
                  </a:lnTo>
                  <a:lnTo>
                    <a:pt x="8589073" y="341121"/>
                  </a:lnTo>
                  <a:lnTo>
                    <a:pt x="8607535" y="328090"/>
                  </a:lnTo>
                  <a:lnTo>
                    <a:pt x="8622009" y="299064"/>
                  </a:lnTo>
                  <a:lnTo>
                    <a:pt x="8638710" y="269150"/>
                  </a:lnTo>
                  <a:lnTo>
                    <a:pt x="8663851" y="253453"/>
                  </a:lnTo>
                  <a:lnTo>
                    <a:pt x="8680630" y="218062"/>
                  </a:lnTo>
                  <a:lnTo>
                    <a:pt x="8702662" y="205360"/>
                  </a:lnTo>
                  <a:lnTo>
                    <a:pt x="8722865" y="202795"/>
                  </a:lnTo>
                  <a:lnTo>
                    <a:pt x="8734158" y="197815"/>
                  </a:lnTo>
                  <a:lnTo>
                    <a:pt x="8756165" y="188575"/>
                  </a:lnTo>
                  <a:lnTo>
                    <a:pt x="8767346" y="181706"/>
                  </a:lnTo>
                  <a:lnTo>
                    <a:pt x="8772829" y="172669"/>
                  </a:lnTo>
                  <a:lnTo>
                    <a:pt x="8789146" y="162293"/>
                  </a:lnTo>
                  <a:lnTo>
                    <a:pt x="8820629" y="154749"/>
                  </a:lnTo>
                  <a:lnTo>
                    <a:pt x="8849792" y="147205"/>
                  </a:lnTo>
                  <a:lnTo>
                    <a:pt x="8859151" y="136829"/>
                  </a:lnTo>
                  <a:lnTo>
                    <a:pt x="8860980" y="137579"/>
                  </a:lnTo>
                  <a:lnTo>
                    <a:pt x="8863037" y="137921"/>
                  </a:lnTo>
                  <a:lnTo>
                    <a:pt x="8865285" y="137921"/>
                  </a:lnTo>
                  <a:lnTo>
                    <a:pt x="8906249" y="119426"/>
                  </a:lnTo>
                  <a:lnTo>
                    <a:pt x="8938679" y="90728"/>
                  </a:lnTo>
                  <a:lnTo>
                    <a:pt x="8978493" y="41274"/>
                  </a:lnTo>
                  <a:lnTo>
                    <a:pt x="9005011" y="0"/>
                  </a:lnTo>
                  <a:close/>
                </a:path>
              </a:pathLst>
            </a:custGeom>
            <a:solidFill>
              <a:srgbClr val="ECEB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06193" y="1546364"/>
              <a:ext cx="1296428" cy="44528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50025" y="2328964"/>
              <a:ext cx="1219695" cy="39115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50025" y="1546364"/>
              <a:ext cx="2111743" cy="78713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266370" y="1560906"/>
              <a:ext cx="3309620" cy="4650740"/>
            </a:xfrm>
            <a:custGeom>
              <a:avLst/>
              <a:gdLst/>
              <a:ahLst/>
              <a:cxnLst/>
              <a:rect l="l" t="t" r="r" b="b"/>
              <a:pathLst>
                <a:path w="3309620" h="4650740">
                  <a:moveTo>
                    <a:pt x="3309010" y="4650562"/>
                  </a:moveTo>
                  <a:lnTo>
                    <a:pt x="3309010" y="0"/>
                  </a:lnTo>
                  <a:lnTo>
                    <a:pt x="0" y="0"/>
                  </a:lnTo>
                  <a:lnTo>
                    <a:pt x="0" y="4650562"/>
                  </a:lnTo>
                  <a:lnTo>
                    <a:pt x="3309010" y="4650562"/>
                  </a:lnTo>
                  <a:close/>
                </a:path>
              </a:pathLst>
            </a:custGeom>
            <a:solidFill>
              <a:srgbClr val="F1F1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25706" y="5842533"/>
              <a:ext cx="4733290" cy="873125"/>
            </a:xfrm>
            <a:custGeom>
              <a:avLst/>
              <a:gdLst/>
              <a:ahLst/>
              <a:cxnLst/>
              <a:rect l="l" t="t" r="r" b="b"/>
              <a:pathLst>
                <a:path w="4733290" h="873125">
                  <a:moveTo>
                    <a:pt x="4732693" y="872604"/>
                  </a:moveTo>
                  <a:lnTo>
                    <a:pt x="4732693" y="0"/>
                  </a:lnTo>
                  <a:lnTo>
                    <a:pt x="4686071" y="23825"/>
                  </a:lnTo>
                  <a:lnTo>
                    <a:pt x="4671095" y="29429"/>
                  </a:lnTo>
                  <a:lnTo>
                    <a:pt x="4656258" y="33837"/>
                  </a:lnTo>
                  <a:lnTo>
                    <a:pt x="4641658" y="36842"/>
                  </a:lnTo>
                  <a:lnTo>
                    <a:pt x="4627397" y="38239"/>
                  </a:lnTo>
                  <a:lnTo>
                    <a:pt x="4622355" y="36283"/>
                  </a:lnTo>
                  <a:lnTo>
                    <a:pt x="4618177" y="35115"/>
                  </a:lnTo>
                  <a:lnTo>
                    <a:pt x="4609134" y="35115"/>
                  </a:lnTo>
                  <a:lnTo>
                    <a:pt x="4605261" y="38036"/>
                  </a:lnTo>
                  <a:lnTo>
                    <a:pt x="4602251" y="45478"/>
                  </a:lnTo>
                  <a:lnTo>
                    <a:pt x="4583358" y="49672"/>
                  </a:lnTo>
                  <a:lnTo>
                    <a:pt x="4547678" y="64270"/>
                  </a:lnTo>
                  <a:lnTo>
                    <a:pt x="4532007" y="67449"/>
                  </a:lnTo>
                  <a:lnTo>
                    <a:pt x="4527334" y="67449"/>
                  </a:lnTo>
                  <a:lnTo>
                    <a:pt x="4522978" y="66294"/>
                  </a:lnTo>
                  <a:lnTo>
                    <a:pt x="4519053" y="63461"/>
                  </a:lnTo>
                  <a:lnTo>
                    <a:pt x="4484171" y="75127"/>
                  </a:lnTo>
                  <a:lnTo>
                    <a:pt x="4457511" y="81621"/>
                  </a:lnTo>
                  <a:lnTo>
                    <a:pt x="4439120" y="88713"/>
                  </a:lnTo>
                  <a:lnTo>
                    <a:pt x="4429048" y="102171"/>
                  </a:lnTo>
                  <a:lnTo>
                    <a:pt x="4398022" y="100926"/>
                  </a:lnTo>
                  <a:lnTo>
                    <a:pt x="4386802" y="101510"/>
                  </a:lnTo>
                  <a:lnTo>
                    <a:pt x="4375929" y="103651"/>
                  </a:lnTo>
                  <a:lnTo>
                    <a:pt x="4364005" y="107934"/>
                  </a:lnTo>
                  <a:lnTo>
                    <a:pt x="4349635" y="114947"/>
                  </a:lnTo>
                  <a:lnTo>
                    <a:pt x="4331848" y="120576"/>
                  </a:lnTo>
                  <a:lnTo>
                    <a:pt x="4319416" y="125125"/>
                  </a:lnTo>
                  <a:lnTo>
                    <a:pt x="4306298" y="128433"/>
                  </a:lnTo>
                  <a:lnTo>
                    <a:pt x="4286453" y="130340"/>
                  </a:lnTo>
                  <a:lnTo>
                    <a:pt x="4283532" y="135115"/>
                  </a:lnTo>
                  <a:lnTo>
                    <a:pt x="4280357" y="139115"/>
                  </a:lnTo>
                  <a:lnTo>
                    <a:pt x="4276915" y="142468"/>
                  </a:lnTo>
                  <a:lnTo>
                    <a:pt x="4276915" y="397979"/>
                  </a:lnTo>
                  <a:lnTo>
                    <a:pt x="3157931" y="397979"/>
                  </a:lnTo>
                  <a:lnTo>
                    <a:pt x="3157931" y="571474"/>
                  </a:lnTo>
                  <a:lnTo>
                    <a:pt x="2166543" y="571474"/>
                  </a:lnTo>
                  <a:lnTo>
                    <a:pt x="2166543" y="397979"/>
                  </a:lnTo>
                  <a:lnTo>
                    <a:pt x="2093760" y="397979"/>
                  </a:lnTo>
                  <a:lnTo>
                    <a:pt x="2089835" y="398868"/>
                  </a:lnTo>
                  <a:lnTo>
                    <a:pt x="2082495" y="398056"/>
                  </a:lnTo>
                  <a:lnTo>
                    <a:pt x="2079383" y="398056"/>
                  </a:lnTo>
                  <a:lnTo>
                    <a:pt x="2071540" y="398859"/>
                  </a:lnTo>
                  <a:lnTo>
                    <a:pt x="2065404" y="401464"/>
                  </a:lnTo>
                  <a:lnTo>
                    <a:pt x="2060806" y="406162"/>
                  </a:lnTo>
                  <a:lnTo>
                    <a:pt x="2057577" y="413245"/>
                  </a:lnTo>
                  <a:lnTo>
                    <a:pt x="2046168" y="411617"/>
                  </a:lnTo>
                  <a:lnTo>
                    <a:pt x="2036479" y="410500"/>
                  </a:lnTo>
                  <a:lnTo>
                    <a:pt x="2028349" y="409857"/>
                  </a:lnTo>
                  <a:lnTo>
                    <a:pt x="2021611" y="409651"/>
                  </a:lnTo>
                  <a:lnTo>
                    <a:pt x="2004695" y="412768"/>
                  </a:lnTo>
                  <a:lnTo>
                    <a:pt x="1997321" y="420181"/>
                  </a:lnTo>
                  <a:lnTo>
                    <a:pt x="1986876" y="428976"/>
                  </a:lnTo>
                  <a:lnTo>
                    <a:pt x="1960753" y="436245"/>
                  </a:lnTo>
                  <a:lnTo>
                    <a:pt x="1934015" y="439060"/>
                  </a:lnTo>
                  <a:lnTo>
                    <a:pt x="1906770" y="442196"/>
                  </a:lnTo>
                  <a:lnTo>
                    <a:pt x="1878683" y="444744"/>
                  </a:lnTo>
                  <a:lnTo>
                    <a:pt x="1849424" y="445795"/>
                  </a:lnTo>
                  <a:lnTo>
                    <a:pt x="1831317" y="445337"/>
                  </a:lnTo>
                  <a:lnTo>
                    <a:pt x="1812609" y="443836"/>
                  </a:lnTo>
                  <a:lnTo>
                    <a:pt x="1793226" y="441101"/>
                  </a:lnTo>
                  <a:lnTo>
                    <a:pt x="1773097" y="436943"/>
                  </a:lnTo>
                  <a:lnTo>
                    <a:pt x="1768043" y="434797"/>
                  </a:lnTo>
                  <a:lnTo>
                    <a:pt x="1762417" y="433781"/>
                  </a:lnTo>
                  <a:lnTo>
                    <a:pt x="1756778" y="433781"/>
                  </a:lnTo>
                  <a:lnTo>
                    <a:pt x="1747210" y="434739"/>
                  </a:lnTo>
                  <a:lnTo>
                    <a:pt x="1719046" y="455383"/>
                  </a:lnTo>
                  <a:lnTo>
                    <a:pt x="1709604" y="452765"/>
                  </a:lnTo>
                  <a:lnTo>
                    <a:pt x="1701253" y="451080"/>
                  </a:lnTo>
                  <a:lnTo>
                    <a:pt x="1693864" y="450177"/>
                  </a:lnTo>
                  <a:lnTo>
                    <a:pt x="1687309" y="449910"/>
                  </a:lnTo>
                  <a:lnTo>
                    <a:pt x="1680591" y="449910"/>
                  </a:lnTo>
                  <a:lnTo>
                    <a:pt x="1660817" y="453351"/>
                  </a:lnTo>
                  <a:lnTo>
                    <a:pt x="1651025" y="453351"/>
                  </a:lnTo>
                  <a:lnTo>
                    <a:pt x="1645627" y="452310"/>
                  </a:lnTo>
                  <a:lnTo>
                    <a:pt x="1638985" y="449059"/>
                  </a:lnTo>
                  <a:lnTo>
                    <a:pt x="1610735" y="459323"/>
                  </a:lnTo>
                  <a:lnTo>
                    <a:pt x="1588327" y="471652"/>
                  </a:lnTo>
                  <a:lnTo>
                    <a:pt x="1570007" y="482009"/>
                  </a:lnTo>
                  <a:lnTo>
                    <a:pt x="1554022" y="486359"/>
                  </a:lnTo>
                  <a:lnTo>
                    <a:pt x="1550822" y="486359"/>
                  </a:lnTo>
                  <a:lnTo>
                    <a:pt x="1547672" y="485711"/>
                  </a:lnTo>
                  <a:lnTo>
                    <a:pt x="1544497" y="484251"/>
                  </a:lnTo>
                  <a:lnTo>
                    <a:pt x="1516703" y="496435"/>
                  </a:lnTo>
                  <a:lnTo>
                    <a:pt x="1486688" y="510276"/>
                  </a:lnTo>
                  <a:lnTo>
                    <a:pt x="1437309" y="533768"/>
                  </a:lnTo>
                  <a:lnTo>
                    <a:pt x="1433222" y="540711"/>
                  </a:lnTo>
                  <a:lnTo>
                    <a:pt x="1426527" y="544277"/>
                  </a:lnTo>
                  <a:lnTo>
                    <a:pt x="1418461" y="546319"/>
                  </a:lnTo>
                  <a:lnTo>
                    <a:pt x="1410258" y="548690"/>
                  </a:lnTo>
                  <a:lnTo>
                    <a:pt x="1399081" y="556489"/>
                  </a:lnTo>
                  <a:lnTo>
                    <a:pt x="1379978" y="562837"/>
                  </a:lnTo>
                  <a:lnTo>
                    <a:pt x="1358195" y="567105"/>
                  </a:lnTo>
                  <a:lnTo>
                    <a:pt x="1338973" y="568667"/>
                  </a:lnTo>
                  <a:lnTo>
                    <a:pt x="1336395" y="568667"/>
                  </a:lnTo>
                  <a:lnTo>
                    <a:pt x="1332204" y="568274"/>
                  </a:lnTo>
                  <a:lnTo>
                    <a:pt x="1325270" y="566242"/>
                  </a:lnTo>
                  <a:lnTo>
                    <a:pt x="1319085" y="565391"/>
                  </a:lnTo>
                  <a:lnTo>
                    <a:pt x="1313484" y="565391"/>
                  </a:lnTo>
                  <a:lnTo>
                    <a:pt x="1302847" y="566465"/>
                  </a:lnTo>
                  <a:lnTo>
                    <a:pt x="1293434" y="569298"/>
                  </a:lnTo>
                  <a:lnTo>
                    <a:pt x="1284902" y="573304"/>
                  </a:lnTo>
                  <a:lnTo>
                    <a:pt x="1269120" y="582498"/>
                  </a:lnTo>
                  <a:lnTo>
                    <a:pt x="1261186" y="586509"/>
                  </a:lnTo>
                  <a:lnTo>
                    <a:pt x="1252766" y="589346"/>
                  </a:lnTo>
                  <a:lnTo>
                    <a:pt x="1243520" y="590423"/>
                  </a:lnTo>
                  <a:lnTo>
                    <a:pt x="1239951" y="590423"/>
                  </a:lnTo>
                  <a:lnTo>
                    <a:pt x="1236154" y="589953"/>
                  </a:lnTo>
                  <a:lnTo>
                    <a:pt x="1232039" y="588899"/>
                  </a:lnTo>
                  <a:lnTo>
                    <a:pt x="1164145" y="612736"/>
                  </a:lnTo>
                  <a:lnTo>
                    <a:pt x="1121295" y="617435"/>
                  </a:lnTo>
                  <a:lnTo>
                    <a:pt x="1086091" y="647217"/>
                  </a:lnTo>
                  <a:lnTo>
                    <a:pt x="1054023" y="649935"/>
                  </a:lnTo>
                  <a:lnTo>
                    <a:pt x="1045780" y="653140"/>
                  </a:lnTo>
                  <a:lnTo>
                    <a:pt x="1019583" y="657436"/>
                  </a:lnTo>
                  <a:lnTo>
                    <a:pt x="990622" y="666012"/>
                  </a:lnTo>
                  <a:lnTo>
                    <a:pt x="975602" y="671339"/>
                  </a:lnTo>
                  <a:lnTo>
                    <a:pt x="957757" y="676559"/>
                  </a:lnTo>
                  <a:lnTo>
                    <a:pt x="929030" y="682294"/>
                  </a:lnTo>
                  <a:lnTo>
                    <a:pt x="893476" y="691979"/>
                  </a:lnTo>
                  <a:lnTo>
                    <a:pt x="865139" y="702771"/>
                  </a:lnTo>
                  <a:lnTo>
                    <a:pt x="841037" y="711543"/>
                  </a:lnTo>
                  <a:lnTo>
                    <a:pt x="818184" y="715162"/>
                  </a:lnTo>
                  <a:lnTo>
                    <a:pt x="809831" y="714620"/>
                  </a:lnTo>
                  <a:lnTo>
                    <a:pt x="801125" y="712900"/>
                  </a:lnTo>
                  <a:lnTo>
                    <a:pt x="791938" y="709863"/>
                  </a:lnTo>
                  <a:lnTo>
                    <a:pt x="782142" y="705370"/>
                  </a:lnTo>
                  <a:lnTo>
                    <a:pt x="739695" y="720371"/>
                  </a:lnTo>
                  <a:lnTo>
                    <a:pt x="671471" y="744034"/>
                  </a:lnTo>
                  <a:lnTo>
                    <a:pt x="588609" y="754472"/>
                  </a:lnTo>
                  <a:lnTo>
                    <a:pt x="548609" y="755750"/>
                  </a:lnTo>
                  <a:lnTo>
                    <a:pt x="510908" y="755929"/>
                  </a:lnTo>
                  <a:lnTo>
                    <a:pt x="470014" y="757796"/>
                  </a:lnTo>
                  <a:lnTo>
                    <a:pt x="407801" y="789200"/>
                  </a:lnTo>
                  <a:lnTo>
                    <a:pt x="399233" y="793447"/>
                  </a:lnTo>
                  <a:lnTo>
                    <a:pt x="394144" y="795058"/>
                  </a:lnTo>
                  <a:lnTo>
                    <a:pt x="316623" y="792861"/>
                  </a:lnTo>
                  <a:lnTo>
                    <a:pt x="273240" y="794588"/>
                  </a:lnTo>
                  <a:lnTo>
                    <a:pt x="267119" y="797648"/>
                  </a:lnTo>
                  <a:lnTo>
                    <a:pt x="262242" y="798817"/>
                  </a:lnTo>
                  <a:lnTo>
                    <a:pt x="256082" y="798817"/>
                  </a:lnTo>
                  <a:lnTo>
                    <a:pt x="252501" y="798004"/>
                  </a:lnTo>
                  <a:lnTo>
                    <a:pt x="203047" y="794664"/>
                  </a:lnTo>
                  <a:lnTo>
                    <a:pt x="198221" y="797585"/>
                  </a:lnTo>
                  <a:lnTo>
                    <a:pt x="154952" y="800684"/>
                  </a:lnTo>
                  <a:lnTo>
                    <a:pt x="154635" y="802233"/>
                  </a:lnTo>
                  <a:lnTo>
                    <a:pt x="153073" y="805751"/>
                  </a:lnTo>
                  <a:lnTo>
                    <a:pt x="150025" y="808494"/>
                  </a:lnTo>
                  <a:lnTo>
                    <a:pt x="143852" y="809650"/>
                  </a:lnTo>
                  <a:lnTo>
                    <a:pt x="150914" y="819658"/>
                  </a:lnTo>
                  <a:lnTo>
                    <a:pt x="150482" y="821982"/>
                  </a:lnTo>
                  <a:lnTo>
                    <a:pt x="143891" y="821982"/>
                  </a:lnTo>
                  <a:lnTo>
                    <a:pt x="130733" y="820242"/>
                  </a:lnTo>
                  <a:lnTo>
                    <a:pt x="122478" y="820407"/>
                  </a:lnTo>
                  <a:lnTo>
                    <a:pt x="116649" y="823417"/>
                  </a:lnTo>
                  <a:lnTo>
                    <a:pt x="108864" y="824268"/>
                  </a:lnTo>
                  <a:lnTo>
                    <a:pt x="94881" y="824268"/>
                  </a:lnTo>
                  <a:lnTo>
                    <a:pt x="71996" y="822833"/>
                  </a:lnTo>
                  <a:lnTo>
                    <a:pt x="59690" y="822833"/>
                  </a:lnTo>
                  <a:lnTo>
                    <a:pt x="53403" y="823493"/>
                  </a:lnTo>
                  <a:lnTo>
                    <a:pt x="48818" y="825728"/>
                  </a:lnTo>
                  <a:lnTo>
                    <a:pt x="23152" y="869048"/>
                  </a:lnTo>
                  <a:lnTo>
                    <a:pt x="21361" y="870089"/>
                  </a:lnTo>
                  <a:lnTo>
                    <a:pt x="18542" y="870864"/>
                  </a:lnTo>
                  <a:lnTo>
                    <a:pt x="13931" y="871308"/>
                  </a:lnTo>
                  <a:lnTo>
                    <a:pt x="7010" y="871423"/>
                  </a:lnTo>
                  <a:lnTo>
                    <a:pt x="0" y="872604"/>
                  </a:lnTo>
                  <a:lnTo>
                    <a:pt x="4732693" y="872604"/>
                  </a:lnTo>
                  <a:close/>
                </a:path>
              </a:pathLst>
            </a:custGeom>
            <a:solidFill>
              <a:srgbClr val="ECEB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83638" y="5985002"/>
              <a:ext cx="1118984" cy="25551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19466" y="6211468"/>
              <a:ext cx="72783" cy="2904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469441" y="5999188"/>
              <a:ext cx="2106295" cy="212725"/>
            </a:xfrm>
            <a:custGeom>
              <a:avLst/>
              <a:gdLst/>
              <a:ahLst/>
              <a:cxnLst/>
              <a:rect l="l" t="t" r="r" b="b"/>
              <a:pathLst>
                <a:path w="2106295" h="212725">
                  <a:moveTo>
                    <a:pt x="832294" y="66344"/>
                  </a:moveTo>
                  <a:lnTo>
                    <a:pt x="824547" y="73190"/>
                  </a:lnTo>
                  <a:lnTo>
                    <a:pt x="818781" y="75552"/>
                  </a:lnTo>
                  <a:lnTo>
                    <a:pt x="808253" y="75552"/>
                  </a:lnTo>
                  <a:lnTo>
                    <a:pt x="803706" y="72542"/>
                  </a:lnTo>
                  <a:lnTo>
                    <a:pt x="793381" y="66522"/>
                  </a:lnTo>
                  <a:lnTo>
                    <a:pt x="787590" y="63512"/>
                  </a:lnTo>
                  <a:lnTo>
                    <a:pt x="777252" y="63512"/>
                  </a:lnTo>
                  <a:lnTo>
                    <a:pt x="774814" y="63741"/>
                  </a:lnTo>
                  <a:lnTo>
                    <a:pt x="772160" y="64274"/>
                  </a:lnTo>
                  <a:lnTo>
                    <a:pt x="764387" y="68681"/>
                  </a:lnTo>
                  <a:lnTo>
                    <a:pt x="758024" y="71145"/>
                  </a:lnTo>
                  <a:lnTo>
                    <a:pt x="746518" y="71145"/>
                  </a:lnTo>
                  <a:lnTo>
                    <a:pt x="741413" y="68567"/>
                  </a:lnTo>
                  <a:lnTo>
                    <a:pt x="736219" y="62814"/>
                  </a:lnTo>
                  <a:lnTo>
                    <a:pt x="719295" y="72374"/>
                  </a:lnTo>
                  <a:lnTo>
                    <a:pt x="706593" y="78462"/>
                  </a:lnTo>
                  <a:lnTo>
                    <a:pt x="697267" y="81675"/>
                  </a:lnTo>
                  <a:lnTo>
                    <a:pt x="690473" y="82613"/>
                  </a:lnTo>
                  <a:lnTo>
                    <a:pt x="685038" y="82613"/>
                  </a:lnTo>
                  <a:lnTo>
                    <a:pt x="681799" y="80416"/>
                  </a:lnTo>
                  <a:lnTo>
                    <a:pt x="673519" y="76034"/>
                  </a:lnTo>
                  <a:lnTo>
                    <a:pt x="668489" y="73837"/>
                  </a:lnTo>
                  <a:lnTo>
                    <a:pt x="653821" y="73837"/>
                  </a:lnTo>
                  <a:lnTo>
                    <a:pt x="646658" y="74688"/>
                  </a:lnTo>
                  <a:lnTo>
                    <a:pt x="637209" y="76898"/>
                  </a:lnTo>
                  <a:lnTo>
                    <a:pt x="599783" y="82962"/>
                  </a:lnTo>
                  <a:lnTo>
                    <a:pt x="565619" y="83969"/>
                  </a:lnTo>
                  <a:lnTo>
                    <a:pt x="530475" y="90000"/>
                  </a:lnTo>
                  <a:lnTo>
                    <a:pt x="490105" y="111137"/>
                  </a:lnTo>
                  <a:lnTo>
                    <a:pt x="489216" y="112052"/>
                  </a:lnTo>
                  <a:lnTo>
                    <a:pt x="488340" y="112902"/>
                  </a:lnTo>
                  <a:lnTo>
                    <a:pt x="487451" y="113703"/>
                  </a:lnTo>
                  <a:lnTo>
                    <a:pt x="831176" y="113703"/>
                  </a:lnTo>
                  <a:lnTo>
                    <a:pt x="831176" y="73291"/>
                  </a:lnTo>
                  <a:lnTo>
                    <a:pt x="832294" y="66344"/>
                  </a:lnTo>
                  <a:close/>
                </a:path>
                <a:path w="2106295" h="212725">
                  <a:moveTo>
                    <a:pt x="883958" y="75564"/>
                  </a:moveTo>
                  <a:lnTo>
                    <a:pt x="876490" y="74155"/>
                  </a:lnTo>
                  <a:lnTo>
                    <a:pt x="860755" y="74244"/>
                  </a:lnTo>
                  <a:lnTo>
                    <a:pt x="857910" y="74333"/>
                  </a:lnTo>
                  <a:lnTo>
                    <a:pt x="855052" y="74434"/>
                  </a:lnTo>
                  <a:lnTo>
                    <a:pt x="839431" y="74523"/>
                  </a:lnTo>
                  <a:lnTo>
                    <a:pt x="831176" y="73291"/>
                  </a:lnTo>
                  <a:lnTo>
                    <a:pt x="831176" y="113703"/>
                  </a:lnTo>
                  <a:lnTo>
                    <a:pt x="879348" y="113703"/>
                  </a:lnTo>
                  <a:lnTo>
                    <a:pt x="879348" y="83832"/>
                  </a:lnTo>
                  <a:lnTo>
                    <a:pt x="883958" y="75564"/>
                  </a:lnTo>
                  <a:close/>
                </a:path>
                <a:path w="2106295" h="212725">
                  <a:moveTo>
                    <a:pt x="936379" y="113703"/>
                  </a:moveTo>
                  <a:lnTo>
                    <a:pt x="936379" y="76406"/>
                  </a:lnTo>
                  <a:lnTo>
                    <a:pt x="928903" y="79235"/>
                  </a:lnTo>
                  <a:lnTo>
                    <a:pt x="925322" y="77508"/>
                  </a:lnTo>
                  <a:lnTo>
                    <a:pt x="922172" y="76822"/>
                  </a:lnTo>
                  <a:lnTo>
                    <a:pt x="913765" y="76822"/>
                  </a:lnTo>
                  <a:lnTo>
                    <a:pt x="909281" y="79400"/>
                  </a:lnTo>
                  <a:lnTo>
                    <a:pt x="895934" y="87147"/>
                  </a:lnTo>
                  <a:lnTo>
                    <a:pt x="887196" y="87147"/>
                  </a:lnTo>
                  <a:lnTo>
                    <a:pt x="883958" y="86332"/>
                  </a:lnTo>
                  <a:lnTo>
                    <a:pt x="883564" y="86232"/>
                  </a:lnTo>
                  <a:lnTo>
                    <a:pt x="879348" y="83832"/>
                  </a:lnTo>
                  <a:lnTo>
                    <a:pt x="879348" y="113703"/>
                  </a:lnTo>
                  <a:lnTo>
                    <a:pt x="936379" y="113703"/>
                  </a:lnTo>
                  <a:close/>
                </a:path>
                <a:path w="2106295" h="212725">
                  <a:moveTo>
                    <a:pt x="1580210" y="91389"/>
                  </a:moveTo>
                  <a:lnTo>
                    <a:pt x="1574863" y="88938"/>
                  </a:lnTo>
                  <a:lnTo>
                    <a:pt x="1566608" y="88938"/>
                  </a:lnTo>
                  <a:lnTo>
                    <a:pt x="1563662" y="89712"/>
                  </a:lnTo>
                  <a:lnTo>
                    <a:pt x="1561744" y="91465"/>
                  </a:lnTo>
                  <a:lnTo>
                    <a:pt x="1538756" y="95988"/>
                  </a:lnTo>
                  <a:lnTo>
                    <a:pt x="1521018" y="98944"/>
                  </a:lnTo>
                  <a:lnTo>
                    <a:pt x="1507734" y="100554"/>
                  </a:lnTo>
                  <a:lnTo>
                    <a:pt x="1498104" y="101041"/>
                  </a:lnTo>
                  <a:lnTo>
                    <a:pt x="1487258" y="101041"/>
                  </a:lnTo>
                  <a:lnTo>
                    <a:pt x="1484160" y="98602"/>
                  </a:lnTo>
                  <a:lnTo>
                    <a:pt x="1476057" y="93738"/>
                  </a:lnTo>
                  <a:lnTo>
                    <a:pt x="1471041" y="91300"/>
                  </a:lnTo>
                  <a:lnTo>
                    <a:pt x="1456232" y="91300"/>
                  </a:lnTo>
                  <a:lnTo>
                    <a:pt x="1454111" y="91668"/>
                  </a:lnTo>
                  <a:lnTo>
                    <a:pt x="1452118" y="91833"/>
                  </a:lnTo>
                  <a:lnTo>
                    <a:pt x="1450238" y="91833"/>
                  </a:lnTo>
                  <a:lnTo>
                    <a:pt x="1440943" y="90253"/>
                  </a:lnTo>
                  <a:lnTo>
                    <a:pt x="1433468" y="86088"/>
                  </a:lnTo>
                  <a:lnTo>
                    <a:pt x="1427306" y="80201"/>
                  </a:lnTo>
                  <a:lnTo>
                    <a:pt x="1421955" y="73456"/>
                  </a:lnTo>
                  <a:lnTo>
                    <a:pt x="1416915" y="66706"/>
                  </a:lnTo>
                  <a:lnTo>
                    <a:pt x="1411671" y="60820"/>
                  </a:lnTo>
                  <a:lnTo>
                    <a:pt x="1405717" y="56658"/>
                  </a:lnTo>
                  <a:lnTo>
                    <a:pt x="1398549" y="55079"/>
                  </a:lnTo>
                  <a:lnTo>
                    <a:pt x="1392885" y="55079"/>
                  </a:lnTo>
                  <a:lnTo>
                    <a:pt x="1385912" y="57708"/>
                  </a:lnTo>
                  <a:lnTo>
                    <a:pt x="1376819" y="64363"/>
                  </a:lnTo>
                  <a:lnTo>
                    <a:pt x="1372819" y="64414"/>
                  </a:lnTo>
                  <a:lnTo>
                    <a:pt x="1327391" y="58927"/>
                  </a:lnTo>
                  <a:lnTo>
                    <a:pt x="1317091" y="56913"/>
                  </a:lnTo>
                  <a:lnTo>
                    <a:pt x="1306910" y="55156"/>
                  </a:lnTo>
                  <a:lnTo>
                    <a:pt x="1296699" y="53913"/>
                  </a:lnTo>
                  <a:lnTo>
                    <a:pt x="1286306" y="53441"/>
                  </a:lnTo>
                  <a:lnTo>
                    <a:pt x="1277315" y="53831"/>
                  </a:lnTo>
                  <a:lnTo>
                    <a:pt x="1267998" y="55103"/>
                  </a:lnTo>
                  <a:lnTo>
                    <a:pt x="1258269" y="57411"/>
                  </a:lnTo>
                  <a:lnTo>
                    <a:pt x="1247978" y="60909"/>
                  </a:lnTo>
                  <a:lnTo>
                    <a:pt x="1228320" y="61055"/>
                  </a:lnTo>
                  <a:lnTo>
                    <a:pt x="1206868" y="61441"/>
                  </a:lnTo>
                  <a:lnTo>
                    <a:pt x="1184196" y="61986"/>
                  </a:lnTo>
                  <a:lnTo>
                    <a:pt x="1138091" y="63235"/>
                  </a:lnTo>
                  <a:lnTo>
                    <a:pt x="1116117" y="63780"/>
                  </a:lnTo>
                  <a:lnTo>
                    <a:pt x="1095843" y="64166"/>
                  </a:lnTo>
                  <a:lnTo>
                    <a:pt x="1078001" y="64312"/>
                  </a:lnTo>
                  <a:lnTo>
                    <a:pt x="1073492" y="64300"/>
                  </a:lnTo>
                  <a:lnTo>
                    <a:pt x="1053321" y="61856"/>
                  </a:lnTo>
                  <a:lnTo>
                    <a:pt x="1037863" y="58202"/>
                  </a:lnTo>
                  <a:lnTo>
                    <a:pt x="1025261" y="54879"/>
                  </a:lnTo>
                  <a:lnTo>
                    <a:pt x="1014196" y="53495"/>
                  </a:lnTo>
                  <a:lnTo>
                    <a:pt x="1007160" y="53428"/>
                  </a:lnTo>
                  <a:lnTo>
                    <a:pt x="1000264" y="55003"/>
                  </a:lnTo>
                  <a:lnTo>
                    <a:pt x="991565" y="59347"/>
                  </a:lnTo>
                  <a:lnTo>
                    <a:pt x="984559" y="50999"/>
                  </a:lnTo>
                  <a:lnTo>
                    <a:pt x="978889" y="45561"/>
                  </a:lnTo>
                  <a:lnTo>
                    <a:pt x="974254" y="42609"/>
                  </a:lnTo>
                  <a:lnTo>
                    <a:pt x="970356" y="41719"/>
                  </a:lnTo>
                  <a:lnTo>
                    <a:pt x="964311" y="43895"/>
                  </a:lnTo>
                  <a:lnTo>
                    <a:pt x="957964" y="48842"/>
                  </a:lnTo>
                  <a:lnTo>
                    <a:pt x="949650" y="54187"/>
                  </a:lnTo>
                  <a:lnTo>
                    <a:pt x="937704" y="57556"/>
                  </a:lnTo>
                  <a:lnTo>
                    <a:pt x="929285" y="63120"/>
                  </a:lnTo>
                  <a:lnTo>
                    <a:pt x="932675" y="70219"/>
                  </a:lnTo>
                  <a:lnTo>
                    <a:pt x="936379" y="76406"/>
                  </a:lnTo>
                  <a:lnTo>
                    <a:pt x="936379" y="113703"/>
                  </a:lnTo>
                  <a:lnTo>
                    <a:pt x="1014196" y="113703"/>
                  </a:lnTo>
                  <a:lnTo>
                    <a:pt x="1014196" y="212280"/>
                  </a:lnTo>
                  <a:lnTo>
                    <a:pt x="1579867" y="212280"/>
                  </a:lnTo>
                  <a:lnTo>
                    <a:pt x="1579867" y="95135"/>
                  </a:lnTo>
                  <a:lnTo>
                    <a:pt x="1580210" y="91389"/>
                  </a:lnTo>
                  <a:close/>
                </a:path>
                <a:path w="2106295" h="212725">
                  <a:moveTo>
                    <a:pt x="2105939" y="212280"/>
                  </a:moveTo>
                  <a:lnTo>
                    <a:pt x="2105939" y="0"/>
                  </a:lnTo>
                  <a:lnTo>
                    <a:pt x="2099818" y="1109"/>
                  </a:lnTo>
                  <a:lnTo>
                    <a:pt x="2093442" y="1830"/>
                  </a:lnTo>
                  <a:lnTo>
                    <a:pt x="2086819" y="2219"/>
                  </a:lnTo>
                  <a:lnTo>
                    <a:pt x="2069091" y="2129"/>
                  </a:lnTo>
                  <a:lnTo>
                    <a:pt x="2057719" y="1650"/>
                  </a:lnTo>
                  <a:lnTo>
                    <a:pt x="2045863" y="1115"/>
                  </a:lnTo>
                  <a:lnTo>
                    <a:pt x="2033549" y="736"/>
                  </a:lnTo>
                  <a:lnTo>
                    <a:pt x="2015400" y="6493"/>
                  </a:lnTo>
                  <a:lnTo>
                    <a:pt x="1994390" y="17213"/>
                  </a:lnTo>
                  <a:lnTo>
                    <a:pt x="1972125" y="27559"/>
                  </a:lnTo>
                  <a:lnTo>
                    <a:pt x="1950212" y="32194"/>
                  </a:lnTo>
                  <a:lnTo>
                    <a:pt x="1943712" y="31629"/>
                  </a:lnTo>
                  <a:lnTo>
                    <a:pt x="1937450" y="29829"/>
                  </a:lnTo>
                  <a:lnTo>
                    <a:pt x="1931475" y="26633"/>
                  </a:lnTo>
                  <a:lnTo>
                    <a:pt x="1925840" y="21882"/>
                  </a:lnTo>
                  <a:lnTo>
                    <a:pt x="1923211" y="23558"/>
                  </a:lnTo>
                  <a:lnTo>
                    <a:pt x="1920214" y="24193"/>
                  </a:lnTo>
                  <a:lnTo>
                    <a:pt x="1912429" y="24193"/>
                  </a:lnTo>
                  <a:lnTo>
                    <a:pt x="1907400" y="22910"/>
                  </a:lnTo>
                  <a:lnTo>
                    <a:pt x="1892084" y="19088"/>
                  </a:lnTo>
                  <a:lnTo>
                    <a:pt x="1879625" y="19088"/>
                  </a:lnTo>
                  <a:lnTo>
                    <a:pt x="1872843" y="22326"/>
                  </a:lnTo>
                  <a:lnTo>
                    <a:pt x="1868525" y="33959"/>
                  </a:lnTo>
                  <a:lnTo>
                    <a:pt x="1860169" y="32689"/>
                  </a:lnTo>
                  <a:lnTo>
                    <a:pt x="1852955" y="32232"/>
                  </a:lnTo>
                  <a:lnTo>
                    <a:pt x="1837817" y="32232"/>
                  </a:lnTo>
                  <a:lnTo>
                    <a:pt x="1830476" y="33058"/>
                  </a:lnTo>
                  <a:lnTo>
                    <a:pt x="1816595" y="34709"/>
                  </a:lnTo>
                  <a:lnTo>
                    <a:pt x="1810054" y="35534"/>
                  </a:lnTo>
                  <a:lnTo>
                    <a:pt x="1802955" y="35534"/>
                  </a:lnTo>
                  <a:lnTo>
                    <a:pt x="1796109" y="35266"/>
                  </a:lnTo>
                  <a:lnTo>
                    <a:pt x="1788769" y="34361"/>
                  </a:lnTo>
                  <a:lnTo>
                    <a:pt x="1780763" y="32668"/>
                  </a:lnTo>
                  <a:lnTo>
                    <a:pt x="1771916" y="30035"/>
                  </a:lnTo>
                  <a:lnTo>
                    <a:pt x="1751027" y="35600"/>
                  </a:lnTo>
                  <a:lnTo>
                    <a:pt x="1743546" y="46777"/>
                  </a:lnTo>
                  <a:lnTo>
                    <a:pt x="1735896" y="57749"/>
                  </a:lnTo>
                  <a:lnTo>
                    <a:pt x="1714500" y="62699"/>
                  </a:lnTo>
                  <a:lnTo>
                    <a:pt x="1709991" y="62699"/>
                  </a:lnTo>
                  <a:lnTo>
                    <a:pt x="1704695" y="62369"/>
                  </a:lnTo>
                  <a:lnTo>
                    <a:pt x="1698472" y="61633"/>
                  </a:lnTo>
                  <a:lnTo>
                    <a:pt x="1676304" y="71687"/>
                  </a:lnTo>
                  <a:lnTo>
                    <a:pt x="1652898" y="79600"/>
                  </a:lnTo>
                  <a:lnTo>
                    <a:pt x="1628549" y="85289"/>
                  </a:lnTo>
                  <a:lnTo>
                    <a:pt x="1603552" y="88671"/>
                  </a:lnTo>
                  <a:lnTo>
                    <a:pt x="1602867" y="86423"/>
                  </a:lnTo>
                  <a:lnTo>
                    <a:pt x="1601431" y="85559"/>
                  </a:lnTo>
                  <a:lnTo>
                    <a:pt x="1594002" y="85559"/>
                  </a:lnTo>
                  <a:lnTo>
                    <a:pt x="1584655" y="93217"/>
                  </a:lnTo>
                  <a:lnTo>
                    <a:pt x="1579867" y="95135"/>
                  </a:lnTo>
                  <a:lnTo>
                    <a:pt x="1579867" y="212280"/>
                  </a:lnTo>
                  <a:lnTo>
                    <a:pt x="2105939" y="212280"/>
                  </a:lnTo>
                  <a:close/>
                </a:path>
                <a:path w="2106295" h="212725">
                  <a:moveTo>
                    <a:pt x="22809" y="212280"/>
                  </a:moveTo>
                  <a:lnTo>
                    <a:pt x="22809" y="200939"/>
                  </a:lnTo>
                  <a:lnTo>
                    <a:pt x="15762" y="203475"/>
                  </a:lnTo>
                  <a:lnTo>
                    <a:pt x="9090" y="206133"/>
                  </a:lnTo>
                  <a:lnTo>
                    <a:pt x="3574" y="209029"/>
                  </a:lnTo>
                  <a:lnTo>
                    <a:pt x="0" y="212280"/>
                  </a:lnTo>
                  <a:lnTo>
                    <a:pt x="22809" y="212280"/>
                  </a:lnTo>
                  <a:close/>
                </a:path>
              </a:pathLst>
            </a:custGeom>
            <a:solidFill>
              <a:srgbClr val="E1E0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92250" y="6112890"/>
              <a:ext cx="991387" cy="30111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92250" y="6112890"/>
              <a:ext cx="991387" cy="98577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545773" y="3673596"/>
            <a:ext cx="4906010" cy="25146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03200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animated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CGI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character,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BOB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BUILDER,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was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created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Keith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Chapman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appeared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BBC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in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1999.</a:t>
            </a:r>
            <a:r>
              <a:rPr sz="1450" b="1" spc="35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BOB</a:t>
            </a:r>
            <a:r>
              <a:rPr sz="1450" b="1" spc="3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is</a:t>
            </a:r>
            <a:r>
              <a:rPr sz="1450" b="1" spc="3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building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contractor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who</a:t>
            </a:r>
            <a:r>
              <a:rPr sz="1450" b="1" spc="3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takes</a:t>
            </a:r>
            <a:r>
              <a:rPr sz="1450" b="1" spc="3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3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various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building</a:t>
            </a:r>
            <a:r>
              <a:rPr sz="1450" b="1" spc="4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projects,</a:t>
            </a:r>
            <a:r>
              <a:rPr sz="1450" b="1" spc="4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including</a:t>
            </a:r>
            <a:r>
              <a:rPr sz="1450" b="1" spc="48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renovations,</a:t>
            </a:r>
            <a:r>
              <a:rPr sz="1450" b="1" spc="4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construction</a:t>
            </a:r>
            <a:r>
              <a:rPr sz="1450" b="1" spc="4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and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repairs.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show’s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theme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song,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Can</a:t>
            </a:r>
            <a:r>
              <a:rPr sz="1450" b="1" i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We</a:t>
            </a:r>
            <a:r>
              <a:rPr sz="1450" b="1" i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Fix</a:t>
            </a:r>
            <a:r>
              <a:rPr sz="1450" b="1" i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,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sold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more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million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copies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UK.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show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has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been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extraordinarily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popular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is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aired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virtually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every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television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market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around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world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its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licensing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program,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managed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HIT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Entertainment,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has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been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equally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successful.</a:t>
            </a:r>
            <a:r>
              <a:rPr sz="1450" b="1" spc="310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property</a:t>
            </a:r>
            <a:r>
              <a:rPr sz="1450" b="1" spc="310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named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LIMA’s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Entertainment/Character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Year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2002.</a:t>
            </a:r>
            <a:endParaRPr sz="1450">
              <a:latin typeface="Candara"/>
              <a:cs typeface="Candara"/>
            </a:endParaRPr>
          </a:p>
        </p:txBody>
      </p:sp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389469" y="2716491"/>
            <a:ext cx="1447571" cy="2007273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639133" y="1689357"/>
            <a:ext cx="312737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21435" marR="5080" indent="-1309370">
              <a:lnSpc>
                <a:spcPct val="101499"/>
              </a:lnSpc>
              <a:spcBef>
                <a:spcPts val="95"/>
              </a:spcBef>
            </a:pPr>
            <a:r>
              <a:rPr dirty="0"/>
              <a:t>BOB</a:t>
            </a:r>
            <a:r>
              <a:rPr spc="45" dirty="0"/>
              <a:t> </a:t>
            </a:r>
            <a:r>
              <a:rPr dirty="0"/>
              <a:t>THE</a:t>
            </a:r>
            <a:r>
              <a:rPr spc="40" dirty="0"/>
              <a:t> </a:t>
            </a:r>
            <a:r>
              <a:rPr dirty="0"/>
              <a:t>BUILDER</a:t>
            </a:r>
            <a:r>
              <a:rPr spc="40" dirty="0"/>
              <a:t> </a:t>
            </a:r>
            <a:r>
              <a:rPr dirty="0"/>
              <a:t>TV</a:t>
            </a:r>
            <a:r>
              <a:rPr spc="50" dirty="0"/>
              <a:t> </a:t>
            </a:r>
            <a:r>
              <a:rPr spc="-10" dirty="0"/>
              <a:t>SERIES </a:t>
            </a:r>
            <a:r>
              <a:rPr spc="-20" dirty="0"/>
              <a:t>1999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22017" y="1057275"/>
            <a:ext cx="1636395" cy="5658485"/>
          </a:xfrm>
          <a:custGeom>
            <a:avLst/>
            <a:gdLst/>
            <a:ahLst/>
            <a:cxnLst/>
            <a:rect l="l" t="t" r="r" b="b"/>
            <a:pathLst>
              <a:path w="1636395" h="5658484">
                <a:moveTo>
                  <a:pt x="1636382" y="5657862"/>
                </a:moveTo>
                <a:lnTo>
                  <a:pt x="1636382" y="0"/>
                </a:lnTo>
                <a:lnTo>
                  <a:pt x="500621" y="0"/>
                </a:lnTo>
                <a:lnTo>
                  <a:pt x="448579" y="18188"/>
                </a:lnTo>
                <a:lnTo>
                  <a:pt x="345339" y="55974"/>
                </a:lnTo>
                <a:lnTo>
                  <a:pt x="293659" y="74163"/>
                </a:lnTo>
                <a:lnTo>
                  <a:pt x="241617" y="90944"/>
                </a:lnTo>
                <a:lnTo>
                  <a:pt x="247558" y="102413"/>
                </a:lnTo>
                <a:lnTo>
                  <a:pt x="253495" y="109467"/>
                </a:lnTo>
                <a:lnTo>
                  <a:pt x="259426" y="113026"/>
                </a:lnTo>
                <a:lnTo>
                  <a:pt x="265353" y="114007"/>
                </a:lnTo>
                <a:lnTo>
                  <a:pt x="269887" y="114007"/>
                </a:lnTo>
                <a:lnTo>
                  <a:pt x="274408" y="112547"/>
                </a:lnTo>
                <a:lnTo>
                  <a:pt x="278917" y="111480"/>
                </a:lnTo>
                <a:lnTo>
                  <a:pt x="324035" y="104580"/>
                </a:lnTo>
                <a:lnTo>
                  <a:pt x="369372" y="97117"/>
                </a:lnTo>
                <a:lnTo>
                  <a:pt x="414573" y="87823"/>
                </a:lnTo>
                <a:lnTo>
                  <a:pt x="459279" y="75431"/>
                </a:lnTo>
                <a:lnTo>
                  <a:pt x="503135" y="58674"/>
                </a:lnTo>
                <a:lnTo>
                  <a:pt x="509193" y="56629"/>
                </a:lnTo>
                <a:lnTo>
                  <a:pt x="515569" y="55295"/>
                </a:lnTo>
                <a:lnTo>
                  <a:pt x="521627" y="55295"/>
                </a:lnTo>
                <a:lnTo>
                  <a:pt x="552183" y="93282"/>
                </a:lnTo>
                <a:lnTo>
                  <a:pt x="547966" y="109647"/>
                </a:lnTo>
                <a:lnTo>
                  <a:pt x="502333" y="149343"/>
                </a:lnTo>
                <a:lnTo>
                  <a:pt x="453067" y="157227"/>
                </a:lnTo>
                <a:lnTo>
                  <a:pt x="428434" y="158419"/>
                </a:lnTo>
                <a:lnTo>
                  <a:pt x="380105" y="170611"/>
                </a:lnTo>
                <a:lnTo>
                  <a:pt x="341945" y="190421"/>
                </a:lnTo>
                <a:lnTo>
                  <a:pt x="312756" y="219107"/>
                </a:lnTo>
                <a:lnTo>
                  <a:pt x="291341" y="257928"/>
                </a:lnTo>
                <a:lnTo>
                  <a:pt x="276504" y="308140"/>
                </a:lnTo>
                <a:lnTo>
                  <a:pt x="294962" y="300563"/>
                </a:lnTo>
                <a:lnTo>
                  <a:pt x="313412" y="295746"/>
                </a:lnTo>
                <a:lnTo>
                  <a:pt x="331845" y="293207"/>
                </a:lnTo>
                <a:lnTo>
                  <a:pt x="350253" y="292468"/>
                </a:lnTo>
                <a:lnTo>
                  <a:pt x="362847" y="292752"/>
                </a:lnTo>
                <a:lnTo>
                  <a:pt x="375424" y="293500"/>
                </a:lnTo>
                <a:lnTo>
                  <a:pt x="425519" y="298040"/>
                </a:lnTo>
                <a:lnTo>
                  <a:pt x="437978" y="298788"/>
                </a:lnTo>
                <a:lnTo>
                  <a:pt x="478128" y="297229"/>
                </a:lnTo>
                <a:lnTo>
                  <a:pt x="509409" y="289432"/>
                </a:lnTo>
                <a:lnTo>
                  <a:pt x="513537" y="288848"/>
                </a:lnTo>
                <a:lnTo>
                  <a:pt x="517690" y="288848"/>
                </a:lnTo>
                <a:lnTo>
                  <a:pt x="530648" y="290934"/>
                </a:lnTo>
                <a:lnTo>
                  <a:pt x="541254" y="297484"/>
                </a:lnTo>
                <a:lnTo>
                  <a:pt x="547022" y="308940"/>
                </a:lnTo>
                <a:lnTo>
                  <a:pt x="545464" y="325742"/>
                </a:lnTo>
                <a:lnTo>
                  <a:pt x="536665" y="344302"/>
                </a:lnTo>
                <a:lnTo>
                  <a:pt x="528672" y="359516"/>
                </a:lnTo>
                <a:lnTo>
                  <a:pt x="529037" y="369803"/>
                </a:lnTo>
                <a:lnTo>
                  <a:pt x="545312" y="373583"/>
                </a:lnTo>
                <a:lnTo>
                  <a:pt x="549465" y="373583"/>
                </a:lnTo>
                <a:lnTo>
                  <a:pt x="587064" y="364888"/>
                </a:lnTo>
                <a:lnTo>
                  <a:pt x="617892" y="324000"/>
                </a:lnTo>
                <a:lnTo>
                  <a:pt x="627710" y="296405"/>
                </a:lnTo>
                <a:lnTo>
                  <a:pt x="634710" y="286172"/>
                </a:lnTo>
                <a:lnTo>
                  <a:pt x="644258" y="278210"/>
                </a:lnTo>
                <a:lnTo>
                  <a:pt x="655463" y="273047"/>
                </a:lnTo>
                <a:lnTo>
                  <a:pt x="667435" y="271208"/>
                </a:lnTo>
                <a:lnTo>
                  <a:pt x="673480" y="271208"/>
                </a:lnTo>
                <a:lnTo>
                  <a:pt x="703016" y="305206"/>
                </a:lnTo>
                <a:lnTo>
                  <a:pt x="703184" y="324550"/>
                </a:lnTo>
                <a:lnTo>
                  <a:pt x="702411" y="343344"/>
                </a:lnTo>
                <a:lnTo>
                  <a:pt x="690262" y="393217"/>
                </a:lnTo>
                <a:lnTo>
                  <a:pt x="650138" y="416687"/>
                </a:lnTo>
                <a:lnTo>
                  <a:pt x="618136" y="426038"/>
                </a:lnTo>
                <a:lnTo>
                  <a:pt x="584992" y="436489"/>
                </a:lnTo>
                <a:lnTo>
                  <a:pt x="510578" y="460692"/>
                </a:lnTo>
                <a:lnTo>
                  <a:pt x="531171" y="469646"/>
                </a:lnTo>
                <a:lnTo>
                  <a:pt x="550662" y="475824"/>
                </a:lnTo>
                <a:lnTo>
                  <a:pt x="569196" y="479401"/>
                </a:lnTo>
                <a:lnTo>
                  <a:pt x="586917" y="480555"/>
                </a:lnTo>
                <a:lnTo>
                  <a:pt x="605931" y="479193"/>
                </a:lnTo>
                <a:lnTo>
                  <a:pt x="624324" y="475267"/>
                </a:lnTo>
                <a:lnTo>
                  <a:pt x="642305" y="469019"/>
                </a:lnTo>
                <a:lnTo>
                  <a:pt x="690878" y="446128"/>
                </a:lnTo>
                <a:lnTo>
                  <a:pt x="723474" y="432488"/>
                </a:lnTo>
                <a:lnTo>
                  <a:pt x="756337" y="422387"/>
                </a:lnTo>
                <a:lnTo>
                  <a:pt x="787933" y="418439"/>
                </a:lnTo>
                <a:lnTo>
                  <a:pt x="799845" y="419164"/>
                </a:lnTo>
                <a:lnTo>
                  <a:pt x="811209" y="421449"/>
                </a:lnTo>
                <a:lnTo>
                  <a:pt x="821930" y="425458"/>
                </a:lnTo>
                <a:lnTo>
                  <a:pt x="852676" y="443716"/>
                </a:lnTo>
                <a:lnTo>
                  <a:pt x="872736" y="451716"/>
                </a:lnTo>
                <a:lnTo>
                  <a:pt x="892212" y="456026"/>
                </a:lnTo>
                <a:lnTo>
                  <a:pt x="911224" y="457314"/>
                </a:lnTo>
                <a:lnTo>
                  <a:pt x="937029" y="455353"/>
                </a:lnTo>
                <a:lnTo>
                  <a:pt x="962496" y="450654"/>
                </a:lnTo>
                <a:lnTo>
                  <a:pt x="987947" y="444996"/>
                </a:lnTo>
                <a:lnTo>
                  <a:pt x="1055916" y="432133"/>
                </a:lnTo>
                <a:lnTo>
                  <a:pt x="1080479" y="423392"/>
                </a:lnTo>
                <a:lnTo>
                  <a:pt x="1094451" y="414292"/>
                </a:lnTo>
                <a:lnTo>
                  <a:pt x="1104892" y="405191"/>
                </a:lnTo>
                <a:lnTo>
                  <a:pt x="1118863" y="396450"/>
                </a:lnTo>
                <a:lnTo>
                  <a:pt x="1143423" y="388427"/>
                </a:lnTo>
                <a:lnTo>
                  <a:pt x="1208677" y="377824"/>
                </a:lnTo>
                <a:lnTo>
                  <a:pt x="1232449" y="373268"/>
                </a:lnTo>
                <a:lnTo>
                  <a:pt x="1257321" y="369384"/>
                </a:lnTo>
                <a:lnTo>
                  <a:pt x="1283665" y="367741"/>
                </a:lnTo>
                <a:lnTo>
                  <a:pt x="1301373" y="368582"/>
                </a:lnTo>
                <a:lnTo>
                  <a:pt x="1319931" y="371373"/>
                </a:lnTo>
                <a:lnTo>
                  <a:pt x="1339434" y="376517"/>
                </a:lnTo>
                <a:lnTo>
                  <a:pt x="1359979" y="384416"/>
                </a:lnTo>
                <a:lnTo>
                  <a:pt x="1304124" y="412654"/>
                </a:lnTo>
                <a:lnTo>
                  <a:pt x="1251459" y="437605"/>
                </a:lnTo>
                <a:lnTo>
                  <a:pt x="1201606" y="459759"/>
                </a:lnTo>
                <a:lnTo>
                  <a:pt x="1154190" y="479609"/>
                </a:lnTo>
                <a:lnTo>
                  <a:pt x="1108831" y="497643"/>
                </a:lnTo>
                <a:lnTo>
                  <a:pt x="1065154" y="514355"/>
                </a:lnTo>
                <a:lnTo>
                  <a:pt x="981335" y="545771"/>
                </a:lnTo>
                <a:lnTo>
                  <a:pt x="940439" y="561458"/>
                </a:lnTo>
                <a:lnTo>
                  <a:pt x="899715" y="577785"/>
                </a:lnTo>
                <a:lnTo>
                  <a:pt x="858786" y="595244"/>
                </a:lnTo>
                <a:lnTo>
                  <a:pt x="817276" y="614324"/>
                </a:lnTo>
                <a:lnTo>
                  <a:pt x="774806" y="635518"/>
                </a:lnTo>
                <a:lnTo>
                  <a:pt x="731000" y="659316"/>
                </a:lnTo>
                <a:lnTo>
                  <a:pt x="685481" y="686209"/>
                </a:lnTo>
                <a:lnTo>
                  <a:pt x="637871" y="716687"/>
                </a:lnTo>
                <a:lnTo>
                  <a:pt x="587794" y="751243"/>
                </a:lnTo>
                <a:lnTo>
                  <a:pt x="594029" y="761504"/>
                </a:lnTo>
                <a:lnTo>
                  <a:pt x="600265" y="764438"/>
                </a:lnTo>
                <a:lnTo>
                  <a:pt x="612724" y="764438"/>
                </a:lnTo>
                <a:lnTo>
                  <a:pt x="618959" y="761504"/>
                </a:lnTo>
                <a:lnTo>
                  <a:pt x="625195" y="760031"/>
                </a:lnTo>
                <a:lnTo>
                  <a:pt x="644687" y="756484"/>
                </a:lnTo>
                <a:lnTo>
                  <a:pt x="651040" y="756030"/>
                </a:lnTo>
                <a:lnTo>
                  <a:pt x="659209" y="757208"/>
                </a:lnTo>
                <a:lnTo>
                  <a:pt x="666227" y="761461"/>
                </a:lnTo>
                <a:lnTo>
                  <a:pt x="671633" y="769870"/>
                </a:lnTo>
                <a:lnTo>
                  <a:pt x="674966" y="783513"/>
                </a:lnTo>
                <a:lnTo>
                  <a:pt x="673691" y="802804"/>
                </a:lnTo>
                <a:lnTo>
                  <a:pt x="666570" y="816873"/>
                </a:lnTo>
                <a:lnTo>
                  <a:pt x="654323" y="825994"/>
                </a:lnTo>
                <a:lnTo>
                  <a:pt x="584739" y="844209"/>
                </a:lnTo>
                <a:lnTo>
                  <a:pt x="533936" y="865701"/>
                </a:lnTo>
                <a:lnTo>
                  <a:pt x="484547" y="891594"/>
                </a:lnTo>
                <a:lnTo>
                  <a:pt x="435863" y="918565"/>
                </a:lnTo>
                <a:lnTo>
                  <a:pt x="395111" y="948269"/>
                </a:lnTo>
                <a:lnTo>
                  <a:pt x="384420" y="972609"/>
                </a:lnTo>
                <a:lnTo>
                  <a:pt x="386105" y="1006576"/>
                </a:lnTo>
                <a:lnTo>
                  <a:pt x="392518" y="1010361"/>
                </a:lnTo>
                <a:lnTo>
                  <a:pt x="398449" y="1011808"/>
                </a:lnTo>
                <a:lnTo>
                  <a:pt x="404050" y="1011808"/>
                </a:lnTo>
                <a:lnTo>
                  <a:pt x="415683" y="1009921"/>
                </a:lnTo>
                <a:lnTo>
                  <a:pt x="426693" y="1005606"/>
                </a:lnTo>
                <a:lnTo>
                  <a:pt x="437452" y="1000884"/>
                </a:lnTo>
                <a:lnTo>
                  <a:pt x="448335" y="997775"/>
                </a:lnTo>
                <a:lnTo>
                  <a:pt x="450468" y="997457"/>
                </a:lnTo>
                <a:lnTo>
                  <a:pt x="455548" y="997305"/>
                </a:lnTo>
                <a:lnTo>
                  <a:pt x="473889" y="999023"/>
                </a:lnTo>
                <a:lnTo>
                  <a:pt x="491820" y="1003393"/>
                </a:lnTo>
                <a:lnTo>
                  <a:pt x="503512" y="1009237"/>
                </a:lnTo>
                <a:lnTo>
                  <a:pt x="503135" y="1015377"/>
                </a:lnTo>
                <a:lnTo>
                  <a:pt x="485493" y="1039363"/>
                </a:lnTo>
                <a:lnTo>
                  <a:pt x="490579" y="1068559"/>
                </a:lnTo>
                <a:lnTo>
                  <a:pt x="502243" y="1096911"/>
                </a:lnTo>
                <a:lnTo>
                  <a:pt x="504335" y="1118362"/>
                </a:lnTo>
                <a:lnTo>
                  <a:pt x="480707" y="1126858"/>
                </a:lnTo>
                <a:lnTo>
                  <a:pt x="434501" y="1134672"/>
                </a:lnTo>
                <a:lnTo>
                  <a:pt x="392964" y="1154864"/>
                </a:lnTo>
                <a:lnTo>
                  <a:pt x="354352" y="1182553"/>
                </a:lnTo>
                <a:lnTo>
                  <a:pt x="316919" y="1212861"/>
                </a:lnTo>
                <a:lnTo>
                  <a:pt x="278923" y="1240909"/>
                </a:lnTo>
                <a:lnTo>
                  <a:pt x="238617" y="1261818"/>
                </a:lnTo>
                <a:lnTo>
                  <a:pt x="194259" y="1270711"/>
                </a:lnTo>
                <a:lnTo>
                  <a:pt x="183023" y="1275157"/>
                </a:lnTo>
                <a:lnTo>
                  <a:pt x="175269" y="1286479"/>
                </a:lnTo>
                <a:lnTo>
                  <a:pt x="170777" y="1301652"/>
                </a:lnTo>
                <a:lnTo>
                  <a:pt x="169329" y="1317650"/>
                </a:lnTo>
                <a:lnTo>
                  <a:pt x="172333" y="1333419"/>
                </a:lnTo>
                <a:lnTo>
                  <a:pt x="180247" y="1342586"/>
                </a:lnTo>
                <a:lnTo>
                  <a:pt x="191424" y="1347354"/>
                </a:lnTo>
                <a:lnTo>
                  <a:pt x="204215" y="1349921"/>
                </a:lnTo>
                <a:lnTo>
                  <a:pt x="215036" y="1350098"/>
                </a:lnTo>
                <a:lnTo>
                  <a:pt x="246367" y="1340573"/>
                </a:lnTo>
                <a:lnTo>
                  <a:pt x="254711" y="1340573"/>
                </a:lnTo>
                <a:lnTo>
                  <a:pt x="264701" y="1341823"/>
                </a:lnTo>
                <a:lnTo>
                  <a:pt x="274969" y="1346152"/>
                </a:lnTo>
                <a:lnTo>
                  <a:pt x="285534" y="1354429"/>
                </a:lnTo>
                <a:lnTo>
                  <a:pt x="296417" y="1367523"/>
                </a:lnTo>
                <a:lnTo>
                  <a:pt x="257841" y="1385688"/>
                </a:lnTo>
                <a:lnTo>
                  <a:pt x="222133" y="1407233"/>
                </a:lnTo>
                <a:lnTo>
                  <a:pt x="192764" y="1435538"/>
                </a:lnTo>
                <a:lnTo>
                  <a:pt x="173201" y="1473981"/>
                </a:lnTo>
                <a:lnTo>
                  <a:pt x="166916" y="1525943"/>
                </a:lnTo>
                <a:lnTo>
                  <a:pt x="162314" y="1543132"/>
                </a:lnTo>
                <a:lnTo>
                  <a:pt x="150699" y="1555646"/>
                </a:lnTo>
                <a:lnTo>
                  <a:pt x="135353" y="1564310"/>
                </a:lnTo>
                <a:lnTo>
                  <a:pt x="119557" y="1569948"/>
                </a:lnTo>
                <a:lnTo>
                  <a:pt x="94801" y="1580094"/>
                </a:lnTo>
                <a:lnTo>
                  <a:pt x="72851" y="1593835"/>
                </a:lnTo>
                <a:lnTo>
                  <a:pt x="53690" y="1612527"/>
                </a:lnTo>
                <a:lnTo>
                  <a:pt x="37299" y="1637525"/>
                </a:lnTo>
                <a:lnTo>
                  <a:pt x="37299" y="1660994"/>
                </a:lnTo>
                <a:lnTo>
                  <a:pt x="43792" y="1700412"/>
                </a:lnTo>
                <a:lnTo>
                  <a:pt x="57172" y="1725342"/>
                </a:lnTo>
                <a:lnTo>
                  <a:pt x="76176" y="1738390"/>
                </a:lnTo>
                <a:lnTo>
                  <a:pt x="99542" y="1742160"/>
                </a:lnTo>
                <a:lnTo>
                  <a:pt x="110762" y="1741563"/>
                </a:lnTo>
                <a:lnTo>
                  <a:pt x="181287" y="1723831"/>
                </a:lnTo>
                <a:lnTo>
                  <a:pt x="215823" y="1712841"/>
                </a:lnTo>
                <a:lnTo>
                  <a:pt x="250674" y="1704181"/>
                </a:lnTo>
                <a:lnTo>
                  <a:pt x="286003" y="1700669"/>
                </a:lnTo>
                <a:lnTo>
                  <a:pt x="300851" y="1701391"/>
                </a:lnTo>
                <a:lnTo>
                  <a:pt x="315818" y="1703687"/>
                </a:lnTo>
                <a:lnTo>
                  <a:pt x="330922" y="1707758"/>
                </a:lnTo>
                <a:lnTo>
                  <a:pt x="346176" y="1713801"/>
                </a:lnTo>
                <a:lnTo>
                  <a:pt x="296914" y="1732843"/>
                </a:lnTo>
                <a:lnTo>
                  <a:pt x="246750" y="1747810"/>
                </a:lnTo>
                <a:lnTo>
                  <a:pt x="196445" y="1761474"/>
                </a:lnTo>
                <a:lnTo>
                  <a:pt x="146759" y="1776604"/>
                </a:lnTo>
                <a:lnTo>
                  <a:pt x="98452" y="1795972"/>
                </a:lnTo>
                <a:lnTo>
                  <a:pt x="52285" y="1822348"/>
                </a:lnTo>
                <a:lnTo>
                  <a:pt x="81064" y="1822856"/>
                </a:lnTo>
                <a:lnTo>
                  <a:pt x="131619" y="1821341"/>
                </a:lnTo>
                <a:lnTo>
                  <a:pt x="181636" y="1816973"/>
                </a:lnTo>
                <a:lnTo>
                  <a:pt x="231171" y="1810015"/>
                </a:lnTo>
                <a:lnTo>
                  <a:pt x="280279" y="1800729"/>
                </a:lnTo>
                <a:lnTo>
                  <a:pt x="329016" y="1789379"/>
                </a:lnTo>
                <a:lnTo>
                  <a:pt x="377439" y="1776228"/>
                </a:lnTo>
                <a:lnTo>
                  <a:pt x="425603" y="1761540"/>
                </a:lnTo>
                <a:lnTo>
                  <a:pt x="473564" y="1745577"/>
                </a:lnTo>
                <a:lnTo>
                  <a:pt x="521378" y="1728603"/>
                </a:lnTo>
                <a:lnTo>
                  <a:pt x="569101" y="1710881"/>
                </a:lnTo>
                <a:lnTo>
                  <a:pt x="712283" y="1655858"/>
                </a:lnTo>
                <a:lnTo>
                  <a:pt x="760202" y="1637776"/>
                </a:lnTo>
                <a:lnTo>
                  <a:pt x="808309" y="1620262"/>
                </a:lnTo>
                <a:lnTo>
                  <a:pt x="856661" y="1603578"/>
                </a:lnTo>
                <a:lnTo>
                  <a:pt x="905314" y="1587989"/>
                </a:lnTo>
                <a:lnTo>
                  <a:pt x="954323" y="1573758"/>
                </a:lnTo>
                <a:lnTo>
                  <a:pt x="1003744" y="1561147"/>
                </a:lnTo>
                <a:lnTo>
                  <a:pt x="993370" y="1591964"/>
                </a:lnTo>
                <a:lnTo>
                  <a:pt x="978563" y="1611476"/>
                </a:lnTo>
                <a:lnTo>
                  <a:pt x="961417" y="1622717"/>
                </a:lnTo>
                <a:lnTo>
                  <a:pt x="944029" y="1628724"/>
                </a:lnTo>
                <a:lnTo>
                  <a:pt x="899858" y="1644716"/>
                </a:lnTo>
                <a:lnTo>
                  <a:pt x="856849" y="1663699"/>
                </a:lnTo>
                <a:lnTo>
                  <a:pt x="814770" y="1685089"/>
                </a:lnTo>
                <a:lnTo>
                  <a:pt x="773390" y="1708300"/>
                </a:lnTo>
                <a:lnTo>
                  <a:pt x="732475" y="1732750"/>
                </a:lnTo>
                <a:lnTo>
                  <a:pt x="651117" y="1783024"/>
                </a:lnTo>
                <a:lnTo>
                  <a:pt x="610209" y="1807679"/>
                </a:lnTo>
                <a:lnTo>
                  <a:pt x="552611" y="1852418"/>
                </a:lnTo>
                <a:lnTo>
                  <a:pt x="515607" y="1919160"/>
                </a:lnTo>
                <a:lnTo>
                  <a:pt x="504696" y="1947406"/>
                </a:lnTo>
                <a:lnTo>
                  <a:pt x="489696" y="1968104"/>
                </a:lnTo>
                <a:lnTo>
                  <a:pt x="470119" y="1980837"/>
                </a:lnTo>
                <a:lnTo>
                  <a:pt x="445477" y="1985187"/>
                </a:lnTo>
                <a:lnTo>
                  <a:pt x="438615" y="1984920"/>
                </a:lnTo>
                <a:lnTo>
                  <a:pt x="431415" y="1984114"/>
                </a:lnTo>
                <a:lnTo>
                  <a:pt x="423868" y="1982766"/>
                </a:lnTo>
                <a:lnTo>
                  <a:pt x="401669" y="1977722"/>
                </a:lnTo>
                <a:lnTo>
                  <a:pt x="387222" y="1975627"/>
                </a:lnTo>
                <a:lnTo>
                  <a:pt x="372643" y="1974461"/>
                </a:lnTo>
                <a:lnTo>
                  <a:pt x="357949" y="1974100"/>
                </a:lnTo>
                <a:lnTo>
                  <a:pt x="337733" y="1974683"/>
                </a:lnTo>
                <a:lnTo>
                  <a:pt x="296963" y="1978386"/>
                </a:lnTo>
                <a:lnTo>
                  <a:pt x="237082" y="1993939"/>
                </a:lnTo>
                <a:lnTo>
                  <a:pt x="202364" y="2019379"/>
                </a:lnTo>
                <a:lnTo>
                  <a:pt x="176860" y="2077681"/>
                </a:lnTo>
                <a:lnTo>
                  <a:pt x="186433" y="2093344"/>
                </a:lnTo>
                <a:lnTo>
                  <a:pt x="197245" y="2103285"/>
                </a:lnTo>
                <a:lnTo>
                  <a:pt x="209041" y="2108510"/>
                </a:lnTo>
                <a:lnTo>
                  <a:pt x="221564" y="2110028"/>
                </a:lnTo>
                <a:lnTo>
                  <a:pt x="235890" y="2108617"/>
                </a:lnTo>
                <a:lnTo>
                  <a:pt x="250450" y="2105283"/>
                </a:lnTo>
                <a:lnTo>
                  <a:pt x="264905" y="2101375"/>
                </a:lnTo>
                <a:lnTo>
                  <a:pt x="278917" y="2098243"/>
                </a:lnTo>
                <a:lnTo>
                  <a:pt x="342338" y="2088364"/>
                </a:lnTo>
                <a:lnTo>
                  <a:pt x="372314" y="2084003"/>
                </a:lnTo>
                <a:lnTo>
                  <a:pt x="392899" y="2082190"/>
                </a:lnTo>
                <a:lnTo>
                  <a:pt x="396455" y="2082190"/>
                </a:lnTo>
                <a:lnTo>
                  <a:pt x="398462" y="2082609"/>
                </a:lnTo>
                <a:lnTo>
                  <a:pt x="398462" y="2083562"/>
                </a:lnTo>
                <a:lnTo>
                  <a:pt x="407645" y="2116425"/>
                </a:lnTo>
                <a:lnTo>
                  <a:pt x="418587" y="2137475"/>
                </a:lnTo>
                <a:lnTo>
                  <a:pt x="430979" y="2148668"/>
                </a:lnTo>
                <a:lnTo>
                  <a:pt x="444512" y="2151964"/>
                </a:lnTo>
                <a:lnTo>
                  <a:pt x="466447" y="2146318"/>
                </a:lnTo>
                <a:lnTo>
                  <a:pt x="511751" y="2121478"/>
                </a:lnTo>
                <a:lnTo>
                  <a:pt x="532993" y="2115832"/>
                </a:lnTo>
                <a:lnTo>
                  <a:pt x="564702" y="2113357"/>
                </a:lnTo>
                <a:lnTo>
                  <a:pt x="596185" y="2107033"/>
                </a:lnTo>
                <a:lnTo>
                  <a:pt x="627216" y="2098510"/>
                </a:lnTo>
                <a:lnTo>
                  <a:pt x="657567" y="2089442"/>
                </a:lnTo>
                <a:lnTo>
                  <a:pt x="665860" y="2087437"/>
                </a:lnTo>
                <a:lnTo>
                  <a:pt x="674074" y="2086073"/>
                </a:lnTo>
                <a:lnTo>
                  <a:pt x="682217" y="2085295"/>
                </a:lnTo>
                <a:lnTo>
                  <a:pt x="690295" y="2085047"/>
                </a:lnTo>
                <a:lnTo>
                  <a:pt x="719802" y="2087834"/>
                </a:lnTo>
                <a:lnTo>
                  <a:pt x="748863" y="2094309"/>
                </a:lnTo>
                <a:lnTo>
                  <a:pt x="777812" y="2101646"/>
                </a:lnTo>
                <a:lnTo>
                  <a:pt x="806983" y="2107018"/>
                </a:lnTo>
                <a:lnTo>
                  <a:pt x="829440" y="2122835"/>
                </a:lnTo>
                <a:lnTo>
                  <a:pt x="837182" y="2154329"/>
                </a:lnTo>
                <a:lnTo>
                  <a:pt x="841664" y="2190772"/>
                </a:lnTo>
                <a:lnTo>
                  <a:pt x="854341" y="2221433"/>
                </a:lnTo>
                <a:lnTo>
                  <a:pt x="859269" y="2230246"/>
                </a:lnTo>
                <a:lnTo>
                  <a:pt x="869327" y="2230246"/>
                </a:lnTo>
                <a:lnTo>
                  <a:pt x="878978" y="2285434"/>
                </a:lnTo>
                <a:lnTo>
                  <a:pt x="898406" y="2328295"/>
                </a:lnTo>
                <a:lnTo>
                  <a:pt x="925384" y="2360362"/>
                </a:lnTo>
                <a:lnTo>
                  <a:pt x="957683" y="2383166"/>
                </a:lnTo>
                <a:lnTo>
                  <a:pt x="993076" y="2398237"/>
                </a:lnTo>
                <a:lnTo>
                  <a:pt x="1064232" y="2411305"/>
                </a:lnTo>
                <a:lnTo>
                  <a:pt x="1095540" y="2412365"/>
                </a:lnTo>
                <a:lnTo>
                  <a:pt x="1102893" y="2412314"/>
                </a:lnTo>
                <a:lnTo>
                  <a:pt x="1135633" y="2411183"/>
                </a:lnTo>
                <a:lnTo>
                  <a:pt x="1143596" y="2411183"/>
                </a:lnTo>
                <a:lnTo>
                  <a:pt x="1145717" y="2411450"/>
                </a:lnTo>
                <a:lnTo>
                  <a:pt x="1145717" y="2412250"/>
                </a:lnTo>
                <a:lnTo>
                  <a:pt x="1149997" y="2415044"/>
                </a:lnTo>
                <a:lnTo>
                  <a:pt x="1154468" y="2416035"/>
                </a:lnTo>
                <a:lnTo>
                  <a:pt x="1164488" y="2416035"/>
                </a:lnTo>
                <a:lnTo>
                  <a:pt x="1187475" y="2410663"/>
                </a:lnTo>
                <a:lnTo>
                  <a:pt x="1193457" y="2410663"/>
                </a:lnTo>
                <a:lnTo>
                  <a:pt x="1200754" y="2411411"/>
                </a:lnTo>
                <a:lnTo>
                  <a:pt x="1208114" y="2414014"/>
                </a:lnTo>
                <a:lnTo>
                  <a:pt x="1215515" y="2419005"/>
                </a:lnTo>
                <a:lnTo>
                  <a:pt x="1222933" y="2426919"/>
                </a:lnTo>
                <a:lnTo>
                  <a:pt x="1189532" y="2468024"/>
                </a:lnTo>
                <a:lnTo>
                  <a:pt x="1153411" y="2503945"/>
                </a:lnTo>
                <a:lnTo>
                  <a:pt x="1114940" y="2535609"/>
                </a:lnTo>
                <a:lnTo>
                  <a:pt x="1074492" y="2563941"/>
                </a:lnTo>
                <a:lnTo>
                  <a:pt x="1032438" y="2589869"/>
                </a:lnTo>
                <a:lnTo>
                  <a:pt x="989148" y="2614317"/>
                </a:lnTo>
                <a:lnTo>
                  <a:pt x="900349" y="2662483"/>
                </a:lnTo>
                <a:lnTo>
                  <a:pt x="855582" y="2688052"/>
                </a:lnTo>
                <a:lnTo>
                  <a:pt x="811064" y="2715847"/>
                </a:lnTo>
                <a:lnTo>
                  <a:pt x="767168" y="2746794"/>
                </a:lnTo>
                <a:lnTo>
                  <a:pt x="779693" y="2750196"/>
                </a:lnTo>
                <a:lnTo>
                  <a:pt x="791900" y="2752542"/>
                </a:lnTo>
                <a:lnTo>
                  <a:pt x="803800" y="2753900"/>
                </a:lnTo>
                <a:lnTo>
                  <a:pt x="815403" y="2754337"/>
                </a:lnTo>
                <a:lnTo>
                  <a:pt x="850383" y="2750417"/>
                </a:lnTo>
                <a:lnTo>
                  <a:pt x="883037" y="2740082"/>
                </a:lnTo>
                <a:lnTo>
                  <a:pt x="913833" y="2725470"/>
                </a:lnTo>
                <a:lnTo>
                  <a:pt x="943241" y="2708719"/>
                </a:lnTo>
                <a:lnTo>
                  <a:pt x="971728" y="2691968"/>
                </a:lnTo>
                <a:lnTo>
                  <a:pt x="999761" y="2677356"/>
                </a:lnTo>
                <a:lnTo>
                  <a:pt x="1027811" y="2667021"/>
                </a:lnTo>
                <a:lnTo>
                  <a:pt x="1056347" y="2663101"/>
                </a:lnTo>
                <a:lnTo>
                  <a:pt x="1062012" y="2663101"/>
                </a:lnTo>
                <a:lnTo>
                  <a:pt x="1067739" y="2663596"/>
                </a:lnTo>
                <a:lnTo>
                  <a:pt x="1073530" y="2664650"/>
                </a:lnTo>
                <a:lnTo>
                  <a:pt x="1083600" y="2684904"/>
                </a:lnTo>
                <a:lnTo>
                  <a:pt x="1078678" y="2707056"/>
                </a:lnTo>
                <a:lnTo>
                  <a:pt x="1066953" y="2729773"/>
                </a:lnTo>
                <a:lnTo>
                  <a:pt x="1056619" y="2751720"/>
                </a:lnTo>
                <a:lnTo>
                  <a:pt x="1055864" y="2771563"/>
                </a:lnTo>
                <a:lnTo>
                  <a:pt x="1072881" y="2787968"/>
                </a:lnTo>
                <a:lnTo>
                  <a:pt x="1115860" y="2799600"/>
                </a:lnTo>
                <a:lnTo>
                  <a:pt x="1073995" y="2828295"/>
                </a:lnTo>
                <a:lnTo>
                  <a:pt x="1037053" y="2857541"/>
                </a:lnTo>
                <a:lnTo>
                  <a:pt x="1003392" y="2887886"/>
                </a:lnTo>
                <a:lnTo>
                  <a:pt x="971372" y="2919882"/>
                </a:lnTo>
                <a:lnTo>
                  <a:pt x="934865" y="2964884"/>
                </a:lnTo>
                <a:lnTo>
                  <a:pt x="911735" y="3007365"/>
                </a:lnTo>
                <a:lnTo>
                  <a:pt x="901629" y="3051119"/>
                </a:lnTo>
                <a:lnTo>
                  <a:pt x="904197" y="3099938"/>
                </a:lnTo>
                <a:lnTo>
                  <a:pt x="919086" y="3157613"/>
                </a:lnTo>
                <a:lnTo>
                  <a:pt x="933159" y="3199343"/>
                </a:lnTo>
                <a:lnTo>
                  <a:pt x="946154" y="3240797"/>
                </a:lnTo>
                <a:lnTo>
                  <a:pt x="954607" y="3283106"/>
                </a:lnTo>
                <a:lnTo>
                  <a:pt x="955053" y="3327404"/>
                </a:lnTo>
                <a:lnTo>
                  <a:pt x="944029" y="3374821"/>
                </a:lnTo>
                <a:lnTo>
                  <a:pt x="935813" y="3404975"/>
                </a:lnTo>
                <a:lnTo>
                  <a:pt x="935558" y="3429077"/>
                </a:lnTo>
                <a:lnTo>
                  <a:pt x="945018" y="3445057"/>
                </a:lnTo>
                <a:lnTo>
                  <a:pt x="965949" y="3450843"/>
                </a:lnTo>
                <a:lnTo>
                  <a:pt x="974298" y="3450333"/>
                </a:lnTo>
                <a:lnTo>
                  <a:pt x="983772" y="3448770"/>
                </a:lnTo>
                <a:lnTo>
                  <a:pt x="994415" y="3446107"/>
                </a:lnTo>
                <a:lnTo>
                  <a:pt x="1016651" y="3439208"/>
                </a:lnTo>
                <a:lnTo>
                  <a:pt x="1026436" y="3437020"/>
                </a:lnTo>
                <a:lnTo>
                  <a:pt x="1035625" y="3435717"/>
                </a:lnTo>
                <a:lnTo>
                  <a:pt x="1044219" y="3435286"/>
                </a:lnTo>
                <a:lnTo>
                  <a:pt x="1076060" y="3444111"/>
                </a:lnTo>
                <a:lnTo>
                  <a:pt x="1095290" y="3469670"/>
                </a:lnTo>
                <a:lnTo>
                  <a:pt x="1101917" y="3510590"/>
                </a:lnTo>
                <a:lnTo>
                  <a:pt x="1095946" y="3565499"/>
                </a:lnTo>
                <a:lnTo>
                  <a:pt x="1091544" y="3601011"/>
                </a:lnTo>
                <a:lnTo>
                  <a:pt x="1095000" y="3625311"/>
                </a:lnTo>
                <a:lnTo>
                  <a:pt x="1107333" y="3639260"/>
                </a:lnTo>
                <a:lnTo>
                  <a:pt x="1129563" y="3643718"/>
                </a:lnTo>
                <a:lnTo>
                  <a:pt x="1135773" y="3643718"/>
                </a:lnTo>
                <a:lnTo>
                  <a:pt x="1142809" y="3643058"/>
                </a:lnTo>
                <a:lnTo>
                  <a:pt x="1150746" y="3641788"/>
                </a:lnTo>
                <a:lnTo>
                  <a:pt x="1186631" y="3633325"/>
                </a:lnTo>
                <a:lnTo>
                  <a:pt x="1222897" y="3621617"/>
                </a:lnTo>
                <a:lnTo>
                  <a:pt x="1260508" y="3611238"/>
                </a:lnTo>
                <a:lnTo>
                  <a:pt x="1300429" y="3606761"/>
                </a:lnTo>
                <a:lnTo>
                  <a:pt x="1310621" y="3607084"/>
                </a:lnTo>
                <a:lnTo>
                  <a:pt x="1321017" y="3608096"/>
                </a:lnTo>
                <a:lnTo>
                  <a:pt x="1331634" y="3609864"/>
                </a:lnTo>
                <a:lnTo>
                  <a:pt x="1342491" y="3612451"/>
                </a:lnTo>
                <a:lnTo>
                  <a:pt x="1317179" y="3649919"/>
                </a:lnTo>
                <a:lnTo>
                  <a:pt x="1287015" y="3676577"/>
                </a:lnTo>
                <a:lnTo>
                  <a:pt x="1253459" y="3695936"/>
                </a:lnTo>
                <a:lnTo>
                  <a:pt x="1217976" y="3711509"/>
                </a:lnTo>
                <a:lnTo>
                  <a:pt x="1182026" y="3726808"/>
                </a:lnTo>
                <a:lnTo>
                  <a:pt x="1147072" y="3745344"/>
                </a:lnTo>
                <a:lnTo>
                  <a:pt x="1114577" y="3770630"/>
                </a:lnTo>
                <a:lnTo>
                  <a:pt x="1086002" y="3806177"/>
                </a:lnTo>
                <a:lnTo>
                  <a:pt x="1144542" y="3805810"/>
                </a:lnTo>
                <a:lnTo>
                  <a:pt x="1197729" y="3803243"/>
                </a:lnTo>
                <a:lnTo>
                  <a:pt x="1246731" y="3796276"/>
                </a:lnTo>
                <a:lnTo>
                  <a:pt x="1292720" y="3782707"/>
                </a:lnTo>
                <a:lnTo>
                  <a:pt x="1301830" y="3779476"/>
                </a:lnTo>
                <a:lnTo>
                  <a:pt x="1310998" y="3776514"/>
                </a:lnTo>
                <a:lnTo>
                  <a:pt x="1320066" y="3774351"/>
                </a:lnTo>
                <a:lnTo>
                  <a:pt x="1328877" y="3773512"/>
                </a:lnTo>
                <a:lnTo>
                  <a:pt x="1337839" y="3774682"/>
                </a:lnTo>
                <a:lnTo>
                  <a:pt x="1346138" y="3778619"/>
                </a:lnTo>
                <a:lnTo>
                  <a:pt x="1353582" y="3785969"/>
                </a:lnTo>
                <a:lnTo>
                  <a:pt x="1359979" y="3797376"/>
                </a:lnTo>
                <a:lnTo>
                  <a:pt x="1364276" y="3823504"/>
                </a:lnTo>
                <a:lnTo>
                  <a:pt x="1355270" y="3841381"/>
                </a:lnTo>
                <a:lnTo>
                  <a:pt x="1339269" y="3852658"/>
                </a:lnTo>
                <a:lnTo>
                  <a:pt x="1322577" y="3858983"/>
                </a:lnTo>
                <a:lnTo>
                  <a:pt x="1281658" y="3878786"/>
                </a:lnTo>
                <a:lnTo>
                  <a:pt x="1243785" y="3905189"/>
                </a:lnTo>
                <a:lnTo>
                  <a:pt x="1170660" y="3964597"/>
                </a:lnTo>
                <a:lnTo>
                  <a:pt x="1134644" y="3991651"/>
                </a:lnTo>
                <a:lnTo>
                  <a:pt x="1061617" y="4045680"/>
                </a:lnTo>
                <a:lnTo>
                  <a:pt x="1025225" y="4073906"/>
                </a:lnTo>
                <a:lnTo>
                  <a:pt x="989327" y="4103775"/>
                </a:lnTo>
                <a:lnTo>
                  <a:pt x="954231" y="4135913"/>
                </a:lnTo>
                <a:lnTo>
                  <a:pt x="920248" y="4170946"/>
                </a:lnTo>
                <a:lnTo>
                  <a:pt x="887686" y="4209500"/>
                </a:lnTo>
                <a:lnTo>
                  <a:pt x="856856" y="4252201"/>
                </a:lnTo>
                <a:lnTo>
                  <a:pt x="903333" y="4234573"/>
                </a:lnTo>
                <a:lnTo>
                  <a:pt x="947342" y="4213199"/>
                </a:lnTo>
                <a:lnTo>
                  <a:pt x="1031421" y="4167218"/>
                </a:lnTo>
                <a:lnTo>
                  <a:pt x="1073227" y="4146613"/>
                </a:lnTo>
                <a:lnTo>
                  <a:pt x="1116032" y="4130268"/>
                </a:lnTo>
                <a:lnTo>
                  <a:pt x="1160703" y="4120184"/>
                </a:lnTo>
                <a:lnTo>
                  <a:pt x="1129094" y="4159803"/>
                </a:lnTo>
                <a:lnTo>
                  <a:pt x="1095911" y="4196790"/>
                </a:lnTo>
                <a:lnTo>
                  <a:pt x="1061420" y="4231556"/>
                </a:lnTo>
                <a:lnTo>
                  <a:pt x="1025886" y="4264511"/>
                </a:lnTo>
                <a:lnTo>
                  <a:pt x="989575" y="4296065"/>
                </a:lnTo>
                <a:lnTo>
                  <a:pt x="952753" y="4326630"/>
                </a:lnTo>
                <a:lnTo>
                  <a:pt x="878634" y="4386431"/>
                </a:lnTo>
                <a:lnTo>
                  <a:pt x="841870" y="4416488"/>
                </a:lnTo>
                <a:lnTo>
                  <a:pt x="796729" y="4455448"/>
                </a:lnTo>
                <a:lnTo>
                  <a:pt x="772096" y="4516335"/>
                </a:lnTo>
                <a:lnTo>
                  <a:pt x="762454" y="4568810"/>
                </a:lnTo>
                <a:lnTo>
                  <a:pt x="747955" y="4617292"/>
                </a:lnTo>
                <a:lnTo>
                  <a:pt x="727916" y="4661212"/>
                </a:lnTo>
                <a:lnTo>
                  <a:pt x="701651" y="4699998"/>
                </a:lnTo>
                <a:lnTo>
                  <a:pt x="668478" y="4733079"/>
                </a:lnTo>
                <a:lnTo>
                  <a:pt x="627710" y="4759883"/>
                </a:lnTo>
                <a:lnTo>
                  <a:pt x="635152" y="4786287"/>
                </a:lnTo>
                <a:lnTo>
                  <a:pt x="686826" y="4772661"/>
                </a:lnTo>
                <a:lnTo>
                  <a:pt x="718414" y="4756724"/>
                </a:lnTo>
                <a:lnTo>
                  <a:pt x="734812" y="4749773"/>
                </a:lnTo>
                <a:lnTo>
                  <a:pt x="751938" y="4744857"/>
                </a:lnTo>
                <a:lnTo>
                  <a:pt x="770039" y="4742992"/>
                </a:lnTo>
                <a:lnTo>
                  <a:pt x="777125" y="4743287"/>
                </a:lnTo>
                <a:lnTo>
                  <a:pt x="784394" y="4744208"/>
                </a:lnTo>
                <a:lnTo>
                  <a:pt x="791861" y="4745811"/>
                </a:lnTo>
                <a:lnTo>
                  <a:pt x="799541" y="4748149"/>
                </a:lnTo>
                <a:lnTo>
                  <a:pt x="766718" y="4791080"/>
                </a:lnTo>
                <a:lnTo>
                  <a:pt x="734588" y="4831404"/>
                </a:lnTo>
                <a:lnTo>
                  <a:pt x="701763" y="4868467"/>
                </a:lnTo>
                <a:lnTo>
                  <a:pt x="666861" y="4901617"/>
                </a:lnTo>
                <a:lnTo>
                  <a:pt x="628494" y="4930203"/>
                </a:lnTo>
                <a:lnTo>
                  <a:pt x="585279" y="4953571"/>
                </a:lnTo>
                <a:lnTo>
                  <a:pt x="506804" y="4985520"/>
                </a:lnTo>
                <a:lnTo>
                  <a:pt x="467015" y="5005289"/>
                </a:lnTo>
                <a:lnTo>
                  <a:pt x="428885" y="5031172"/>
                </a:lnTo>
                <a:lnTo>
                  <a:pt x="393932" y="5065860"/>
                </a:lnTo>
                <a:lnTo>
                  <a:pt x="363677" y="5112042"/>
                </a:lnTo>
                <a:lnTo>
                  <a:pt x="375553" y="5115443"/>
                </a:lnTo>
                <a:lnTo>
                  <a:pt x="387081" y="5117761"/>
                </a:lnTo>
                <a:lnTo>
                  <a:pt x="398283" y="5119087"/>
                </a:lnTo>
                <a:lnTo>
                  <a:pt x="409181" y="5119509"/>
                </a:lnTo>
                <a:lnTo>
                  <a:pt x="439031" y="5116509"/>
                </a:lnTo>
                <a:lnTo>
                  <a:pt x="494136" y="5098903"/>
                </a:lnTo>
                <a:lnTo>
                  <a:pt x="563890" y="5070644"/>
                </a:lnTo>
                <a:lnTo>
                  <a:pt x="693942" y="5015491"/>
                </a:lnTo>
                <a:lnTo>
                  <a:pt x="745014" y="4994493"/>
                </a:lnTo>
                <a:lnTo>
                  <a:pt x="752778" y="4991969"/>
                </a:lnTo>
                <a:lnTo>
                  <a:pt x="760530" y="4990265"/>
                </a:lnTo>
                <a:lnTo>
                  <a:pt x="768197" y="4989639"/>
                </a:lnTo>
                <a:lnTo>
                  <a:pt x="780680" y="4991726"/>
                </a:lnTo>
                <a:lnTo>
                  <a:pt x="792372" y="4998800"/>
                </a:lnTo>
                <a:lnTo>
                  <a:pt x="802930" y="5012083"/>
                </a:lnTo>
                <a:lnTo>
                  <a:pt x="812012" y="5032794"/>
                </a:lnTo>
                <a:lnTo>
                  <a:pt x="760860" y="5046391"/>
                </a:lnTo>
                <a:lnTo>
                  <a:pt x="716769" y="5071115"/>
                </a:lnTo>
                <a:lnTo>
                  <a:pt x="677823" y="5104005"/>
                </a:lnTo>
                <a:lnTo>
                  <a:pt x="642108" y="5142103"/>
                </a:lnTo>
                <a:lnTo>
                  <a:pt x="607707" y="5182450"/>
                </a:lnTo>
                <a:lnTo>
                  <a:pt x="587224" y="5207833"/>
                </a:lnTo>
                <a:lnTo>
                  <a:pt x="566059" y="5231765"/>
                </a:lnTo>
                <a:lnTo>
                  <a:pt x="542144" y="5249562"/>
                </a:lnTo>
                <a:lnTo>
                  <a:pt x="513410" y="5256542"/>
                </a:lnTo>
                <a:lnTo>
                  <a:pt x="506361" y="5256542"/>
                </a:lnTo>
                <a:lnTo>
                  <a:pt x="498817" y="5255399"/>
                </a:lnTo>
                <a:lnTo>
                  <a:pt x="486740" y="5251742"/>
                </a:lnTo>
                <a:lnTo>
                  <a:pt x="482980" y="5251183"/>
                </a:lnTo>
                <a:lnTo>
                  <a:pt x="479424" y="5251183"/>
                </a:lnTo>
                <a:lnTo>
                  <a:pt x="463585" y="5255403"/>
                </a:lnTo>
                <a:lnTo>
                  <a:pt x="451778" y="5266982"/>
                </a:lnTo>
                <a:lnTo>
                  <a:pt x="444765" y="5284294"/>
                </a:lnTo>
                <a:lnTo>
                  <a:pt x="443306" y="5305717"/>
                </a:lnTo>
                <a:lnTo>
                  <a:pt x="442867" y="5360795"/>
                </a:lnTo>
                <a:lnTo>
                  <a:pt x="430600" y="5403971"/>
                </a:lnTo>
                <a:lnTo>
                  <a:pt x="408786" y="5437039"/>
                </a:lnTo>
                <a:lnTo>
                  <a:pt x="379706" y="5461792"/>
                </a:lnTo>
                <a:lnTo>
                  <a:pt x="345642" y="5480023"/>
                </a:lnTo>
                <a:lnTo>
                  <a:pt x="262622" y="5510636"/>
                </a:lnTo>
                <a:lnTo>
                  <a:pt x="217587" y="5531239"/>
                </a:lnTo>
                <a:lnTo>
                  <a:pt x="173465" y="5554512"/>
                </a:lnTo>
                <a:lnTo>
                  <a:pt x="129952" y="5579632"/>
                </a:lnTo>
                <a:lnTo>
                  <a:pt x="43525" y="5632128"/>
                </a:lnTo>
                <a:lnTo>
                  <a:pt x="0" y="5657862"/>
                </a:lnTo>
                <a:lnTo>
                  <a:pt x="1636382" y="5657862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65703" y="3021243"/>
            <a:ext cx="7573645" cy="246824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6350" indent="655955" algn="r">
              <a:lnSpc>
                <a:spcPct val="103699"/>
              </a:lnSpc>
              <a:spcBef>
                <a:spcPts val="65"/>
              </a:spcBef>
            </a:pP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Another</a:t>
            </a:r>
            <a:r>
              <a:rPr sz="1550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potentially</a:t>
            </a:r>
            <a:r>
              <a:rPr sz="1550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classic</a:t>
            </a:r>
            <a:r>
              <a:rPr sz="1550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property</a:t>
            </a:r>
            <a:r>
              <a:rPr sz="1550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550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introduced</a:t>
            </a:r>
            <a:r>
              <a:rPr sz="1550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550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1999,</a:t>
            </a:r>
            <a:r>
              <a:rPr sz="1550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when</a:t>
            </a:r>
            <a:r>
              <a:rPr sz="1550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" dirty="0">
                <a:solidFill>
                  <a:srgbClr val="231F20"/>
                </a:solidFill>
                <a:latin typeface="Candara"/>
                <a:cs typeface="Candara"/>
              </a:rPr>
              <a:t>Nickelodeon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launched</a:t>
            </a:r>
            <a:r>
              <a:rPr sz="155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the animated</a:t>
            </a:r>
            <a:r>
              <a:rPr sz="155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television</a:t>
            </a:r>
            <a:r>
              <a:rPr sz="155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series,</a:t>
            </a:r>
            <a:r>
              <a:rPr sz="1550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i="1" dirty="0">
                <a:solidFill>
                  <a:srgbClr val="231F20"/>
                </a:solidFill>
                <a:latin typeface="Candara"/>
                <a:cs typeface="Candara"/>
              </a:rPr>
              <a:t>SPONGE</a:t>
            </a:r>
            <a:r>
              <a:rPr sz="1550" i="1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i="1" dirty="0">
                <a:solidFill>
                  <a:srgbClr val="231F20"/>
                </a:solidFill>
                <a:latin typeface="Candara"/>
                <a:cs typeface="Candara"/>
              </a:rPr>
              <a:t>BOB</a:t>
            </a:r>
            <a:r>
              <a:rPr sz="1550" i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i="1" dirty="0">
                <a:solidFill>
                  <a:srgbClr val="231F20"/>
                </a:solidFill>
                <a:latin typeface="Candara"/>
                <a:cs typeface="Candara"/>
              </a:rPr>
              <a:t>SquarePants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,</a:t>
            </a:r>
            <a:r>
              <a:rPr sz="155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created</a:t>
            </a:r>
            <a:r>
              <a:rPr sz="155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55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Stephen</a:t>
            </a:r>
            <a:r>
              <a:rPr sz="155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20" dirty="0">
                <a:solidFill>
                  <a:srgbClr val="231F20"/>
                </a:solidFill>
                <a:latin typeface="Candara"/>
                <a:cs typeface="Candara"/>
              </a:rPr>
              <a:t>Hil-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lenburg.</a:t>
            </a:r>
            <a:r>
              <a:rPr sz="1550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SPONGEBOB</a:t>
            </a:r>
            <a:r>
              <a:rPr sz="155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lives</a:t>
            </a:r>
            <a:r>
              <a:rPr sz="155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55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an</a:t>
            </a:r>
            <a:r>
              <a:rPr sz="155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underwater</a:t>
            </a:r>
            <a:r>
              <a:rPr sz="155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city</a:t>
            </a:r>
            <a:r>
              <a:rPr sz="155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called</a:t>
            </a:r>
            <a:r>
              <a:rPr sz="155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Bikini</a:t>
            </a:r>
            <a:r>
              <a:rPr sz="155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Bottom.</a:t>
            </a:r>
            <a:r>
              <a:rPr sz="1550" spc="2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25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endParaRPr sz="1550">
              <a:latin typeface="Candara"/>
              <a:cs typeface="Candara"/>
            </a:endParaRPr>
          </a:p>
          <a:p>
            <a:pPr marL="1363980" marR="5080" algn="just">
              <a:lnSpc>
                <a:spcPct val="103699"/>
              </a:lnSpc>
            </a:pP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show</a:t>
            </a:r>
            <a:r>
              <a:rPr sz="1550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550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become</a:t>
            </a:r>
            <a:r>
              <a:rPr sz="1550" spc="3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Nickelodeon’s</a:t>
            </a:r>
            <a:r>
              <a:rPr sz="1550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top-rated</a:t>
            </a:r>
            <a:r>
              <a:rPr sz="1550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show</a:t>
            </a:r>
            <a:r>
              <a:rPr sz="1550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550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550" spc="3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feature</a:t>
            </a:r>
            <a:r>
              <a:rPr sz="1550" spc="3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20" dirty="0">
                <a:solidFill>
                  <a:srgbClr val="231F20"/>
                </a:solidFill>
                <a:latin typeface="Candara"/>
                <a:cs typeface="Candara"/>
              </a:rPr>
              <a:t>film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based</a:t>
            </a:r>
            <a:r>
              <a:rPr sz="155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55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5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character</a:t>
            </a:r>
            <a:r>
              <a:rPr sz="155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55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released</a:t>
            </a:r>
            <a:r>
              <a:rPr sz="155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55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2004.</a:t>
            </a:r>
            <a:r>
              <a:rPr sz="1550" spc="1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Sales</a:t>
            </a:r>
            <a:r>
              <a:rPr sz="155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5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55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" dirty="0">
                <a:solidFill>
                  <a:srgbClr val="231F20"/>
                </a:solidFill>
                <a:latin typeface="Candara"/>
                <a:cs typeface="Candara"/>
              </a:rPr>
              <a:t>SPONGE-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BOB</a:t>
            </a:r>
            <a:r>
              <a:rPr sz="1550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merchandise</a:t>
            </a:r>
            <a:r>
              <a:rPr sz="1550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have</a:t>
            </a:r>
            <a:r>
              <a:rPr sz="1550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been</a:t>
            </a:r>
            <a:r>
              <a:rPr sz="1550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very</a:t>
            </a:r>
            <a:r>
              <a:rPr sz="1550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strong.</a:t>
            </a:r>
            <a:r>
              <a:rPr sz="1550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550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550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reported</a:t>
            </a:r>
            <a:r>
              <a:rPr sz="1550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550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550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" dirty="0">
                <a:solidFill>
                  <a:srgbClr val="231F20"/>
                </a:solidFill>
                <a:latin typeface="Candara"/>
                <a:cs typeface="Candara"/>
              </a:rPr>
              <a:t>2002,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sales</a:t>
            </a:r>
            <a:r>
              <a:rPr sz="155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5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SPONGEBOB</a:t>
            </a:r>
            <a:r>
              <a:rPr sz="155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dolls</a:t>
            </a:r>
            <a:r>
              <a:rPr sz="1550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sold</a:t>
            </a:r>
            <a:r>
              <a:rPr sz="155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at</a:t>
            </a:r>
            <a:r>
              <a:rPr sz="155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5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rate</a:t>
            </a:r>
            <a:r>
              <a:rPr sz="155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50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75,000</a:t>
            </a:r>
            <a:r>
              <a:rPr sz="155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per</a:t>
            </a:r>
            <a:r>
              <a:rPr sz="155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week.</a:t>
            </a:r>
            <a:r>
              <a:rPr sz="1550" spc="1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Other</a:t>
            </a:r>
            <a:r>
              <a:rPr sz="155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25" dirty="0">
                <a:solidFill>
                  <a:srgbClr val="231F20"/>
                </a:solidFill>
                <a:latin typeface="Candara"/>
                <a:cs typeface="Candara"/>
              </a:rPr>
              <a:t>li-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censed</a:t>
            </a:r>
            <a:r>
              <a:rPr sz="155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products</a:t>
            </a:r>
            <a:r>
              <a:rPr sz="155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include</a:t>
            </a:r>
            <a:r>
              <a:rPr sz="155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cereal,</a:t>
            </a:r>
            <a:r>
              <a:rPr sz="155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video</a:t>
            </a:r>
            <a:r>
              <a:rPr sz="155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games,</a:t>
            </a:r>
            <a:r>
              <a:rPr sz="155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clothing and</a:t>
            </a:r>
            <a:r>
              <a:rPr sz="155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electronics.</a:t>
            </a:r>
            <a:r>
              <a:rPr sz="155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25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character</a:t>
            </a:r>
            <a:r>
              <a:rPr sz="155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has</a:t>
            </a:r>
            <a:r>
              <a:rPr sz="155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also</a:t>
            </a:r>
            <a:r>
              <a:rPr sz="155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been</a:t>
            </a:r>
            <a:r>
              <a:rPr sz="1550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used</a:t>
            </a:r>
            <a:r>
              <a:rPr sz="155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extensively</a:t>
            </a:r>
            <a:r>
              <a:rPr sz="155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550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promotional</a:t>
            </a:r>
            <a:r>
              <a:rPr sz="155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programs</a:t>
            </a:r>
            <a:r>
              <a:rPr sz="155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55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20" dirty="0">
                <a:solidFill>
                  <a:srgbClr val="231F20"/>
                </a:solidFill>
                <a:latin typeface="Candara"/>
                <a:cs typeface="Candara"/>
              </a:rPr>
              <a:t>vir-</a:t>
            </a:r>
            <a:endParaRPr sz="1550">
              <a:latin typeface="Candara"/>
              <a:cs typeface="Candara"/>
            </a:endParaRPr>
          </a:p>
          <a:p>
            <a:pPr marL="12700" algn="just">
              <a:lnSpc>
                <a:spcPct val="100000"/>
              </a:lnSpc>
              <a:spcBef>
                <a:spcPts val="35"/>
              </a:spcBef>
            </a:pP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tually</a:t>
            </a:r>
            <a:r>
              <a:rPr sz="155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every</a:t>
            </a:r>
            <a:r>
              <a:rPr sz="155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fast</a:t>
            </a:r>
            <a:r>
              <a:rPr sz="155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food and</a:t>
            </a:r>
            <a:r>
              <a:rPr sz="155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convenience</a:t>
            </a:r>
            <a:r>
              <a:rPr sz="1550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store</a:t>
            </a:r>
            <a:r>
              <a:rPr sz="1550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chain</a:t>
            </a:r>
            <a:r>
              <a:rPr sz="155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55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55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almost</a:t>
            </a:r>
            <a:r>
              <a:rPr sz="1550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all</a:t>
            </a:r>
            <a:r>
              <a:rPr sz="155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major</a:t>
            </a:r>
            <a:r>
              <a:rPr sz="155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" dirty="0">
                <a:solidFill>
                  <a:srgbClr val="231F20"/>
                </a:solidFill>
                <a:latin typeface="Candara"/>
                <a:cs typeface="Candara"/>
              </a:rPr>
              <a:t>retailers.</a:t>
            </a:r>
            <a:endParaRPr sz="1550">
              <a:latin typeface="Candara"/>
              <a:cs typeface="Candar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7940" y="3588245"/>
            <a:ext cx="1137081" cy="160437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82784" y="1682029"/>
            <a:ext cx="422846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70710" marR="5080" indent="-1858645">
              <a:lnSpc>
                <a:spcPct val="101499"/>
              </a:lnSpc>
              <a:spcBef>
                <a:spcPts val="95"/>
              </a:spcBef>
            </a:pPr>
            <a:r>
              <a:rPr dirty="0"/>
              <a:t>SPONGEBOB</a:t>
            </a:r>
            <a:r>
              <a:rPr spc="80" dirty="0"/>
              <a:t> </a:t>
            </a:r>
            <a:r>
              <a:rPr dirty="0"/>
              <a:t>SQUAREPANTS</a:t>
            </a:r>
            <a:r>
              <a:rPr spc="70" dirty="0"/>
              <a:t> </a:t>
            </a:r>
            <a:r>
              <a:rPr dirty="0"/>
              <a:t>TV</a:t>
            </a:r>
            <a:r>
              <a:rPr spc="60" dirty="0"/>
              <a:t> </a:t>
            </a:r>
            <a:r>
              <a:rPr spc="-10" dirty="0"/>
              <a:t>SERIES </a:t>
            </a:r>
            <a:r>
              <a:rPr spc="-20" dirty="0"/>
              <a:t>1999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" y="1057275"/>
            <a:ext cx="1636395" cy="5658485"/>
          </a:xfrm>
          <a:custGeom>
            <a:avLst/>
            <a:gdLst/>
            <a:ahLst/>
            <a:cxnLst/>
            <a:rect l="l" t="t" r="r" b="b"/>
            <a:pathLst>
              <a:path w="1636395" h="5658484">
                <a:moveTo>
                  <a:pt x="1636369" y="5657862"/>
                </a:moveTo>
                <a:lnTo>
                  <a:pt x="1592848" y="5632128"/>
                </a:lnTo>
                <a:lnTo>
                  <a:pt x="1506427" y="5579632"/>
                </a:lnTo>
                <a:lnTo>
                  <a:pt x="1462915" y="5554512"/>
                </a:lnTo>
                <a:lnTo>
                  <a:pt x="1418794" y="5531239"/>
                </a:lnTo>
                <a:lnTo>
                  <a:pt x="1373760" y="5510636"/>
                </a:lnTo>
                <a:lnTo>
                  <a:pt x="1290739" y="5480023"/>
                </a:lnTo>
                <a:lnTo>
                  <a:pt x="1256675" y="5461792"/>
                </a:lnTo>
                <a:lnTo>
                  <a:pt x="1227596" y="5437039"/>
                </a:lnTo>
                <a:lnTo>
                  <a:pt x="1205782" y="5403971"/>
                </a:lnTo>
                <a:lnTo>
                  <a:pt x="1193515" y="5360795"/>
                </a:lnTo>
                <a:lnTo>
                  <a:pt x="1193076" y="5305717"/>
                </a:lnTo>
                <a:lnTo>
                  <a:pt x="1191616" y="5284294"/>
                </a:lnTo>
                <a:lnTo>
                  <a:pt x="1184603" y="5266982"/>
                </a:lnTo>
                <a:lnTo>
                  <a:pt x="1172796" y="5255403"/>
                </a:lnTo>
                <a:lnTo>
                  <a:pt x="1156957" y="5251183"/>
                </a:lnTo>
                <a:lnTo>
                  <a:pt x="1153401" y="5251183"/>
                </a:lnTo>
                <a:lnTo>
                  <a:pt x="1149642" y="5251742"/>
                </a:lnTo>
                <a:lnTo>
                  <a:pt x="1137551" y="5255399"/>
                </a:lnTo>
                <a:lnTo>
                  <a:pt x="1130007" y="5256542"/>
                </a:lnTo>
                <a:lnTo>
                  <a:pt x="1122972" y="5256542"/>
                </a:lnTo>
                <a:lnTo>
                  <a:pt x="1094230" y="5249568"/>
                </a:lnTo>
                <a:lnTo>
                  <a:pt x="1070308" y="5231769"/>
                </a:lnTo>
                <a:lnTo>
                  <a:pt x="1049134" y="5207834"/>
                </a:lnTo>
                <a:lnTo>
                  <a:pt x="1028636" y="5182450"/>
                </a:lnTo>
                <a:lnTo>
                  <a:pt x="994242" y="5142103"/>
                </a:lnTo>
                <a:lnTo>
                  <a:pt x="958533" y="5104005"/>
                </a:lnTo>
                <a:lnTo>
                  <a:pt x="919597" y="5071115"/>
                </a:lnTo>
                <a:lnTo>
                  <a:pt x="875522" y="5046391"/>
                </a:lnTo>
                <a:lnTo>
                  <a:pt x="824395" y="5032794"/>
                </a:lnTo>
                <a:lnTo>
                  <a:pt x="833448" y="5012083"/>
                </a:lnTo>
                <a:lnTo>
                  <a:pt x="843992" y="4998800"/>
                </a:lnTo>
                <a:lnTo>
                  <a:pt x="855682" y="4991726"/>
                </a:lnTo>
                <a:lnTo>
                  <a:pt x="868172" y="4989639"/>
                </a:lnTo>
                <a:lnTo>
                  <a:pt x="875849" y="4990265"/>
                </a:lnTo>
                <a:lnTo>
                  <a:pt x="883612" y="4991969"/>
                </a:lnTo>
                <a:lnTo>
                  <a:pt x="891389" y="4994493"/>
                </a:lnTo>
                <a:lnTo>
                  <a:pt x="942451" y="5015491"/>
                </a:lnTo>
                <a:lnTo>
                  <a:pt x="1072492" y="5070644"/>
                </a:lnTo>
                <a:lnTo>
                  <a:pt x="1115847" y="5088559"/>
                </a:lnTo>
                <a:lnTo>
                  <a:pt x="1142240" y="5098903"/>
                </a:lnTo>
                <a:lnTo>
                  <a:pt x="1169217" y="5108930"/>
                </a:lnTo>
                <a:lnTo>
                  <a:pt x="1197345" y="5116509"/>
                </a:lnTo>
                <a:lnTo>
                  <a:pt x="1227188" y="5119509"/>
                </a:lnTo>
                <a:lnTo>
                  <a:pt x="1238093" y="5119087"/>
                </a:lnTo>
                <a:lnTo>
                  <a:pt x="1249299" y="5117761"/>
                </a:lnTo>
                <a:lnTo>
                  <a:pt x="1260828" y="5115443"/>
                </a:lnTo>
                <a:lnTo>
                  <a:pt x="1272705" y="5112042"/>
                </a:lnTo>
                <a:lnTo>
                  <a:pt x="1242449" y="5065860"/>
                </a:lnTo>
                <a:lnTo>
                  <a:pt x="1207497" y="5031172"/>
                </a:lnTo>
                <a:lnTo>
                  <a:pt x="1169366" y="5005289"/>
                </a:lnTo>
                <a:lnTo>
                  <a:pt x="1129577" y="4985520"/>
                </a:lnTo>
                <a:lnTo>
                  <a:pt x="1051102" y="4953571"/>
                </a:lnTo>
                <a:lnTo>
                  <a:pt x="1007887" y="4930203"/>
                </a:lnTo>
                <a:lnTo>
                  <a:pt x="969521" y="4901617"/>
                </a:lnTo>
                <a:lnTo>
                  <a:pt x="934618" y="4868467"/>
                </a:lnTo>
                <a:lnTo>
                  <a:pt x="901794" y="4831404"/>
                </a:lnTo>
                <a:lnTo>
                  <a:pt x="869663" y="4791080"/>
                </a:lnTo>
                <a:lnTo>
                  <a:pt x="836841" y="4748149"/>
                </a:lnTo>
                <a:lnTo>
                  <a:pt x="844520" y="4745811"/>
                </a:lnTo>
                <a:lnTo>
                  <a:pt x="851987" y="4744208"/>
                </a:lnTo>
                <a:lnTo>
                  <a:pt x="859256" y="4743287"/>
                </a:lnTo>
                <a:lnTo>
                  <a:pt x="866343" y="4742992"/>
                </a:lnTo>
                <a:lnTo>
                  <a:pt x="884443" y="4744857"/>
                </a:lnTo>
                <a:lnTo>
                  <a:pt x="901569" y="4749773"/>
                </a:lnTo>
                <a:lnTo>
                  <a:pt x="917967" y="4756724"/>
                </a:lnTo>
                <a:lnTo>
                  <a:pt x="949557" y="4772661"/>
                </a:lnTo>
                <a:lnTo>
                  <a:pt x="965239" y="4779610"/>
                </a:lnTo>
                <a:lnTo>
                  <a:pt x="981171" y="4784524"/>
                </a:lnTo>
                <a:lnTo>
                  <a:pt x="997597" y="4786388"/>
                </a:lnTo>
                <a:lnTo>
                  <a:pt x="1001242" y="4786287"/>
                </a:lnTo>
                <a:lnTo>
                  <a:pt x="1008710" y="4759883"/>
                </a:lnTo>
                <a:lnTo>
                  <a:pt x="967913" y="4733079"/>
                </a:lnTo>
                <a:lnTo>
                  <a:pt x="934726" y="4699998"/>
                </a:lnTo>
                <a:lnTo>
                  <a:pt x="908456" y="4661212"/>
                </a:lnTo>
                <a:lnTo>
                  <a:pt x="888413" y="4617292"/>
                </a:lnTo>
                <a:lnTo>
                  <a:pt x="873907" y="4568810"/>
                </a:lnTo>
                <a:lnTo>
                  <a:pt x="864247" y="4516335"/>
                </a:lnTo>
                <a:lnTo>
                  <a:pt x="855803" y="4480946"/>
                </a:lnTo>
                <a:lnTo>
                  <a:pt x="839652" y="4455448"/>
                </a:lnTo>
                <a:lnTo>
                  <a:pt x="818365" y="4435432"/>
                </a:lnTo>
                <a:lnTo>
                  <a:pt x="794512" y="4416488"/>
                </a:lnTo>
                <a:lnTo>
                  <a:pt x="757746" y="4386431"/>
                </a:lnTo>
                <a:lnTo>
                  <a:pt x="683620" y="4326630"/>
                </a:lnTo>
                <a:lnTo>
                  <a:pt x="646794" y="4296065"/>
                </a:lnTo>
                <a:lnTo>
                  <a:pt x="610480" y="4264511"/>
                </a:lnTo>
                <a:lnTo>
                  <a:pt x="574944" y="4231556"/>
                </a:lnTo>
                <a:lnTo>
                  <a:pt x="540455" y="4196790"/>
                </a:lnTo>
                <a:lnTo>
                  <a:pt x="507277" y="4159803"/>
                </a:lnTo>
                <a:lnTo>
                  <a:pt x="475678" y="4120184"/>
                </a:lnTo>
                <a:lnTo>
                  <a:pt x="520355" y="4130268"/>
                </a:lnTo>
                <a:lnTo>
                  <a:pt x="563158" y="4146613"/>
                </a:lnTo>
                <a:lnTo>
                  <a:pt x="604957" y="4167218"/>
                </a:lnTo>
                <a:lnTo>
                  <a:pt x="689031" y="4213199"/>
                </a:lnTo>
                <a:lnTo>
                  <a:pt x="733050" y="4234573"/>
                </a:lnTo>
                <a:lnTo>
                  <a:pt x="779551" y="4252201"/>
                </a:lnTo>
                <a:lnTo>
                  <a:pt x="748700" y="4209500"/>
                </a:lnTo>
                <a:lnTo>
                  <a:pt x="716126" y="4170946"/>
                </a:lnTo>
                <a:lnTo>
                  <a:pt x="682138" y="4135913"/>
                </a:lnTo>
                <a:lnTo>
                  <a:pt x="647042" y="4103775"/>
                </a:lnTo>
                <a:lnTo>
                  <a:pt x="611147" y="4073906"/>
                </a:lnTo>
                <a:lnTo>
                  <a:pt x="574759" y="4045680"/>
                </a:lnTo>
                <a:lnTo>
                  <a:pt x="501739" y="3991651"/>
                </a:lnTo>
                <a:lnTo>
                  <a:pt x="465721" y="3964597"/>
                </a:lnTo>
                <a:lnTo>
                  <a:pt x="392550" y="3905189"/>
                </a:lnTo>
                <a:lnTo>
                  <a:pt x="354682" y="3878786"/>
                </a:lnTo>
                <a:lnTo>
                  <a:pt x="313778" y="3858983"/>
                </a:lnTo>
                <a:lnTo>
                  <a:pt x="297082" y="3852658"/>
                </a:lnTo>
                <a:lnTo>
                  <a:pt x="281085" y="3841381"/>
                </a:lnTo>
                <a:lnTo>
                  <a:pt x="272095" y="3823504"/>
                </a:lnTo>
                <a:lnTo>
                  <a:pt x="276415" y="3797376"/>
                </a:lnTo>
                <a:lnTo>
                  <a:pt x="282805" y="3785969"/>
                </a:lnTo>
                <a:lnTo>
                  <a:pt x="290247" y="3778619"/>
                </a:lnTo>
                <a:lnTo>
                  <a:pt x="298548" y="3774682"/>
                </a:lnTo>
                <a:lnTo>
                  <a:pt x="307517" y="3773512"/>
                </a:lnTo>
                <a:lnTo>
                  <a:pt x="316330" y="3774351"/>
                </a:lnTo>
                <a:lnTo>
                  <a:pt x="325400" y="3776514"/>
                </a:lnTo>
                <a:lnTo>
                  <a:pt x="334569" y="3779476"/>
                </a:lnTo>
                <a:lnTo>
                  <a:pt x="343674" y="3782707"/>
                </a:lnTo>
                <a:lnTo>
                  <a:pt x="389631" y="3796276"/>
                </a:lnTo>
                <a:lnTo>
                  <a:pt x="438629" y="3803243"/>
                </a:lnTo>
                <a:lnTo>
                  <a:pt x="491832" y="3805810"/>
                </a:lnTo>
                <a:lnTo>
                  <a:pt x="550405" y="3806177"/>
                </a:lnTo>
                <a:lnTo>
                  <a:pt x="521811" y="3770630"/>
                </a:lnTo>
                <a:lnTo>
                  <a:pt x="489305" y="3745344"/>
                </a:lnTo>
                <a:lnTo>
                  <a:pt x="454346" y="3726808"/>
                </a:lnTo>
                <a:lnTo>
                  <a:pt x="418395" y="3711509"/>
                </a:lnTo>
                <a:lnTo>
                  <a:pt x="382910" y="3695936"/>
                </a:lnTo>
                <a:lnTo>
                  <a:pt x="349351" y="3676577"/>
                </a:lnTo>
                <a:lnTo>
                  <a:pt x="319179" y="3649919"/>
                </a:lnTo>
                <a:lnTo>
                  <a:pt x="293852" y="3612451"/>
                </a:lnTo>
                <a:lnTo>
                  <a:pt x="304711" y="3609864"/>
                </a:lnTo>
                <a:lnTo>
                  <a:pt x="315331" y="3608096"/>
                </a:lnTo>
                <a:lnTo>
                  <a:pt x="325728" y="3607084"/>
                </a:lnTo>
                <a:lnTo>
                  <a:pt x="335915" y="3606761"/>
                </a:lnTo>
                <a:lnTo>
                  <a:pt x="375841" y="3611238"/>
                </a:lnTo>
                <a:lnTo>
                  <a:pt x="413456" y="3621617"/>
                </a:lnTo>
                <a:lnTo>
                  <a:pt x="449731" y="3633325"/>
                </a:lnTo>
                <a:lnTo>
                  <a:pt x="485635" y="3641788"/>
                </a:lnTo>
                <a:lnTo>
                  <a:pt x="493572" y="3643058"/>
                </a:lnTo>
                <a:lnTo>
                  <a:pt x="500621" y="3643718"/>
                </a:lnTo>
                <a:lnTo>
                  <a:pt x="506831" y="3643718"/>
                </a:lnTo>
                <a:lnTo>
                  <a:pt x="529059" y="3639260"/>
                </a:lnTo>
                <a:lnTo>
                  <a:pt x="541388" y="3625311"/>
                </a:lnTo>
                <a:lnTo>
                  <a:pt x="544839" y="3601011"/>
                </a:lnTo>
                <a:lnTo>
                  <a:pt x="540435" y="3565499"/>
                </a:lnTo>
                <a:lnTo>
                  <a:pt x="534466" y="3510590"/>
                </a:lnTo>
                <a:lnTo>
                  <a:pt x="541097" y="3469670"/>
                </a:lnTo>
                <a:lnTo>
                  <a:pt x="560332" y="3444111"/>
                </a:lnTo>
                <a:lnTo>
                  <a:pt x="592175" y="3435286"/>
                </a:lnTo>
                <a:lnTo>
                  <a:pt x="600762" y="3435717"/>
                </a:lnTo>
                <a:lnTo>
                  <a:pt x="609947" y="3437020"/>
                </a:lnTo>
                <a:lnTo>
                  <a:pt x="619730" y="3439208"/>
                </a:lnTo>
                <a:lnTo>
                  <a:pt x="641968" y="3446107"/>
                </a:lnTo>
                <a:lnTo>
                  <a:pt x="652616" y="3448770"/>
                </a:lnTo>
                <a:lnTo>
                  <a:pt x="662094" y="3450333"/>
                </a:lnTo>
                <a:lnTo>
                  <a:pt x="670445" y="3450843"/>
                </a:lnTo>
                <a:lnTo>
                  <a:pt x="691385" y="3445057"/>
                </a:lnTo>
                <a:lnTo>
                  <a:pt x="700852" y="3429077"/>
                </a:lnTo>
                <a:lnTo>
                  <a:pt x="700599" y="3404975"/>
                </a:lnTo>
                <a:lnTo>
                  <a:pt x="692378" y="3374821"/>
                </a:lnTo>
                <a:lnTo>
                  <a:pt x="681341" y="3327404"/>
                </a:lnTo>
                <a:lnTo>
                  <a:pt x="681779" y="3283106"/>
                </a:lnTo>
                <a:lnTo>
                  <a:pt x="690227" y="3240797"/>
                </a:lnTo>
                <a:lnTo>
                  <a:pt x="703216" y="3199343"/>
                </a:lnTo>
                <a:lnTo>
                  <a:pt x="717283" y="3157613"/>
                </a:lnTo>
                <a:lnTo>
                  <a:pt x="732169" y="3099938"/>
                </a:lnTo>
                <a:lnTo>
                  <a:pt x="734740" y="3051119"/>
                </a:lnTo>
                <a:lnTo>
                  <a:pt x="724638" y="3007365"/>
                </a:lnTo>
                <a:lnTo>
                  <a:pt x="701506" y="2964884"/>
                </a:lnTo>
                <a:lnTo>
                  <a:pt x="664984" y="2919882"/>
                </a:lnTo>
                <a:lnTo>
                  <a:pt x="632950" y="2887886"/>
                </a:lnTo>
                <a:lnTo>
                  <a:pt x="599287" y="2857541"/>
                </a:lnTo>
                <a:lnTo>
                  <a:pt x="562357" y="2828295"/>
                </a:lnTo>
                <a:lnTo>
                  <a:pt x="520522" y="2799600"/>
                </a:lnTo>
                <a:lnTo>
                  <a:pt x="563519" y="2787968"/>
                </a:lnTo>
                <a:lnTo>
                  <a:pt x="580546" y="2771563"/>
                </a:lnTo>
                <a:lnTo>
                  <a:pt x="579797" y="2751720"/>
                </a:lnTo>
                <a:lnTo>
                  <a:pt x="569462" y="2729773"/>
                </a:lnTo>
                <a:lnTo>
                  <a:pt x="557734" y="2707056"/>
                </a:lnTo>
                <a:lnTo>
                  <a:pt x="552804" y="2684904"/>
                </a:lnTo>
                <a:lnTo>
                  <a:pt x="562864" y="2664650"/>
                </a:lnTo>
                <a:lnTo>
                  <a:pt x="568655" y="2663596"/>
                </a:lnTo>
                <a:lnTo>
                  <a:pt x="574370" y="2663101"/>
                </a:lnTo>
                <a:lnTo>
                  <a:pt x="580034" y="2663101"/>
                </a:lnTo>
                <a:lnTo>
                  <a:pt x="608580" y="2667021"/>
                </a:lnTo>
                <a:lnTo>
                  <a:pt x="636636" y="2677356"/>
                </a:lnTo>
                <a:lnTo>
                  <a:pt x="664671" y="2691968"/>
                </a:lnTo>
                <a:lnTo>
                  <a:pt x="693153" y="2708719"/>
                </a:lnTo>
                <a:lnTo>
                  <a:pt x="722561" y="2725470"/>
                </a:lnTo>
                <a:lnTo>
                  <a:pt x="753357" y="2740082"/>
                </a:lnTo>
                <a:lnTo>
                  <a:pt x="786011" y="2750417"/>
                </a:lnTo>
                <a:lnTo>
                  <a:pt x="820991" y="2754337"/>
                </a:lnTo>
                <a:lnTo>
                  <a:pt x="832592" y="2753900"/>
                </a:lnTo>
                <a:lnTo>
                  <a:pt x="844489" y="2752542"/>
                </a:lnTo>
                <a:lnTo>
                  <a:pt x="856695" y="2750196"/>
                </a:lnTo>
                <a:lnTo>
                  <a:pt x="869226" y="2746794"/>
                </a:lnTo>
                <a:lnTo>
                  <a:pt x="825318" y="2715847"/>
                </a:lnTo>
                <a:lnTo>
                  <a:pt x="780792" y="2688052"/>
                </a:lnTo>
                <a:lnTo>
                  <a:pt x="736020" y="2662483"/>
                </a:lnTo>
                <a:lnTo>
                  <a:pt x="647216" y="2614317"/>
                </a:lnTo>
                <a:lnTo>
                  <a:pt x="603926" y="2589869"/>
                </a:lnTo>
                <a:lnTo>
                  <a:pt x="561870" y="2563941"/>
                </a:lnTo>
                <a:lnTo>
                  <a:pt x="521420" y="2535609"/>
                </a:lnTo>
                <a:lnTo>
                  <a:pt x="482947" y="2503945"/>
                </a:lnTo>
                <a:lnTo>
                  <a:pt x="446820" y="2468024"/>
                </a:lnTo>
                <a:lnTo>
                  <a:pt x="413410" y="2426919"/>
                </a:lnTo>
                <a:lnTo>
                  <a:pt x="420838" y="2419005"/>
                </a:lnTo>
                <a:lnTo>
                  <a:pt x="428247" y="2414014"/>
                </a:lnTo>
                <a:lnTo>
                  <a:pt x="435613" y="2411411"/>
                </a:lnTo>
                <a:lnTo>
                  <a:pt x="442912" y="2410663"/>
                </a:lnTo>
                <a:lnTo>
                  <a:pt x="448894" y="2410663"/>
                </a:lnTo>
                <a:lnTo>
                  <a:pt x="471868" y="2416035"/>
                </a:lnTo>
                <a:lnTo>
                  <a:pt x="481876" y="2416035"/>
                </a:lnTo>
                <a:lnTo>
                  <a:pt x="486346" y="2415044"/>
                </a:lnTo>
                <a:lnTo>
                  <a:pt x="490626" y="2412250"/>
                </a:lnTo>
                <a:lnTo>
                  <a:pt x="490626" y="2411450"/>
                </a:lnTo>
                <a:lnTo>
                  <a:pt x="492760" y="2411183"/>
                </a:lnTo>
                <a:lnTo>
                  <a:pt x="540804" y="2412365"/>
                </a:lnTo>
                <a:lnTo>
                  <a:pt x="572117" y="2411305"/>
                </a:lnTo>
                <a:lnTo>
                  <a:pt x="607021" y="2407106"/>
                </a:lnTo>
                <a:lnTo>
                  <a:pt x="678691" y="2383166"/>
                </a:lnTo>
                <a:lnTo>
                  <a:pt x="711001" y="2360362"/>
                </a:lnTo>
                <a:lnTo>
                  <a:pt x="737993" y="2328295"/>
                </a:lnTo>
                <a:lnTo>
                  <a:pt x="757436" y="2285434"/>
                </a:lnTo>
                <a:lnTo>
                  <a:pt x="767105" y="2230246"/>
                </a:lnTo>
                <a:lnTo>
                  <a:pt x="777074" y="2230246"/>
                </a:lnTo>
                <a:lnTo>
                  <a:pt x="782053" y="2221433"/>
                </a:lnTo>
                <a:lnTo>
                  <a:pt x="794699" y="2190772"/>
                </a:lnTo>
                <a:lnTo>
                  <a:pt x="799174" y="2154329"/>
                </a:lnTo>
                <a:lnTo>
                  <a:pt x="806918" y="2122835"/>
                </a:lnTo>
                <a:lnTo>
                  <a:pt x="829373" y="2107018"/>
                </a:lnTo>
                <a:lnTo>
                  <a:pt x="858564" y="2101646"/>
                </a:lnTo>
                <a:lnTo>
                  <a:pt x="887520" y="2094309"/>
                </a:lnTo>
                <a:lnTo>
                  <a:pt x="916580" y="2087834"/>
                </a:lnTo>
                <a:lnTo>
                  <a:pt x="946086" y="2085047"/>
                </a:lnTo>
                <a:lnTo>
                  <a:pt x="954164" y="2085295"/>
                </a:lnTo>
                <a:lnTo>
                  <a:pt x="962307" y="2086073"/>
                </a:lnTo>
                <a:lnTo>
                  <a:pt x="970521" y="2087437"/>
                </a:lnTo>
                <a:lnTo>
                  <a:pt x="978814" y="2089442"/>
                </a:lnTo>
                <a:lnTo>
                  <a:pt x="1009144" y="2098510"/>
                </a:lnTo>
                <a:lnTo>
                  <a:pt x="1040177" y="2107033"/>
                </a:lnTo>
                <a:lnTo>
                  <a:pt x="1071672" y="2113357"/>
                </a:lnTo>
                <a:lnTo>
                  <a:pt x="1103388" y="2115832"/>
                </a:lnTo>
                <a:lnTo>
                  <a:pt x="1124630" y="2121478"/>
                </a:lnTo>
                <a:lnTo>
                  <a:pt x="1169934" y="2146318"/>
                </a:lnTo>
                <a:lnTo>
                  <a:pt x="1191869" y="2151964"/>
                </a:lnTo>
                <a:lnTo>
                  <a:pt x="1205403" y="2148662"/>
                </a:lnTo>
                <a:lnTo>
                  <a:pt x="1217795" y="2137470"/>
                </a:lnTo>
                <a:lnTo>
                  <a:pt x="1228736" y="2116424"/>
                </a:lnTo>
                <a:lnTo>
                  <a:pt x="1237919" y="2083562"/>
                </a:lnTo>
                <a:lnTo>
                  <a:pt x="1237919" y="2082609"/>
                </a:lnTo>
                <a:lnTo>
                  <a:pt x="1239926" y="2082190"/>
                </a:lnTo>
                <a:lnTo>
                  <a:pt x="1243482" y="2082190"/>
                </a:lnTo>
                <a:lnTo>
                  <a:pt x="1264067" y="2084003"/>
                </a:lnTo>
                <a:lnTo>
                  <a:pt x="1294044" y="2088364"/>
                </a:lnTo>
                <a:lnTo>
                  <a:pt x="1357464" y="2098243"/>
                </a:lnTo>
                <a:lnTo>
                  <a:pt x="1371471" y="2101375"/>
                </a:lnTo>
                <a:lnTo>
                  <a:pt x="1385927" y="2105283"/>
                </a:lnTo>
                <a:lnTo>
                  <a:pt x="1400489" y="2108617"/>
                </a:lnTo>
                <a:lnTo>
                  <a:pt x="1439135" y="2103285"/>
                </a:lnTo>
                <a:lnTo>
                  <a:pt x="1459509" y="2077681"/>
                </a:lnTo>
                <a:lnTo>
                  <a:pt x="1456570" y="2049767"/>
                </a:lnTo>
                <a:lnTo>
                  <a:pt x="1399300" y="1993939"/>
                </a:lnTo>
                <a:lnTo>
                  <a:pt x="1359877" y="1980869"/>
                </a:lnTo>
                <a:lnTo>
                  <a:pt x="1318988" y="1976218"/>
                </a:lnTo>
                <a:lnTo>
                  <a:pt x="1278432" y="1974100"/>
                </a:lnTo>
                <a:lnTo>
                  <a:pt x="1263738" y="1974461"/>
                </a:lnTo>
                <a:lnTo>
                  <a:pt x="1249159" y="1975627"/>
                </a:lnTo>
                <a:lnTo>
                  <a:pt x="1234713" y="1977722"/>
                </a:lnTo>
                <a:lnTo>
                  <a:pt x="1212512" y="1982766"/>
                </a:lnTo>
                <a:lnTo>
                  <a:pt x="1204960" y="1984114"/>
                </a:lnTo>
                <a:lnTo>
                  <a:pt x="1197755" y="1984920"/>
                </a:lnTo>
                <a:lnTo>
                  <a:pt x="1190891" y="1985187"/>
                </a:lnTo>
                <a:lnTo>
                  <a:pt x="1166257" y="1980848"/>
                </a:lnTo>
                <a:lnTo>
                  <a:pt x="1146684" y="1968114"/>
                </a:lnTo>
                <a:lnTo>
                  <a:pt x="1131686" y="1947409"/>
                </a:lnTo>
                <a:lnTo>
                  <a:pt x="1120775" y="1919160"/>
                </a:lnTo>
                <a:lnTo>
                  <a:pt x="1104962" y="1881939"/>
                </a:lnTo>
                <a:lnTo>
                  <a:pt x="1083762" y="1852418"/>
                </a:lnTo>
                <a:lnTo>
                  <a:pt x="1057411" y="1828399"/>
                </a:lnTo>
                <a:lnTo>
                  <a:pt x="1026147" y="1807679"/>
                </a:lnTo>
                <a:lnTo>
                  <a:pt x="985241" y="1783024"/>
                </a:lnTo>
                <a:lnTo>
                  <a:pt x="903900" y="1732750"/>
                </a:lnTo>
                <a:lnTo>
                  <a:pt x="862996" y="1708300"/>
                </a:lnTo>
                <a:lnTo>
                  <a:pt x="821626" y="1685089"/>
                </a:lnTo>
                <a:lnTo>
                  <a:pt x="779555" y="1663699"/>
                </a:lnTo>
                <a:lnTo>
                  <a:pt x="736551" y="1644716"/>
                </a:lnTo>
                <a:lnTo>
                  <a:pt x="692378" y="1628724"/>
                </a:lnTo>
                <a:lnTo>
                  <a:pt x="674983" y="1622717"/>
                </a:lnTo>
                <a:lnTo>
                  <a:pt x="657821" y="1611476"/>
                </a:lnTo>
                <a:lnTo>
                  <a:pt x="642993" y="1591964"/>
                </a:lnTo>
                <a:lnTo>
                  <a:pt x="632599" y="1561147"/>
                </a:lnTo>
                <a:lnTo>
                  <a:pt x="682028" y="1573758"/>
                </a:lnTo>
                <a:lnTo>
                  <a:pt x="731044" y="1587989"/>
                </a:lnTo>
                <a:lnTo>
                  <a:pt x="779702" y="1603578"/>
                </a:lnTo>
                <a:lnTo>
                  <a:pt x="828058" y="1620262"/>
                </a:lnTo>
                <a:lnTo>
                  <a:pt x="876170" y="1637776"/>
                </a:lnTo>
                <a:lnTo>
                  <a:pt x="924091" y="1655858"/>
                </a:lnTo>
                <a:lnTo>
                  <a:pt x="1067280" y="1710881"/>
                </a:lnTo>
                <a:lnTo>
                  <a:pt x="1115004" y="1728603"/>
                </a:lnTo>
                <a:lnTo>
                  <a:pt x="1162819" y="1745577"/>
                </a:lnTo>
                <a:lnTo>
                  <a:pt x="1210780" y="1761540"/>
                </a:lnTo>
                <a:lnTo>
                  <a:pt x="1258944" y="1776228"/>
                </a:lnTo>
                <a:lnTo>
                  <a:pt x="1307366" y="1789379"/>
                </a:lnTo>
                <a:lnTo>
                  <a:pt x="1356103" y="1800729"/>
                </a:lnTo>
                <a:lnTo>
                  <a:pt x="1405211" y="1810015"/>
                </a:lnTo>
                <a:lnTo>
                  <a:pt x="1454745" y="1816973"/>
                </a:lnTo>
                <a:lnTo>
                  <a:pt x="1504762" y="1821341"/>
                </a:lnTo>
                <a:lnTo>
                  <a:pt x="1555318" y="1822856"/>
                </a:lnTo>
                <a:lnTo>
                  <a:pt x="1584096" y="1822348"/>
                </a:lnTo>
                <a:lnTo>
                  <a:pt x="1537929" y="1795972"/>
                </a:lnTo>
                <a:lnTo>
                  <a:pt x="1489622" y="1776604"/>
                </a:lnTo>
                <a:lnTo>
                  <a:pt x="1439935" y="1761474"/>
                </a:lnTo>
                <a:lnTo>
                  <a:pt x="1389628" y="1747810"/>
                </a:lnTo>
                <a:lnTo>
                  <a:pt x="1339460" y="1732843"/>
                </a:lnTo>
                <a:lnTo>
                  <a:pt x="1290193" y="1713801"/>
                </a:lnTo>
                <a:lnTo>
                  <a:pt x="1305449" y="1707758"/>
                </a:lnTo>
                <a:lnTo>
                  <a:pt x="1320557" y="1703687"/>
                </a:lnTo>
                <a:lnTo>
                  <a:pt x="1335529" y="1701391"/>
                </a:lnTo>
                <a:lnTo>
                  <a:pt x="1350378" y="1700669"/>
                </a:lnTo>
                <a:lnTo>
                  <a:pt x="1385707" y="1704181"/>
                </a:lnTo>
                <a:lnTo>
                  <a:pt x="1420558" y="1712841"/>
                </a:lnTo>
                <a:lnTo>
                  <a:pt x="1455094" y="1723831"/>
                </a:lnTo>
                <a:lnTo>
                  <a:pt x="1489481" y="1734337"/>
                </a:lnTo>
                <a:lnTo>
                  <a:pt x="1501836" y="1737435"/>
                </a:lnTo>
                <a:lnTo>
                  <a:pt x="1513916" y="1739915"/>
                </a:lnTo>
                <a:lnTo>
                  <a:pt x="1525614" y="1741563"/>
                </a:lnTo>
                <a:lnTo>
                  <a:pt x="1536827" y="1742160"/>
                </a:lnTo>
                <a:lnTo>
                  <a:pt x="1560200" y="1738390"/>
                </a:lnTo>
                <a:lnTo>
                  <a:pt x="1579206" y="1725342"/>
                </a:lnTo>
                <a:lnTo>
                  <a:pt x="1592583" y="1700412"/>
                </a:lnTo>
                <a:lnTo>
                  <a:pt x="1599069" y="1660994"/>
                </a:lnTo>
                <a:lnTo>
                  <a:pt x="1599069" y="1637525"/>
                </a:lnTo>
                <a:lnTo>
                  <a:pt x="1563528" y="1593835"/>
                </a:lnTo>
                <a:lnTo>
                  <a:pt x="1516824" y="1569948"/>
                </a:lnTo>
                <a:lnTo>
                  <a:pt x="1501029" y="1564310"/>
                </a:lnTo>
                <a:lnTo>
                  <a:pt x="1485682" y="1555646"/>
                </a:lnTo>
                <a:lnTo>
                  <a:pt x="1474067" y="1543132"/>
                </a:lnTo>
                <a:lnTo>
                  <a:pt x="1469466" y="1525943"/>
                </a:lnTo>
                <a:lnTo>
                  <a:pt x="1463180" y="1473981"/>
                </a:lnTo>
                <a:lnTo>
                  <a:pt x="1443617" y="1435538"/>
                </a:lnTo>
                <a:lnTo>
                  <a:pt x="1414248" y="1407233"/>
                </a:lnTo>
                <a:lnTo>
                  <a:pt x="1378540" y="1385688"/>
                </a:lnTo>
                <a:lnTo>
                  <a:pt x="1339964" y="1367523"/>
                </a:lnTo>
                <a:lnTo>
                  <a:pt x="1350847" y="1354429"/>
                </a:lnTo>
                <a:lnTo>
                  <a:pt x="1361411" y="1346152"/>
                </a:lnTo>
                <a:lnTo>
                  <a:pt x="1371675" y="1341823"/>
                </a:lnTo>
                <a:lnTo>
                  <a:pt x="1381658" y="1340573"/>
                </a:lnTo>
                <a:lnTo>
                  <a:pt x="1390015" y="1340573"/>
                </a:lnTo>
                <a:lnTo>
                  <a:pt x="1421345" y="1350098"/>
                </a:lnTo>
                <a:lnTo>
                  <a:pt x="1431036" y="1350035"/>
                </a:lnTo>
                <a:lnTo>
                  <a:pt x="1444957" y="1347354"/>
                </a:lnTo>
                <a:lnTo>
                  <a:pt x="1456134" y="1342586"/>
                </a:lnTo>
                <a:lnTo>
                  <a:pt x="1464048" y="1333419"/>
                </a:lnTo>
                <a:lnTo>
                  <a:pt x="1467053" y="1317650"/>
                </a:lnTo>
                <a:lnTo>
                  <a:pt x="1465602" y="1301652"/>
                </a:lnTo>
                <a:lnTo>
                  <a:pt x="1461108" y="1286479"/>
                </a:lnTo>
                <a:lnTo>
                  <a:pt x="1453353" y="1275157"/>
                </a:lnTo>
                <a:lnTo>
                  <a:pt x="1442123" y="1270711"/>
                </a:lnTo>
                <a:lnTo>
                  <a:pt x="1397764" y="1261818"/>
                </a:lnTo>
                <a:lnTo>
                  <a:pt x="1357458" y="1240909"/>
                </a:lnTo>
                <a:lnTo>
                  <a:pt x="1319461" y="1212861"/>
                </a:lnTo>
                <a:lnTo>
                  <a:pt x="1282027" y="1182553"/>
                </a:lnTo>
                <a:lnTo>
                  <a:pt x="1243412" y="1154864"/>
                </a:lnTo>
                <a:lnTo>
                  <a:pt x="1201872" y="1134672"/>
                </a:lnTo>
                <a:lnTo>
                  <a:pt x="1155661" y="1126858"/>
                </a:lnTo>
                <a:lnTo>
                  <a:pt x="1132039" y="1118362"/>
                </a:lnTo>
                <a:lnTo>
                  <a:pt x="1134136" y="1096911"/>
                </a:lnTo>
                <a:lnTo>
                  <a:pt x="1145801" y="1068559"/>
                </a:lnTo>
                <a:lnTo>
                  <a:pt x="1150888" y="1039363"/>
                </a:lnTo>
                <a:lnTo>
                  <a:pt x="1133246" y="1015377"/>
                </a:lnTo>
                <a:lnTo>
                  <a:pt x="1132870" y="1009237"/>
                </a:lnTo>
                <a:lnTo>
                  <a:pt x="1144562" y="1003393"/>
                </a:lnTo>
                <a:lnTo>
                  <a:pt x="1162492" y="999023"/>
                </a:lnTo>
                <a:lnTo>
                  <a:pt x="1180833" y="997305"/>
                </a:lnTo>
                <a:lnTo>
                  <a:pt x="1183474" y="997305"/>
                </a:lnTo>
                <a:lnTo>
                  <a:pt x="1188046" y="997775"/>
                </a:lnTo>
                <a:lnTo>
                  <a:pt x="1198929" y="1000884"/>
                </a:lnTo>
                <a:lnTo>
                  <a:pt x="1209689" y="1005606"/>
                </a:lnTo>
                <a:lnTo>
                  <a:pt x="1220699" y="1009921"/>
                </a:lnTo>
                <a:lnTo>
                  <a:pt x="1232331" y="1011808"/>
                </a:lnTo>
                <a:lnTo>
                  <a:pt x="1237932" y="1011808"/>
                </a:lnTo>
                <a:lnTo>
                  <a:pt x="1243863" y="1010361"/>
                </a:lnTo>
                <a:lnTo>
                  <a:pt x="1250276" y="1006576"/>
                </a:lnTo>
                <a:lnTo>
                  <a:pt x="1251962" y="972609"/>
                </a:lnTo>
                <a:lnTo>
                  <a:pt x="1241269" y="948269"/>
                </a:lnTo>
                <a:lnTo>
                  <a:pt x="1200505" y="918565"/>
                </a:lnTo>
                <a:lnTo>
                  <a:pt x="1151827" y="891594"/>
                </a:lnTo>
                <a:lnTo>
                  <a:pt x="1102442" y="865701"/>
                </a:lnTo>
                <a:lnTo>
                  <a:pt x="1051647" y="844209"/>
                </a:lnTo>
                <a:lnTo>
                  <a:pt x="982047" y="825994"/>
                </a:lnTo>
                <a:lnTo>
                  <a:pt x="969791" y="816873"/>
                </a:lnTo>
                <a:lnTo>
                  <a:pt x="962668" y="802804"/>
                </a:lnTo>
                <a:lnTo>
                  <a:pt x="961377" y="783513"/>
                </a:lnTo>
                <a:lnTo>
                  <a:pt x="964732" y="769870"/>
                </a:lnTo>
                <a:lnTo>
                  <a:pt x="970151" y="761461"/>
                </a:lnTo>
                <a:lnTo>
                  <a:pt x="977177" y="757208"/>
                </a:lnTo>
                <a:lnTo>
                  <a:pt x="985354" y="756030"/>
                </a:lnTo>
                <a:lnTo>
                  <a:pt x="991707" y="756484"/>
                </a:lnTo>
                <a:lnTo>
                  <a:pt x="1011199" y="760031"/>
                </a:lnTo>
                <a:lnTo>
                  <a:pt x="1017435" y="761504"/>
                </a:lnTo>
                <a:lnTo>
                  <a:pt x="1023658" y="764438"/>
                </a:lnTo>
                <a:lnTo>
                  <a:pt x="1036116" y="764438"/>
                </a:lnTo>
                <a:lnTo>
                  <a:pt x="1042352" y="761504"/>
                </a:lnTo>
                <a:lnTo>
                  <a:pt x="1048588" y="751243"/>
                </a:lnTo>
                <a:lnTo>
                  <a:pt x="998517" y="716687"/>
                </a:lnTo>
                <a:lnTo>
                  <a:pt x="950913" y="686209"/>
                </a:lnTo>
                <a:lnTo>
                  <a:pt x="905399" y="659316"/>
                </a:lnTo>
                <a:lnTo>
                  <a:pt x="861598" y="635518"/>
                </a:lnTo>
                <a:lnTo>
                  <a:pt x="819132" y="614324"/>
                </a:lnTo>
                <a:lnTo>
                  <a:pt x="777625" y="595244"/>
                </a:lnTo>
                <a:lnTo>
                  <a:pt x="736699" y="577785"/>
                </a:lnTo>
                <a:lnTo>
                  <a:pt x="695977" y="561458"/>
                </a:lnTo>
                <a:lnTo>
                  <a:pt x="655082" y="545771"/>
                </a:lnTo>
                <a:lnTo>
                  <a:pt x="571262" y="514355"/>
                </a:lnTo>
                <a:lnTo>
                  <a:pt x="527584" y="497643"/>
                </a:lnTo>
                <a:lnTo>
                  <a:pt x="482223" y="479609"/>
                </a:lnTo>
                <a:lnTo>
                  <a:pt x="434803" y="459759"/>
                </a:lnTo>
                <a:lnTo>
                  <a:pt x="384947" y="437605"/>
                </a:lnTo>
                <a:lnTo>
                  <a:pt x="332276" y="412654"/>
                </a:lnTo>
                <a:lnTo>
                  <a:pt x="276415" y="384416"/>
                </a:lnTo>
                <a:lnTo>
                  <a:pt x="296943" y="376517"/>
                </a:lnTo>
                <a:lnTo>
                  <a:pt x="316436" y="371373"/>
                </a:lnTo>
                <a:lnTo>
                  <a:pt x="334990" y="368582"/>
                </a:lnTo>
                <a:lnTo>
                  <a:pt x="352704" y="367741"/>
                </a:lnTo>
                <a:lnTo>
                  <a:pt x="379050" y="369384"/>
                </a:lnTo>
                <a:lnTo>
                  <a:pt x="403929" y="373268"/>
                </a:lnTo>
                <a:lnTo>
                  <a:pt x="427713" y="377824"/>
                </a:lnTo>
                <a:lnTo>
                  <a:pt x="492974" y="388427"/>
                </a:lnTo>
                <a:lnTo>
                  <a:pt x="517527" y="396450"/>
                </a:lnTo>
                <a:lnTo>
                  <a:pt x="531490" y="405191"/>
                </a:lnTo>
                <a:lnTo>
                  <a:pt x="541923" y="414292"/>
                </a:lnTo>
                <a:lnTo>
                  <a:pt x="555884" y="423392"/>
                </a:lnTo>
                <a:lnTo>
                  <a:pt x="580433" y="432133"/>
                </a:lnTo>
                <a:lnTo>
                  <a:pt x="648408" y="444996"/>
                </a:lnTo>
                <a:lnTo>
                  <a:pt x="673876" y="450654"/>
                </a:lnTo>
                <a:lnTo>
                  <a:pt x="699355" y="455353"/>
                </a:lnTo>
                <a:lnTo>
                  <a:pt x="725170" y="457314"/>
                </a:lnTo>
                <a:lnTo>
                  <a:pt x="744182" y="456026"/>
                </a:lnTo>
                <a:lnTo>
                  <a:pt x="763657" y="451716"/>
                </a:lnTo>
                <a:lnTo>
                  <a:pt x="783713" y="443716"/>
                </a:lnTo>
                <a:lnTo>
                  <a:pt x="814458" y="425458"/>
                </a:lnTo>
                <a:lnTo>
                  <a:pt x="825182" y="421449"/>
                </a:lnTo>
                <a:lnTo>
                  <a:pt x="836544" y="419164"/>
                </a:lnTo>
                <a:lnTo>
                  <a:pt x="848448" y="418439"/>
                </a:lnTo>
                <a:lnTo>
                  <a:pt x="880056" y="422387"/>
                </a:lnTo>
                <a:lnTo>
                  <a:pt x="912931" y="432488"/>
                </a:lnTo>
                <a:lnTo>
                  <a:pt x="945537" y="446128"/>
                </a:lnTo>
                <a:lnTo>
                  <a:pt x="994107" y="469019"/>
                </a:lnTo>
                <a:lnTo>
                  <a:pt x="1012083" y="475267"/>
                </a:lnTo>
                <a:lnTo>
                  <a:pt x="1030471" y="479193"/>
                </a:lnTo>
                <a:lnTo>
                  <a:pt x="1049477" y="480555"/>
                </a:lnTo>
                <a:lnTo>
                  <a:pt x="1067196" y="479401"/>
                </a:lnTo>
                <a:lnTo>
                  <a:pt x="1085726" y="475824"/>
                </a:lnTo>
                <a:lnTo>
                  <a:pt x="1105212" y="469646"/>
                </a:lnTo>
                <a:lnTo>
                  <a:pt x="1125804" y="460692"/>
                </a:lnTo>
                <a:lnTo>
                  <a:pt x="1051377" y="436489"/>
                </a:lnTo>
                <a:lnTo>
                  <a:pt x="1018249" y="426038"/>
                </a:lnTo>
                <a:lnTo>
                  <a:pt x="986294" y="416687"/>
                </a:lnTo>
                <a:lnTo>
                  <a:pt x="963060" y="407702"/>
                </a:lnTo>
                <a:lnTo>
                  <a:pt x="946132" y="393217"/>
                </a:lnTo>
                <a:lnTo>
                  <a:pt x="936208" y="372131"/>
                </a:lnTo>
                <a:lnTo>
                  <a:pt x="933983" y="343344"/>
                </a:lnTo>
                <a:lnTo>
                  <a:pt x="933205" y="324550"/>
                </a:lnTo>
                <a:lnTo>
                  <a:pt x="933362" y="305206"/>
                </a:lnTo>
                <a:lnTo>
                  <a:pt x="938189" y="288062"/>
                </a:lnTo>
                <a:lnTo>
                  <a:pt x="951420" y="275869"/>
                </a:lnTo>
                <a:lnTo>
                  <a:pt x="956868" y="272668"/>
                </a:lnTo>
                <a:lnTo>
                  <a:pt x="962875" y="271208"/>
                </a:lnTo>
                <a:lnTo>
                  <a:pt x="968921" y="271208"/>
                </a:lnTo>
                <a:lnTo>
                  <a:pt x="1008710" y="296405"/>
                </a:lnTo>
                <a:lnTo>
                  <a:pt x="1018518" y="324000"/>
                </a:lnTo>
                <a:lnTo>
                  <a:pt x="1031124" y="347745"/>
                </a:lnTo>
                <a:lnTo>
                  <a:pt x="1049327" y="364888"/>
                </a:lnTo>
                <a:lnTo>
                  <a:pt x="1075931" y="372681"/>
                </a:lnTo>
                <a:lnTo>
                  <a:pt x="1086916" y="373583"/>
                </a:lnTo>
                <a:lnTo>
                  <a:pt x="1091069" y="373583"/>
                </a:lnTo>
                <a:lnTo>
                  <a:pt x="1107344" y="369803"/>
                </a:lnTo>
                <a:lnTo>
                  <a:pt x="1107709" y="359516"/>
                </a:lnTo>
                <a:lnTo>
                  <a:pt x="1099717" y="344302"/>
                </a:lnTo>
                <a:lnTo>
                  <a:pt x="1090917" y="325742"/>
                </a:lnTo>
                <a:lnTo>
                  <a:pt x="1089354" y="308940"/>
                </a:lnTo>
                <a:lnTo>
                  <a:pt x="1095122" y="297484"/>
                </a:lnTo>
                <a:lnTo>
                  <a:pt x="1105731" y="290934"/>
                </a:lnTo>
                <a:lnTo>
                  <a:pt x="1118692" y="288848"/>
                </a:lnTo>
                <a:lnTo>
                  <a:pt x="1122845" y="288848"/>
                </a:lnTo>
                <a:lnTo>
                  <a:pt x="1126959" y="289432"/>
                </a:lnTo>
                <a:lnTo>
                  <a:pt x="1144466" y="294598"/>
                </a:lnTo>
                <a:lnTo>
                  <a:pt x="1158252" y="297229"/>
                </a:lnTo>
                <a:lnTo>
                  <a:pt x="1172086" y="298647"/>
                </a:lnTo>
                <a:lnTo>
                  <a:pt x="1185964" y="299072"/>
                </a:lnTo>
                <a:lnTo>
                  <a:pt x="1198391" y="298788"/>
                </a:lnTo>
                <a:lnTo>
                  <a:pt x="1210849" y="298040"/>
                </a:lnTo>
                <a:lnTo>
                  <a:pt x="1260946" y="293500"/>
                </a:lnTo>
                <a:lnTo>
                  <a:pt x="1273527" y="292752"/>
                </a:lnTo>
                <a:lnTo>
                  <a:pt x="1322970" y="295746"/>
                </a:lnTo>
                <a:lnTo>
                  <a:pt x="1359877" y="308140"/>
                </a:lnTo>
                <a:lnTo>
                  <a:pt x="1345040" y="257928"/>
                </a:lnTo>
                <a:lnTo>
                  <a:pt x="1323625" y="219107"/>
                </a:lnTo>
                <a:lnTo>
                  <a:pt x="1294437" y="190421"/>
                </a:lnTo>
                <a:lnTo>
                  <a:pt x="1256276" y="170611"/>
                </a:lnTo>
                <a:lnTo>
                  <a:pt x="1207947" y="158419"/>
                </a:lnTo>
                <a:lnTo>
                  <a:pt x="1183314" y="157227"/>
                </a:lnTo>
                <a:lnTo>
                  <a:pt x="1158444" y="155486"/>
                </a:lnTo>
                <a:lnTo>
                  <a:pt x="1110818" y="134950"/>
                </a:lnTo>
                <a:lnTo>
                  <a:pt x="1084198" y="93282"/>
                </a:lnTo>
                <a:lnTo>
                  <a:pt x="1088402" y="73342"/>
                </a:lnTo>
                <a:lnTo>
                  <a:pt x="1092975" y="64875"/>
                </a:lnTo>
                <a:lnTo>
                  <a:pt x="1099154" y="59299"/>
                </a:lnTo>
                <a:lnTo>
                  <a:pt x="1106546" y="56233"/>
                </a:lnTo>
                <a:lnTo>
                  <a:pt x="1114755" y="55295"/>
                </a:lnTo>
                <a:lnTo>
                  <a:pt x="1120813" y="55295"/>
                </a:lnTo>
                <a:lnTo>
                  <a:pt x="1127188" y="56629"/>
                </a:lnTo>
                <a:lnTo>
                  <a:pt x="1133246" y="58674"/>
                </a:lnTo>
                <a:lnTo>
                  <a:pt x="1177102" y="75431"/>
                </a:lnTo>
                <a:lnTo>
                  <a:pt x="1221809" y="87823"/>
                </a:lnTo>
                <a:lnTo>
                  <a:pt x="1267009" y="97117"/>
                </a:lnTo>
                <a:lnTo>
                  <a:pt x="1312346" y="104580"/>
                </a:lnTo>
                <a:lnTo>
                  <a:pt x="1357464" y="111480"/>
                </a:lnTo>
                <a:lnTo>
                  <a:pt x="1361973" y="112547"/>
                </a:lnTo>
                <a:lnTo>
                  <a:pt x="1366494" y="114007"/>
                </a:lnTo>
                <a:lnTo>
                  <a:pt x="1371028" y="114007"/>
                </a:lnTo>
                <a:lnTo>
                  <a:pt x="1376955" y="113026"/>
                </a:lnTo>
                <a:lnTo>
                  <a:pt x="1382887" y="109467"/>
                </a:lnTo>
                <a:lnTo>
                  <a:pt x="1388823" y="102413"/>
                </a:lnTo>
                <a:lnTo>
                  <a:pt x="1394764" y="90944"/>
                </a:lnTo>
                <a:lnTo>
                  <a:pt x="1342722" y="74163"/>
                </a:lnTo>
                <a:lnTo>
                  <a:pt x="1291042" y="55974"/>
                </a:lnTo>
                <a:lnTo>
                  <a:pt x="1187803" y="18188"/>
                </a:lnTo>
                <a:lnTo>
                  <a:pt x="1135761" y="0"/>
                </a:lnTo>
                <a:lnTo>
                  <a:pt x="0" y="0"/>
                </a:lnTo>
                <a:lnTo>
                  <a:pt x="0" y="5657862"/>
                </a:lnTo>
                <a:lnTo>
                  <a:pt x="1636369" y="5657862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91560" y="2927800"/>
            <a:ext cx="7456805" cy="9309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377190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LITTLE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ORPHAN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ANNIE</a:t>
            </a:r>
            <a:r>
              <a:rPr sz="1450" b="1" spc="3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created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Harold</a:t>
            </a:r>
            <a:r>
              <a:rPr sz="1450" b="1" spc="3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Gray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1924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appeared</a:t>
            </a:r>
            <a:r>
              <a:rPr sz="1450" b="1" spc="3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50" dirty="0">
                <a:solidFill>
                  <a:srgbClr val="231F20"/>
                </a:solidFill>
                <a:latin typeface="Candara"/>
                <a:cs typeface="Candara"/>
              </a:rPr>
              <a:t>a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comic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strip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Chicago</a:t>
            </a:r>
            <a:r>
              <a:rPr sz="1450" b="1" i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Tribune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.</a:t>
            </a:r>
            <a:r>
              <a:rPr sz="1450" b="1" spc="4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comic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strip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published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80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years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by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Tribune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Media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Services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until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final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installment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appeared</a:t>
            </a:r>
            <a:r>
              <a:rPr sz="1450" b="1" spc="3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3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June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13,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2010.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1924,</a:t>
            </a:r>
            <a:r>
              <a:rPr sz="1450" b="1" spc="2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50" dirty="0">
                <a:solidFill>
                  <a:srgbClr val="231F20"/>
                </a:solidFill>
                <a:latin typeface="Candara"/>
                <a:cs typeface="Candara"/>
              </a:rPr>
              <a:t>a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LITLLE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ORPHAN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ANNIE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radio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show</a:t>
            </a:r>
            <a:r>
              <a:rPr sz="1450" b="1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launched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Ovaltine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its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sponsor.</a:t>
            </a:r>
            <a:endParaRPr sz="1450">
              <a:latin typeface="Candara"/>
              <a:cs typeface="Candar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58939" y="4243184"/>
            <a:ext cx="1751634" cy="181312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58387" y="1982308"/>
            <a:ext cx="249682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24255" marR="5080" indent="-1012190">
              <a:lnSpc>
                <a:spcPct val="101499"/>
              </a:lnSpc>
              <a:spcBef>
                <a:spcPts val="95"/>
              </a:spcBef>
            </a:pPr>
            <a:r>
              <a:rPr dirty="0"/>
              <a:t>LITTLE</a:t>
            </a:r>
            <a:r>
              <a:rPr spc="55" dirty="0"/>
              <a:t> </a:t>
            </a:r>
            <a:r>
              <a:rPr dirty="0"/>
              <a:t>ORPHAN</a:t>
            </a:r>
            <a:r>
              <a:rPr spc="70" dirty="0"/>
              <a:t> </a:t>
            </a:r>
            <a:r>
              <a:rPr spc="-10" dirty="0"/>
              <a:t>ANNIE </a:t>
            </a:r>
            <a:r>
              <a:rPr spc="-20" dirty="0"/>
              <a:t>1924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5" y="1057275"/>
            <a:ext cx="10058400" cy="565786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822458" y="2921187"/>
            <a:ext cx="2147570" cy="166623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algn="just">
              <a:lnSpc>
                <a:spcPct val="102800"/>
              </a:lnSpc>
              <a:spcBef>
                <a:spcPts val="60"/>
              </a:spcBef>
              <a:tabLst>
                <a:tab pos="1026794" algn="l"/>
                <a:tab pos="1764664" algn="l"/>
              </a:tabLst>
            </a:pPr>
            <a:r>
              <a:rPr sz="1750" spc="-10" dirty="0">
                <a:solidFill>
                  <a:srgbClr val="231F20"/>
                </a:solidFill>
                <a:latin typeface="Candara"/>
                <a:cs typeface="Candara"/>
              </a:rPr>
              <a:t>duced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750" spc="-25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750" spc="-285" dirty="0">
                <a:solidFill>
                  <a:srgbClr val="231F20"/>
                </a:solidFill>
                <a:latin typeface="Candara"/>
                <a:cs typeface="Candara"/>
              </a:rPr>
              <a:t>MGA</a:t>
            </a:r>
            <a:r>
              <a:rPr sz="1750" spc="-45" dirty="0">
                <a:solidFill>
                  <a:srgbClr val="231F20"/>
                </a:solidFill>
                <a:latin typeface="Candara"/>
                <a:cs typeface="Candara"/>
              </a:rPr>
              <a:t> not</a:t>
            </a:r>
            <a:r>
              <a:rPr sz="175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75" dirty="0">
                <a:solidFill>
                  <a:srgbClr val="231F20"/>
                </a:solidFill>
                <a:latin typeface="Candara"/>
                <a:cs typeface="Candara"/>
              </a:rPr>
              <a:t>only</a:t>
            </a:r>
            <a:r>
              <a:rPr sz="175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75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85" dirty="0">
                <a:solidFill>
                  <a:srgbClr val="231F20"/>
                </a:solidFill>
                <a:latin typeface="Candara"/>
                <a:cs typeface="Candara"/>
              </a:rPr>
              <a:t>very</a:t>
            </a:r>
            <a:r>
              <a:rPr sz="175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55" dirty="0">
                <a:solidFill>
                  <a:srgbClr val="231F20"/>
                </a:solidFill>
                <a:latin typeface="Candara"/>
                <a:cs typeface="Candara"/>
              </a:rPr>
              <a:t>successful </a:t>
            </a:r>
            <a:r>
              <a:rPr sz="1750" spc="-195" dirty="0">
                <a:solidFill>
                  <a:srgbClr val="231F20"/>
                </a:solidFill>
                <a:latin typeface="Candara"/>
                <a:cs typeface="Candara"/>
              </a:rPr>
              <a:t>property.</a:t>
            </a:r>
            <a:r>
              <a:rPr sz="1750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235" dirty="0">
                <a:solidFill>
                  <a:srgbClr val="231F20"/>
                </a:solidFill>
                <a:latin typeface="Candara"/>
                <a:cs typeface="Candara"/>
              </a:rPr>
              <a:t>Trendy</a:t>
            </a:r>
            <a:r>
              <a:rPr sz="1750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315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750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45" dirty="0">
                <a:solidFill>
                  <a:srgbClr val="231F20"/>
                </a:solidFill>
                <a:latin typeface="Candara"/>
                <a:cs typeface="Candara"/>
              </a:rPr>
              <a:t>cutting </a:t>
            </a:r>
            <a:r>
              <a:rPr sz="1750" spc="-225" dirty="0">
                <a:solidFill>
                  <a:srgbClr val="231F20"/>
                </a:solidFill>
                <a:latin typeface="Candara"/>
                <a:cs typeface="Candara"/>
              </a:rPr>
              <a:t>125</a:t>
            </a:r>
            <a:r>
              <a:rPr sz="175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70" dirty="0">
                <a:solidFill>
                  <a:srgbClr val="231F20"/>
                </a:solidFill>
                <a:latin typeface="Candara"/>
                <a:cs typeface="Candara"/>
              </a:rPr>
              <a:t>million</a:t>
            </a:r>
            <a:r>
              <a:rPr sz="175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260" dirty="0">
                <a:solidFill>
                  <a:srgbClr val="231F20"/>
                </a:solidFill>
                <a:latin typeface="Candara"/>
                <a:cs typeface="Candara"/>
              </a:rPr>
              <a:t>BRATZ</a:t>
            </a:r>
            <a:r>
              <a:rPr sz="175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80" dirty="0">
                <a:solidFill>
                  <a:srgbClr val="231F20"/>
                </a:solidFill>
                <a:latin typeface="Candara"/>
                <a:cs typeface="Candara"/>
              </a:rPr>
              <a:t>dolls</a:t>
            </a:r>
            <a:r>
              <a:rPr sz="175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80" dirty="0">
                <a:solidFill>
                  <a:srgbClr val="231F20"/>
                </a:solidFill>
                <a:latin typeface="Candara"/>
                <a:cs typeface="Candara"/>
              </a:rPr>
              <a:t>were</a:t>
            </a:r>
            <a:r>
              <a:rPr sz="1750" spc="-75" dirty="0">
                <a:solidFill>
                  <a:srgbClr val="231F20"/>
                </a:solidFill>
                <a:latin typeface="Candara"/>
                <a:cs typeface="Candara"/>
              </a:rPr>
              <a:t> global</a:t>
            </a:r>
            <a:r>
              <a:rPr sz="175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50" dirty="0">
                <a:solidFill>
                  <a:srgbClr val="231F20"/>
                </a:solidFill>
                <a:latin typeface="Candara"/>
                <a:cs typeface="Candara"/>
              </a:rPr>
              <a:t>sales</a:t>
            </a:r>
            <a:r>
              <a:rPr sz="1750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750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all</a:t>
            </a:r>
            <a:r>
              <a:rPr sz="175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90" dirty="0">
                <a:solidFill>
                  <a:srgbClr val="231F20"/>
                </a:solidFill>
                <a:latin typeface="Candara"/>
                <a:cs typeface="Candara"/>
              </a:rPr>
              <a:t>BRATZ</a:t>
            </a:r>
            <a:r>
              <a:rPr sz="1750" spc="-90" dirty="0">
                <a:solidFill>
                  <a:srgbClr val="231F20"/>
                </a:solidFill>
                <a:latin typeface="Candara"/>
                <a:cs typeface="Candara"/>
              </a:rPr>
              <a:t> 2001</a:t>
            </a:r>
            <a:r>
              <a:rPr sz="1750" spc="4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30" dirty="0">
                <a:solidFill>
                  <a:srgbClr val="231F20"/>
                </a:solidFill>
                <a:latin typeface="Candara"/>
                <a:cs typeface="Candara"/>
              </a:rPr>
              <a:t>through</a:t>
            </a:r>
            <a:r>
              <a:rPr sz="1750" spc="4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95" dirty="0">
                <a:solidFill>
                  <a:srgbClr val="231F20"/>
                </a:solidFill>
                <a:latin typeface="Candara"/>
                <a:cs typeface="Candara"/>
              </a:rPr>
              <a:t>2010,</a:t>
            </a:r>
            <a:r>
              <a:rPr sz="1750" spc="4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750" spc="4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60" dirty="0">
                <a:solidFill>
                  <a:srgbClr val="231F20"/>
                </a:solidFill>
                <a:latin typeface="Candara"/>
                <a:cs typeface="Candara"/>
              </a:rPr>
              <a:t>is</a:t>
            </a:r>
            <a:endParaRPr sz="1750">
              <a:latin typeface="Candara"/>
              <a:cs typeface="Candar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21315" y="2921187"/>
            <a:ext cx="2761615" cy="166623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algn="just">
              <a:lnSpc>
                <a:spcPct val="102800"/>
              </a:lnSpc>
              <a:spcBef>
                <a:spcPts val="60"/>
              </a:spcBef>
            </a:pPr>
            <a:r>
              <a:rPr sz="1750" spc="-190" dirty="0">
                <a:solidFill>
                  <a:srgbClr val="231F20"/>
                </a:solidFill>
                <a:latin typeface="Candara"/>
                <a:cs typeface="Candara"/>
              </a:rPr>
              <a:t>Entertainment</a:t>
            </a:r>
            <a:r>
              <a:rPr sz="175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7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750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85" dirty="0">
                <a:solidFill>
                  <a:srgbClr val="231F20"/>
                </a:solidFill>
                <a:latin typeface="Candara"/>
                <a:cs typeface="Candara"/>
              </a:rPr>
              <a:t>2001,</a:t>
            </a:r>
            <a:r>
              <a:rPr sz="1750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204" dirty="0">
                <a:solidFill>
                  <a:srgbClr val="231F20"/>
                </a:solidFill>
                <a:latin typeface="Candara"/>
                <a:cs typeface="Candara"/>
              </a:rPr>
              <a:t>proved</a:t>
            </a:r>
            <a:r>
              <a:rPr sz="1750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245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750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95" dirty="0">
                <a:solidFill>
                  <a:srgbClr val="231F20"/>
                </a:solidFill>
                <a:latin typeface="Candara"/>
                <a:cs typeface="Candara"/>
              </a:rPr>
              <a:t>be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doll</a:t>
            </a:r>
            <a:r>
              <a:rPr sz="1750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but</a:t>
            </a:r>
            <a:r>
              <a:rPr sz="175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also</a:t>
            </a:r>
            <a:r>
              <a:rPr sz="1750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750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65" dirty="0">
                <a:solidFill>
                  <a:srgbClr val="231F20"/>
                </a:solidFill>
                <a:latin typeface="Candara"/>
                <a:cs typeface="Candara"/>
              </a:rPr>
              <a:t>strong</a:t>
            </a:r>
            <a:r>
              <a:rPr sz="1750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35" dirty="0">
                <a:solidFill>
                  <a:srgbClr val="231F20"/>
                </a:solidFill>
                <a:latin typeface="Candara"/>
                <a:cs typeface="Candara"/>
              </a:rPr>
              <a:t>licensing </a:t>
            </a:r>
            <a:r>
              <a:rPr sz="1750" spc="-225" dirty="0">
                <a:solidFill>
                  <a:srgbClr val="231F20"/>
                </a:solidFill>
                <a:latin typeface="Candara"/>
                <a:cs typeface="Candara"/>
              </a:rPr>
              <a:t>edge,</a:t>
            </a:r>
            <a:r>
              <a:rPr sz="175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240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750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325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750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210" dirty="0">
                <a:solidFill>
                  <a:srgbClr val="231F20"/>
                </a:solidFill>
                <a:latin typeface="Candara"/>
                <a:cs typeface="Candara"/>
              </a:rPr>
              <a:t>reported</a:t>
            </a:r>
            <a:r>
              <a:rPr sz="175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220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750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290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750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40" dirty="0">
                <a:solidFill>
                  <a:srgbClr val="231F20"/>
                </a:solidFill>
                <a:latin typeface="Candara"/>
                <a:cs typeface="Candara"/>
              </a:rPr>
              <a:t>than </a:t>
            </a:r>
            <a:r>
              <a:rPr sz="1750" spc="-235" dirty="0">
                <a:solidFill>
                  <a:srgbClr val="231F20"/>
                </a:solidFill>
                <a:latin typeface="Candara"/>
                <a:cs typeface="Candara"/>
              </a:rPr>
              <a:t>sold</a:t>
            </a:r>
            <a:r>
              <a:rPr sz="1750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33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750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225" dirty="0">
                <a:solidFill>
                  <a:srgbClr val="231F20"/>
                </a:solidFill>
                <a:latin typeface="Candara"/>
                <a:cs typeface="Candara"/>
              </a:rPr>
              <a:t>its</a:t>
            </a:r>
            <a:r>
              <a:rPr sz="175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80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75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210" dirty="0">
                <a:solidFill>
                  <a:srgbClr val="231F20"/>
                </a:solidFill>
                <a:latin typeface="Candara"/>
                <a:cs typeface="Candara"/>
              </a:rPr>
              <a:t>five</a:t>
            </a:r>
            <a:r>
              <a:rPr sz="1750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235" dirty="0">
                <a:solidFill>
                  <a:srgbClr val="231F20"/>
                </a:solidFill>
                <a:latin typeface="Candara"/>
                <a:cs typeface="Candara"/>
              </a:rPr>
              <a:t>years</a:t>
            </a:r>
            <a:r>
              <a:rPr sz="1750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250" dirty="0">
                <a:solidFill>
                  <a:srgbClr val="231F20"/>
                </a:solidFill>
                <a:latin typeface="Candara"/>
                <a:cs typeface="Candara"/>
              </a:rPr>
              <a:t>and,</a:t>
            </a:r>
            <a:r>
              <a:rPr sz="1750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425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750" spc="3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40" dirty="0">
                <a:solidFill>
                  <a:srgbClr val="231F20"/>
                </a:solidFill>
                <a:latin typeface="Candara"/>
                <a:cs typeface="Candara"/>
              </a:rPr>
              <a:t>2005, </a:t>
            </a:r>
            <a:r>
              <a:rPr sz="1750" spc="-114" dirty="0">
                <a:solidFill>
                  <a:srgbClr val="231F20"/>
                </a:solidFill>
                <a:latin typeface="Candara"/>
                <a:cs typeface="Candara"/>
              </a:rPr>
              <a:t>products</a:t>
            </a:r>
            <a:r>
              <a:rPr sz="1750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05" dirty="0">
                <a:solidFill>
                  <a:srgbClr val="231F20"/>
                </a:solidFill>
                <a:latin typeface="Candara"/>
                <a:cs typeface="Candara"/>
              </a:rPr>
              <a:t>topped</a:t>
            </a:r>
            <a:r>
              <a:rPr sz="1750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dirty="0">
                <a:solidFill>
                  <a:srgbClr val="231F20"/>
                </a:solidFill>
                <a:latin typeface="Candara"/>
                <a:cs typeface="Candara"/>
              </a:rPr>
              <a:t>$2</a:t>
            </a:r>
            <a:r>
              <a:rPr sz="1750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65" dirty="0">
                <a:solidFill>
                  <a:srgbClr val="231F20"/>
                </a:solidFill>
                <a:latin typeface="Candara"/>
                <a:cs typeface="Candara"/>
              </a:rPr>
              <a:t>billion.</a:t>
            </a:r>
            <a:r>
              <a:rPr sz="1750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70" dirty="0">
                <a:solidFill>
                  <a:srgbClr val="231F20"/>
                </a:solidFill>
                <a:latin typeface="Candara"/>
                <a:cs typeface="Candara"/>
              </a:rPr>
              <a:t>From believed</a:t>
            </a:r>
            <a:r>
              <a:rPr sz="175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70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75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260" dirty="0">
                <a:solidFill>
                  <a:srgbClr val="231F20"/>
                </a:solidFill>
                <a:latin typeface="Candara"/>
                <a:cs typeface="Candara"/>
              </a:rPr>
              <a:t>MGA</a:t>
            </a:r>
            <a:r>
              <a:rPr sz="1750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210" dirty="0">
                <a:solidFill>
                  <a:srgbClr val="231F20"/>
                </a:solidFill>
                <a:latin typeface="Candara"/>
                <a:cs typeface="Candara"/>
              </a:rPr>
              <a:t>had</a:t>
            </a:r>
            <a:r>
              <a:rPr sz="175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200" dirty="0">
                <a:solidFill>
                  <a:srgbClr val="231F20"/>
                </a:solidFill>
                <a:latin typeface="Candara"/>
                <a:cs typeface="Candara"/>
              </a:rPr>
              <a:t>produced</a:t>
            </a:r>
            <a:r>
              <a:rPr sz="1750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75" dirty="0">
                <a:solidFill>
                  <a:srgbClr val="231F20"/>
                </a:solidFill>
                <a:latin typeface="Candara"/>
                <a:cs typeface="Candara"/>
              </a:rPr>
              <a:t>or</a:t>
            </a:r>
            <a:endParaRPr sz="1750">
              <a:latin typeface="Candara"/>
              <a:cs typeface="Candar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22458" y="4566056"/>
            <a:ext cx="6661784" cy="57023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indent="-635">
              <a:lnSpc>
                <a:spcPct val="102899"/>
              </a:lnSpc>
              <a:spcBef>
                <a:spcPts val="60"/>
              </a:spcBef>
            </a:pPr>
            <a:r>
              <a:rPr sz="1750" spc="-160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750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220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750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85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75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90" dirty="0">
                <a:solidFill>
                  <a:srgbClr val="231F20"/>
                </a:solidFill>
                <a:latin typeface="Candara"/>
                <a:cs typeface="Candara"/>
              </a:rPr>
              <a:t>550</a:t>
            </a:r>
            <a:r>
              <a:rPr sz="175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60" dirty="0">
                <a:solidFill>
                  <a:srgbClr val="231F20"/>
                </a:solidFill>
                <a:latin typeface="Candara"/>
                <a:cs typeface="Candara"/>
              </a:rPr>
              <a:t>different</a:t>
            </a:r>
            <a:r>
              <a:rPr sz="175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220" dirty="0">
                <a:solidFill>
                  <a:srgbClr val="231F20"/>
                </a:solidFill>
                <a:latin typeface="Candara"/>
                <a:cs typeface="Candara"/>
              </a:rPr>
              <a:t>BRATZ</a:t>
            </a:r>
            <a:r>
              <a:rPr sz="1750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50" dirty="0">
                <a:solidFill>
                  <a:srgbClr val="231F20"/>
                </a:solidFill>
                <a:latin typeface="Candara"/>
                <a:cs typeface="Candara"/>
              </a:rPr>
              <a:t>dolls</a:t>
            </a:r>
            <a:r>
              <a:rPr sz="175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20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75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40" dirty="0">
                <a:solidFill>
                  <a:srgbClr val="231F20"/>
                </a:solidFill>
                <a:latin typeface="Candara"/>
                <a:cs typeface="Candara"/>
              </a:rPr>
              <a:t>products.</a:t>
            </a:r>
            <a:r>
              <a:rPr sz="1750" spc="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750" spc="-229" dirty="0">
                <a:solidFill>
                  <a:srgbClr val="231F20"/>
                </a:solidFill>
                <a:latin typeface="Candara"/>
                <a:cs typeface="Candara"/>
              </a:rPr>
              <a:t>BRATZ</a:t>
            </a:r>
            <a:r>
              <a:rPr sz="1750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20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75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85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750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90" dirty="0">
                <a:solidFill>
                  <a:srgbClr val="231F20"/>
                </a:solidFill>
                <a:latin typeface="Candara"/>
                <a:cs typeface="Candara"/>
              </a:rPr>
              <a:t>winner</a:t>
            </a:r>
            <a:r>
              <a:rPr sz="1750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25" dirty="0">
                <a:solidFill>
                  <a:srgbClr val="231F20"/>
                </a:solidFill>
                <a:latin typeface="Candara"/>
                <a:cs typeface="Candara"/>
              </a:rPr>
              <a:t>of </a:t>
            </a:r>
            <a:r>
              <a:rPr sz="1750" spc="-185" dirty="0">
                <a:solidFill>
                  <a:srgbClr val="231F20"/>
                </a:solidFill>
                <a:latin typeface="Candara"/>
                <a:cs typeface="Candara"/>
              </a:rPr>
              <a:t>LIMA’s</a:t>
            </a:r>
            <a:r>
              <a:rPr sz="175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75" dirty="0">
                <a:solidFill>
                  <a:srgbClr val="231F20"/>
                </a:solidFill>
                <a:latin typeface="Candara"/>
                <a:cs typeface="Candara"/>
              </a:rPr>
              <a:t>License</a:t>
            </a:r>
            <a:r>
              <a:rPr sz="175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8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75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8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75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85" dirty="0">
                <a:solidFill>
                  <a:srgbClr val="231F20"/>
                </a:solidFill>
                <a:latin typeface="Candara"/>
                <a:cs typeface="Candara"/>
              </a:rPr>
              <a:t>Year</a:t>
            </a:r>
            <a:r>
              <a:rPr sz="175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204" dirty="0">
                <a:solidFill>
                  <a:srgbClr val="231F20"/>
                </a:solidFill>
                <a:latin typeface="Candara"/>
                <a:cs typeface="Candara"/>
              </a:rPr>
              <a:t>award</a:t>
            </a:r>
            <a:r>
              <a:rPr sz="1750" spc="-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55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75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0" dirty="0">
                <a:solidFill>
                  <a:srgbClr val="231F20"/>
                </a:solidFill>
                <a:latin typeface="Candara"/>
                <a:cs typeface="Candara"/>
              </a:rPr>
              <a:t>2004.</a:t>
            </a:r>
            <a:endParaRPr sz="1750">
              <a:latin typeface="Candara"/>
              <a:cs typeface="Candar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99229" y="3132950"/>
            <a:ext cx="1487576" cy="1330363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661118" y="1478095"/>
            <a:ext cx="2408555" cy="629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dirty="0"/>
              <a:t>THE</a:t>
            </a:r>
            <a:r>
              <a:rPr spc="25" dirty="0"/>
              <a:t> </a:t>
            </a:r>
            <a:r>
              <a:rPr dirty="0"/>
              <a:t>BRATZ</a:t>
            </a:r>
            <a:r>
              <a:rPr spc="35" dirty="0"/>
              <a:t> </a:t>
            </a:r>
            <a:r>
              <a:rPr dirty="0"/>
              <a:t>DOLL</a:t>
            </a:r>
            <a:r>
              <a:rPr spc="30" dirty="0"/>
              <a:t> </a:t>
            </a:r>
            <a:r>
              <a:rPr spc="-20" dirty="0"/>
              <a:t>LINE</a:t>
            </a: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pc="-20" dirty="0"/>
              <a:t>2001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694900" y="2166611"/>
            <a:ext cx="6783705" cy="7759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450" b="1" spc="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libri"/>
                <a:cs typeface="Calibri"/>
              </a:rPr>
              <a:t>21st</a:t>
            </a:r>
            <a:r>
              <a:rPr sz="1450" b="1" spc="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libri"/>
                <a:cs typeface="Calibri"/>
              </a:rPr>
              <a:t>Century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4"/>
              </a:spcBef>
            </a:pPr>
            <a:endParaRPr sz="1450">
              <a:latin typeface="Calibri"/>
              <a:cs typeface="Calibri"/>
            </a:endParaRPr>
          </a:p>
          <a:p>
            <a:pPr marL="716915">
              <a:lnSpc>
                <a:spcPct val="100000"/>
              </a:lnSpc>
            </a:pPr>
            <a:r>
              <a:rPr sz="1750" spc="-204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75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200" dirty="0">
                <a:solidFill>
                  <a:srgbClr val="231F20"/>
                </a:solidFill>
                <a:latin typeface="Candara"/>
                <a:cs typeface="Candara"/>
              </a:rPr>
              <a:t>decade</a:t>
            </a:r>
            <a:r>
              <a:rPr sz="175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21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750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70" dirty="0">
                <a:solidFill>
                  <a:srgbClr val="231F20"/>
                </a:solidFill>
                <a:latin typeface="Candara"/>
                <a:cs typeface="Candara"/>
              </a:rPr>
              <a:t>not,</a:t>
            </a:r>
            <a:r>
              <a:rPr sz="175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95" dirty="0">
                <a:solidFill>
                  <a:srgbClr val="231F20"/>
                </a:solidFill>
                <a:latin typeface="Candara"/>
                <a:cs typeface="Candara"/>
              </a:rPr>
              <a:t>however,</a:t>
            </a:r>
            <a:r>
              <a:rPr sz="175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14" dirty="0">
                <a:solidFill>
                  <a:srgbClr val="231F20"/>
                </a:solidFill>
                <a:latin typeface="Candara"/>
                <a:cs typeface="Candara"/>
              </a:rPr>
              <a:t>all</a:t>
            </a:r>
            <a:r>
              <a:rPr sz="175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90" dirty="0">
                <a:solidFill>
                  <a:srgbClr val="231F20"/>
                </a:solidFill>
                <a:latin typeface="Candara"/>
                <a:cs typeface="Candara"/>
              </a:rPr>
              <a:t>about</a:t>
            </a:r>
            <a:r>
              <a:rPr sz="175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200" dirty="0">
                <a:solidFill>
                  <a:srgbClr val="231F20"/>
                </a:solidFill>
                <a:latin typeface="Candara"/>
                <a:cs typeface="Candara"/>
              </a:rPr>
              <a:t>movie</a:t>
            </a:r>
            <a:r>
              <a:rPr sz="175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50" dirty="0">
                <a:solidFill>
                  <a:srgbClr val="231F20"/>
                </a:solidFill>
                <a:latin typeface="Candara"/>
                <a:cs typeface="Candara"/>
              </a:rPr>
              <a:t>licensing.</a:t>
            </a:r>
            <a:r>
              <a:rPr sz="175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95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75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220" dirty="0">
                <a:solidFill>
                  <a:srgbClr val="231F20"/>
                </a:solidFill>
                <a:latin typeface="Candara"/>
                <a:cs typeface="Candara"/>
              </a:rPr>
              <a:t>BRATZ</a:t>
            </a:r>
            <a:r>
              <a:rPr sz="175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130" dirty="0">
                <a:solidFill>
                  <a:srgbClr val="231F20"/>
                </a:solidFill>
                <a:latin typeface="Candara"/>
                <a:cs typeface="Candara"/>
              </a:rPr>
              <a:t>doll,</a:t>
            </a:r>
            <a:r>
              <a:rPr sz="175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50" spc="-65" dirty="0">
                <a:solidFill>
                  <a:srgbClr val="231F20"/>
                </a:solidFill>
                <a:latin typeface="Candara"/>
                <a:cs typeface="Candara"/>
              </a:rPr>
              <a:t>intro-</a:t>
            </a:r>
            <a:endParaRPr sz="175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" y="1057275"/>
            <a:ext cx="5046345" cy="5658485"/>
          </a:xfrm>
          <a:custGeom>
            <a:avLst/>
            <a:gdLst/>
            <a:ahLst/>
            <a:cxnLst/>
            <a:rect l="l" t="t" r="r" b="b"/>
            <a:pathLst>
              <a:path w="5046345" h="5658484">
                <a:moveTo>
                  <a:pt x="5046095" y="1427697"/>
                </a:moveTo>
                <a:lnTo>
                  <a:pt x="5007353" y="1401676"/>
                </a:lnTo>
                <a:lnTo>
                  <a:pt x="4967458" y="1387433"/>
                </a:lnTo>
                <a:lnTo>
                  <a:pt x="4919067" y="1373466"/>
                </a:lnTo>
                <a:lnTo>
                  <a:pt x="4866070" y="1360595"/>
                </a:lnTo>
                <a:lnTo>
                  <a:pt x="4812355" y="1349645"/>
                </a:lnTo>
                <a:lnTo>
                  <a:pt x="4761814" y="1341437"/>
                </a:lnTo>
                <a:lnTo>
                  <a:pt x="4718253" y="1338605"/>
                </a:lnTo>
                <a:lnTo>
                  <a:pt x="4691211" y="1339395"/>
                </a:lnTo>
                <a:lnTo>
                  <a:pt x="4663393" y="1341480"/>
                </a:lnTo>
                <a:lnTo>
                  <a:pt x="4634983" y="1344429"/>
                </a:lnTo>
                <a:lnTo>
                  <a:pt x="4577118" y="1351198"/>
                </a:lnTo>
                <a:lnTo>
                  <a:pt x="4548035" y="1354151"/>
                </a:lnTo>
                <a:lnTo>
                  <a:pt x="4519094" y="1356240"/>
                </a:lnTo>
                <a:lnTo>
                  <a:pt x="4490478" y="1357033"/>
                </a:lnTo>
                <a:lnTo>
                  <a:pt x="4454207" y="1355426"/>
                </a:lnTo>
                <a:lnTo>
                  <a:pt x="4419195" y="1349983"/>
                </a:lnTo>
                <a:lnTo>
                  <a:pt x="4385842" y="1339764"/>
                </a:lnTo>
                <a:lnTo>
                  <a:pt x="4354550" y="1323835"/>
                </a:lnTo>
                <a:lnTo>
                  <a:pt x="4364394" y="1317996"/>
                </a:lnTo>
                <a:lnTo>
                  <a:pt x="4360195" y="1312203"/>
                </a:lnTo>
                <a:lnTo>
                  <a:pt x="4316264" y="1300947"/>
                </a:lnTo>
                <a:lnTo>
                  <a:pt x="4235946" y="1290442"/>
                </a:lnTo>
                <a:lnTo>
                  <a:pt x="4186264" y="1285589"/>
                </a:lnTo>
                <a:lnTo>
                  <a:pt x="4132432" y="1281064"/>
                </a:lnTo>
                <a:lnTo>
                  <a:pt x="4076097" y="1276914"/>
                </a:lnTo>
                <a:lnTo>
                  <a:pt x="4018909" y="1273187"/>
                </a:lnTo>
                <a:lnTo>
                  <a:pt x="3962516" y="1269930"/>
                </a:lnTo>
                <a:lnTo>
                  <a:pt x="3908567" y="1267188"/>
                </a:lnTo>
                <a:lnTo>
                  <a:pt x="3858710" y="1265010"/>
                </a:lnTo>
                <a:lnTo>
                  <a:pt x="3814594" y="1263443"/>
                </a:lnTo>
                <a:lnTo>
                  <a:pt x="3777868" y="1262532"/>
                </a:lnTo>
                <a:lnTo>
                  <a:pt x="3786165" y="1257356"/>
                </a:lnTo>
                <a:lnTo>
                  <a:pt x="3793155" y="1249716"/>
                </a:lnTo>
                <a:lnTo>
                  <a:pt x="3798394" y="1238245"/>
                </a:lnTo>
                <a:lnTo>
                  <a:pt x="3801440" y="1221574"/>
                </a:lnTo>
                <a:lnTo>
                  <a:pt x="3794903" y="1200637"/>
                </a:lnTo>
                <a:lnTo>
                  <a:pt x="3777570" y="1194211"/>
                </a:lnTo>
                <a:lnTo>
                  <a:pt x="3758056" y="1188315"/>
                </a:lnTo>
                <a:lnTo>
                  <a:pt x="3744976" y="1168971"/>
                </a:lnTo>
                <a:lnTo>
                  <a:pt x="3781252" y="1143779"/>
                </a:lnTo>
                <a:lnTo>
                  <a:pt x="3819018" y="1135141"/>
                </a:lnTo>
                <a:lnTo>
                  <a:pt x="3857473" y="1132960"/>
                </a:lnTo>
                <a:lnTo>
                  <a:pt x="3895818" y="1127139"/>
                </a:lnTo>
                <a:lnTo>
                  <a:pt x="3933253" y="1107579"/>
                </a:lnTo>
                <a:lnTo>
                  <a:pt x="3941876" y="1071963"/>
                </a:lnTo>
                <a:lnTo>
                  <a:pt x="3929995" y="1046232"/>
                </a:lnTo>
                <a:lnTo>
                  <a:pt x="3915029" y="1020500"/>
                </a:lnTo>
                <a:lnTo>
                  <a:pt x="3914393" y="984884"/>
                </a:lnTo>
                <a:lnTo>
                  <a:pt x="3967312" y="965458"/>
                </a:lnTo>
                <a:lnTo>
                  <a:pt x="4012869" y="944175"/>
                </a:lnTo>
                <a:lnTo>
                  <a:pt x="4052886" y="921282"/>
                </a:lnTo>
                <a:lnTo>
                  <a:pt x="4089186" y="897022"/>
                </a:lnTo>
                <a:lnTo>
                  <a:pt x="4123591" y="871640"/>
                </a:lnTo>
                <a:lnTo>
                  <a:pt x="4157924" y="845381"/>
                </a:lnTo>
                <a:lnTo>
                  <a:pt x="4194007" y="818489"/>
                </a:lnTo>
                <a:lnTo>
                  <a:pt x="4233662" y="791208"/>
                </a:lnTo>
                <a:lnTo>
                  <a:pt x="4278712" y="763784"/>
                </a:lnTo>
                <a:lnTo>
                  <a:pt x="4330979" y="736460"/>
                </a:lnTo>
                <a:lnTo>
                  <a:pt x="4339149" y="729741"/>
                </a:lnTo>
                <a:lnTo>
                  <a:pt x="4344874" y="717827"/>
                </a:lnTo>
                <a:lnTo>
                  <a:pt x="4346611" y="699882"/>
                </a:lnTo>
                <a:lnTo>
                  <a:pt x="4342815" y="675068"/>
                </a:lnTo>
                <a:lnTo>
                  <a:pt x="4333960" y="673958"/>
                </a:lnTo>
                <a:lnTo>
                  <a:pt x="4325016" y="673187"/>
                </a:lnTo>
                <a:lnTo>
                  <a:pt x="4315987" y="672737"/>
                </a:lnTo>
                <a:lnTo>
                  <a:pt x="4306874" y="672591"/>
                </a:lnTo>
                <a:lnTo>
                  <a:pt x="4263509" y="675427"/>
                </a:lnTo>
                <a:lnTo>
                  <a:pt x="4218869" y="682837"/>
                </a:lnTo>
                <a:lnTo>
                  <a:pt x="4173376" y="693174"/>
                </a:lnTo>
                <a:lnTo>
                  <a:pt x="4127451" y="704790"/>
                </a:lnTo>
                <a:lnTo>
                  <a:pt x="4081513" y="716038"/>
                </a:lnTo>
                <a:lnTo>
                  <a:pt x="4045369" y="724364"/>
                </a:lnTo>
                <a:lnTo>
                  <a:pt x="4015563" y="730745"/>
                </a:lnTo>
                <a:lnTo>
                  <a:pt x="3990703" y="734830"/>
                </a:lnTo>
                <a:lnTo>
                  <a:pt x="3969397" y="736269"/>
                </a:lnTo>
                <a:lnTo>
                  <a:pt x="3938897" y="732095"/>
                </a:lnTo>
                <a:lnTo>
                  <a:pt x="3908186" y="718578"/>
                </a:lnTo>
                <a:lnTo>
                  <a:pt x="3871385" y="694232"/>
                </a:lnTo>
                <a:lnTo>
                  <a:pt x="3822611" y="657567"/>
                </a:lnTo>
                <a:lnTo>
                  <a:pt x="3813980" y="652163"/>
                </a:lnTo>
                <a:lnTo>
                  <a:pt x="3804361" y="648085"/>
                </a:lnTo>
                <a:lnTo>
                  <a:pt x="3794046" y="645511"/>
                </a:lnTo>
                <a:lnTo>
                  <a:pt x="3783329" y="644613"/>
                </a:lnTo>
                <a:lnTo>
                  <a:pt x="3770371" y="645998"/>
                </a:lnTo>
                <a:lnTo>
                  <a:pt x="3757753" y="650354"/>
                </a:lnTo>
                <a:lnTo>
                  <a:pt x="3745977" y="657986"/>
                </a:lnTo>
                <a:lnTo>
                  <a:pt x="3735539" y="669201"/>
                </a:lnTo>
                <a:lnTo>
                  <a:pt x="3716678" y="692040"/>
                </a:lnTo>
                <a:lnTo>
                  <a:pt x="3698871" y="707728"/>
                </a:lnTo>
                <a:lnTo>
                  <a:pt x="3681822" y="716769"/>
                </a:lnTo>
                <a:lnTo>
                  <a:pt x="3665232" y="719670"/>
                </a:lnTo>
                <a:lnTo>
                  <a:pt x="3651849" y="717847"/>
                </a:lnTo>
                <a:lnTo>
                  <a:pt x="3638415" y="712557"/>
                </a:lnTo>
                <a:lnTo>
                  <a:pt x="3624768" y="704074"/>
                </a:lnTo>
                <a:lnTo>
                  <a:pt x="3610749" y="692670"/>
                </a:lnTo>
                <a:lnTo>
                  <a:pt x="3599315" y="685041"/>
                </a:lnTo>
                <a:lnTo>
                  <a:pt x="3587053" y="680404"/>
                </a:lnTo>
                <a:lnTo>
                  <a:pt x="3574079" y="678102"/>
                </a:lnTo>
                <a:lnTo>
                  <a:pt x="3560508" y="677481"/>
                </a:lnTo>
                <a:lnTo>
                  <a:pt x="3553256" y="677481"/>
                </a:lnTo>
                <a:lnTo>
                  <a:pt x="3522967" y="679170"/>
                </a:lnTo>
                <a:lnTo>
                  <a:pt x="3515220" y="679170"/>
                </a:lnTo>
                <a:lnTo>
                  <a:pt x="3496419" y="678121"/>
                </a:lnTo>
                <a:lnTo>
                  <a:pt x="3477663" y="674084"/>
                </a:lnTo>
                <a:lnTo>
                  <a:pt x="3459188" y="665722"/>
                </a:lnTo>
                <a:lnTo>
                  <a:pt x="3441230" y="651700"/>
                </a:lnTo>
                <a:lnTo>
                  <a:pt x="3488018" y="632980"/>
                </a:lnTo>
                <a:lnTo>
                  <a:pt x="3533903" y="618908"/>
                </a:lnTo>
                <a:lnTo>
                  <a:pt x="3579418" y="608768"/>
                </a:lnTo>
                <a:lnTo>
                  <a:pt x="3625097" y="601846"/>
                </a:lnTo>
                <a:lnTo>
                  <a:pt x="3671472" y="597428"/>
                </a:lnTo>
                <a:lnTo>
                  <a:pt x="3719077" y="594798"/>
                </a:lnTo>
                <a:lnTo>
                  <a:pt x="3768445" y="593242"/>
                </a:lnTo>
                <a:lnTo>
                  <a:pt x="3739638" y="548037"/>
                </a:lnTo>
                <a:lnTo>
                  <a:pt x="3707523" y="525300"/>
                </a:lnTo>
                <a:lnTo>
                  <a:pt x="3641343" y="514337"/>
                </a:lnTo>
                <a:lnTo>
                  <a:pt x="3591213" y="512882"/>
                </a:lnTo>
                <a:lnTo>
                  <a:pt x="3440958" y="509931"/>
                </a:lnTo>
                <a:lnTo>
                  <a:pt x="3390965" y="508482"/>
                </a:lnTo>
                <a:lnTo>
                  <a:pt x="3341040" y="506332"/>
                </a:lnTo>
                <a:lnTo>
                  <a:pt x="3291198" y="503200"/>
                </a:lnTo>
                <a:lnTo>
                  <a:pt x="3241453" y="498805"/>
                </a:lnTo>
                <a:lnTo>
                  <a:pt x="3191819" y="492866"/>
                </a:lnTo>
                <a:lnTo>
                  <a:pt x="3142310" y="485101"/>
                </a:lnTo>
                <a:lnTo>
                  <a:pt x="3079392" y="473429"/>
                </a:lnTo>
                <a:lnTo>
                  <a:pt x="3019933" y="452945"/>
                </a:lnTo>
                <a:lnTo>
                  <a:pt x="2980419" y="431439"/>
                </a:lnTo>
                <a:lnTo>
                  <a:pt x="2946796" y="410461"/>
                </a:lnTo>
                <a:lnTo>
                  <a:pt x="2895564" y="370082"/>
                </a:lnTo>
                <a:lnTo>
                  <a:pt x="2862922" y="331798"/>
                </a:lnTo>
                <a:lnTo>
                  <a:pt x="2845555" y="295601"/>
                </a:lnTo>
                <a:lnTo>
                  <a:pt x="2840148" y="261482"/>
                </a:lnTo>
                <a:lnTo>
                  <a:pt x="2840893" y="245198"/>
                </a:lnTo>
                <a:lnTo>
                  <a:pt x="2851954" y="199436"/>
                </a:lnTo>
                <a:lnTo>
                  <a:pt x="2867549" y="158286"/>
                </a:lnTo>
                <a:lnTo>
                  <a:pt x="2871821" y="145589"/>
                </a:lnTo>
                <a:lnTo>
                  <a:pt x="2874940" y="133399"/>
                </a:lnTo>
                <a:lnTo>
                  <a:pt x="2876490" y="121716"/>
                </a:lnTo>
                <a:lnTo>
                  <a:pt x="2876058" y="110538"/>
                </a:lnTo>
                <a:lnTo>
                  <a:pt x="2846219" y="70857"/>
                </a:lnTo>
                <a:lnTo>
                  <a:pt x="2808632" y="54019"/>
                </a:lnTo>
                <a:lnTo>
                  <a:pt x="2751512" y="39170"/>
                </a:lnTo>
                <a:lnTo>
                  <a:pt x="2671546" y="26301"/>
                </a:lnTo>
                <a:lnTo>
                  <a:pt x="2621887" y="19905"/>
                </a:lnTo>
                <a:lnTo>
                  <a:pt x="2571880" y="14508"/>
                </a:lnTo>
                <a:lnTo>
                  <a:pt x="2471745" y="4988"/>
                </a:lnTo>
                <a:lnTo>
                  <a:pt x="2422080" y="0"/>
                </a:lnTo>
                <a:lnTo>
                  <a:pt x="0" y="0"/>
                </a:lnTo>
                <a:lnTo>
                  <a:pt x="0" y="5657862"/>
                </a:lnTo>
                <a:lnTo>
                  <a:pt x="3043504" y="5657862"/>
                </a:lnTo>
                <a:lnTo>
                  <a:pt x="3049652" y="5648544"/>
                </a:lnTo>
                <a:lnTo>
                  <a:pt x="3053810" y="5638133"/>
                </a:lnTo>
                <a:lnTo>
                  <a:pt x="3055748" y="5626626"/>
                </a:lnTo>
                <a:lnTo>
                  <a:pt x="3055239" y="5614022"/>
                </a:lnTo>
                <a:lnTo>
                  <a:pt x="3037657" y="5561710"/>
                </a:lnTo>
                <a:lnTo>
                  <a:pt x="3000692" y="5541479"/>
                </a:lnTo>
                <a:lnTo>
                  <a:pt x="2987027" y="5543892"/>
                </a:lnTo>
                <a:lnTo>
                  <a:pt x="2969508" y="5549378"/>
                </a:lnTo>
                <a:lnTo>
                  <a:pt x="2952230" y="5553038"/>
                </a:lnTo>
                <a:lnTo>
                  <a:pt x="2935165" y="5555081"/>
                </a:lnTo>
                <a:lnTo>
                  <a:pt x="2918282" y="5555716"/>
                </a:lnTo>
                <a:lnTo>
                  <a:pt x="2894247" y="5554577"/>
                </a:lnTo>
                <a:lnTo>
                  <a:pt x="2870430" y="5551574"/>
                </a:lnTo>
                <a:lnTo>
                  <a:pt x="2846739" y="5547331"/>
                </a:lnTo>
                <a:lnTo>
                  <a:pt x="2799361" y="5537602"/>
                </a:lnTo>
                <a:lnTo>
                  <a:pt x="2775494" y="5533355"/>
                </a:lnTo>
                <a:lnTo>
                  <a:pt x="2751386" y="5530351"/>
                </a:lnTo>
                <a:lnTo>
                  <a:pt x="2726944" y="5529211"/>
                </a:lnTo>
                <a:lnTo>
                  <a:pt x="2717911" y="5529383"/>
                </a:lnTo>
                <a:lnTo>
                  <a:pt x="2708813" y="5529918"/>
                </a:lnTo>
                <a:lnTo>
                  <a:pt x="2699645" y="5530845"/>
                </a:lnTo>
                <a:lnTo>
                  <a:pt x="2690406" y="5532196"/>
                </a:lnTo>
                <a:lnTo>
                  <a:pt x="2736302" y="5513414"/>
                </a:lnTo>
                <a:lnTo>
                  <a:pt x="2919871" y="5439923"/>
                </a:lnTo>
                <a:lnTo>
                  <a:pt x="2965767" y="5421147"/>
                </a:lnTo>
                <a:lnTo>
                  <a:pt x="2951967" y="5419583"/>
                </a:lnTo>
                <a:lnTo>
                  <a:pt x="2938168" y="5418496"/>
                </a:lnTo>
                <a:lnTo>
                  <a:pt x="2924367" y="5417861"/>
                </a:lnTo>
                <a:lnTo>
                  <a:pt x="2910560" y="5417654"/>
                </a:lnTo>
                <a:lnTo>
                  <a:pt x="2860960" y="5420115"/>
                </a:lnTo>
                <a:lnTo>
                  <a:pt x="2811352" y="5426819"/>
                </a:lnTo>
                <a:lnTo>
                  <a:pt x="2761740" y="5436748"/>
                </a:lnTo>
                <a:lnTo>
                  <a:pt x="2712127" y="5448884"/>
                </a:lnTo>
                <a:lnTo>
                  <a:pt x="2612912" y="5475705"/>
                </a:lnTo>
                <a:lnTo>
                  <a:pt x="2563317" y="5488355"/>
                </a:lnTo>
                <a:lnTo>
                  <a:pt x="2542226" y="5496761"/>
                </a:lnTo>
                <a:lnTo>
                  <a:pt x="2519300" y="5508232"/>
                </a:lnTo>
                <a:lnTo>
                  <a:pt x="2496396" y="5518354"/>
                </a:lnTo>
                <a:lnTo>
                  <a:pt x="2475369" y="5522709"/>
                </a:lnTo>
                <a:lnTo>
                  <a:pt x="2464028" y="5520549"/>
                </a:lnTo>
                <a:lnTo>
                  <a:pt x="2454595" y="5513358"/>
                </a:lnTo>
                <a:lnTo>
                  <a:pt x="2447519" y="5500067"/>
                </a:lnTo>
                <a:lnTo>
                  <a:pt x="2443251" y="5479605"/>
                </a:lnTo>
                <a:lnTo>
                  <a:pt x="2452186" y="5445853"/>
                </a:lnTo>
                <a:lnTo>
                  <a:pt x="2479438" y="5424431"/>
                </a:lnTo>
                <a:lnTo>
                  <a:pt x="2515080" y="5410137"/>
                </a:lnTo>
                <a:lnTo>
                  <a:pt x="2549182" y="5397766"/>
                </a:lnTo>
                <a:lnTo>
                  <a:pt x="2598616" y="5376945"/>
                </a:lnTo>
                <a:lnTo>
                  <a:pt x="2648062" y="5357414"/>
                </a:lnTo>
                <a:lnTo>
                  <a:pt x="2697528" y="5339017"/>
                </a:lnTo>
                <a:lnTo>
                  <a:pt x="2747025" y="5321594"/>
                </a:lnTo>
                <a:lnTo>
                  <a:pt x="2796564" y="5304987"/>
                </a:lnTo>
                <a:lnTo>
                  <a:pt x="2846155" y="5289039"/>
                </a:lnTo>
                <a:lnTo>
                  <a:pt x="2895808" y="5273592"/>
                </a:lnTo>
                <a:lnTo>
                  <a:pt x="2945535" y="5258486"/>
                </a:lnTo>
                <a:lnTo>
                  <a:pt x="3095256" y="5213642"/>
                </a:lnTo>
                <a:lnTo>
                  <a:pt x="3122910" y="5208165"/>
                </a:lnTo>
                <a:lnTo>
                  <a:pt x="3136297" y="5204194"/>
                </a:lnTo>
                <a:lnTo>
                  <a:pt x="3147021" y="5196116"/>
                </a:lnTo>
                <a:lnTo>
                  <a:pt x="3184185" y="5157538"/>
                </a:lnTo>
                <a:lnTo>
                  <a:pt x="3223230" y="5124199"/>
                </a:lnTo>
                <a:lnTo>
                  <a:pt x="3264044" y="5094765"/>
                </a:lnTo>
                <a:lnTo>
                  <a:pt x="3306513" y="5067900"/>
                </a:lnTo>
                <a:lnTo>
                  <a:pt x="3350524" y="5042266"/>
                </a:lnTo>
                <a:lnTo>
                  <a:pt x="3395965" y="5016529"/>
                </a:lnTo>
                <a:lnTo>
                  <a:pt x="3442722" y="4989352"/>
                </a:lnTo>
                <a:lnTo>
                  <a:pt x="3490683" y="4959400"/>
                </a:lnTo>
                <a:lnTo>
                  <a:pt x="3480487" y="4955855"/>
                </a:lnTo>
                <a:lnTo>
                  <a:pt x="3470536" y="4953442"/>
                </a:lnTo>
                <a:lnTo>
                  <a:pt x="3460817" y="4952065"/>
                </a:lnTo>
                <a:lnTo>
                  <a:pt x="3451313" y="4951628"/>
                </a:lnTo>
                <a:lnTo>
                  <a:pt x="3431463" y="4953422"/>
                </a:lnTo>
                <a:lnTo>
                  <a:pt x="3412382" y="4958151"/>
                </a:lnTo>
                <a:lnTo>
                  <a:pt x="3393910" y="4964835"/>
                </a:lnTo>
                <a:lnTo>
                  <a:pt x="3358150" y="4980160"/>
                </a:lnTo>
                <a:lnTo>
                  <a:pt x="3340549" y="4986848"/>
                </a:lnTo>
                <a:lnTo>
                  <a:pt x="3322926" y="4991579"/>
                </a:lnTo>
                <a:lnTo>
                  <a:pt x="3305124" y="4993373"/>
                </a:lnTo>
                <a:lnTo>
                  <a:pt x="3299561" y="4993373"/>
                </a:lnTo>
                <a:lnTo>
                  <a:pt x="3293948" y="4992801"/>
                </a:lnTo>
                <a:lnTo>
                  <a:pt x="3288258" y="4991544"/>
                </a:lnTo>
                <a:lnTo>
                  <a:pt x="3331607" y="4947966"/>
                </a:lnTo>
                <a:lnTo>
                  <a:pt x="3376315" y="4915749"/>
                </a:lnTo>
                <a:lnTo>
                  <a:pt x="3421477" y="4890124"/>
                </a:lnTo>
                <a:lnTo>
                  <a:pt x="3466188" y="4866323"/>
                </a:lnTo>
                <a:lnTo>
                  <a:pt x="3509543" y="4839576"/>
                </a:lnTo>
                <a:lnTo>
                  <a:pt x="3544626" y="4816860"/>
                </a:lnTo>
                <a:lnTo>
                  <a:pt x="3651645" y="4752266"/>
                </a:lnTo>
                <a:lnTo>
                  <a:pt x="3706722" y="4718345"/>
                </a:lnTo>
                <a:lnTo>
                  <a:pt x="3751606" y="4688646"/>
                </a:lnTo>
                <a:lnTo>
                  <a:pt x="3777869" y="4667148"/>
                </a:lnTo>
                <a:lnTo>
                  <a:pt x="3811501" y="4635008"/>
                </a:lnTo>
                <a:lnTo>
                  <a:pt x="3846598" y="4605601"/>
                </a:lnTo>
                <a:lnTo>
                  <a:pt x="3918205" y="4549516"/>
                </a:lnTo>
                <a:lnTo>
                  <a:pt x="3953225" y="4520104"/>
                </a:lnTo>
                <a:lnTo>
                  <a:pt x="3986729" y="4487956"/>
                </a:lnTo>
                <a:lnTo>
                  <a:pt x="4017971" y="4451706"/>
                </a:lnTo>
                <a:lnTo>
                  <a:pt x="4046207" y="4409986"/>
                </a:lnTo>
                <a:lnTo>
                  <a:pt x="4080508" y="4369352"/>
                </a:lnTo>
                <a:lnTo>
                  <a:pt x="4119569" y="4343735"/>
                </a:lnTo>
                <a:lnTo>
                  <a:pt x="4160777" y="4324994"/>
                </a:lnTo>
                <a:lnTo>
                  <a:pt x="4201524" y="4304986"/>
                </a:lnTo>
                <a:lnTo>
                  <a:pt x="4239196" y="4275569"/>
                </a:lnTo>
                <a:lnTo>
                  <a:pt x="4245331" y="4241171"/>
                </a:lnTo>
                <a:lnTo>
                  <a:pt x="4237139" y="4217452"/>
                </a:lnTo>
                <a:lnTo>
                  <a:pt x="4222326" y="4198665"/>
                </a:lnTo>
                <a:lnTo>
                  <a:pt x="4208602" y="4179061"/>
                </a:lnTo>
                <a:lnTo>
                  <a:pt x="4204381" y="4152755"/>
                </a:lnTo>
                <a:lnTo>
                  <a:pt x="4211837" y="4128342"/>
                </a:lnTo>
                <a:lnTo>
                  <a:pt x="4224147" y="4102261"/>
                </a:lnTo>
                <a:lnTo>
                  <a:pt x="4234484" y="4070946"/>
                </a:lnTo>
                <a:lnTo>
                  <a:pt x="4187420" y="4094766"/>
                </a:lnTo>
                <a:lnTo>
                  <a:pt x="4140730" y="4116186"/>
                </a:lnTo>
                <a:lnTo>
                  <a:pt x="4093920" y="4135307"/>
                </a:lnTo>
                <a:lnTo>
                  <a:pt x="4046492" y="4152229"/>
                </a:lnTo>
                <a:lnTo>
                  <a:pt x="3997950" y="4167053"/>
                </a:lnTo>
                <a:lnTo>
                  <a:pt x="3947796" y="4179879"/>
                </a:lnTo>
                <a:lnTo>
                  <a:pt x="3895534" y="4190809"/>
                </a:lnTo>
                <a:lnTo>
                  <a:pt x="3928291" y="4149762"/>
                </a:lnTo>
                <a:lnTo>
                  <a:pt x="3961463" y="4134197"/>
                </a:lnTo>
                <a:lnTo>
                  <a:pt x="3992868" y="4127946"/>
                </a:lnTo>
                <a:lnTo>
                  <a:pt x="4020324" y="4114838"/>
                </a:lnTo>
                <a:lnTo>
                  <a:pt x="4055906" y="4087033"/>
                </a:lnTo>
                <a:lnTo>
                  <a:pt x="4068959" y="4068766"/>
                </a:lnTo>
                <a:lnTo>
                  <a:pt x="4072077" y="4041711"/>
                </a:lnTo>
                <a:lnTo>
                  <a:pt x="4068293" y="4028175"/>
                </a:lnTo>
                <a:lnTo>
                  <a:pt x="4061839" y="4019645"/>
                </a:lnTo>
                <a:lnTo>
                  <a:pt x="4053458" y="4015201"/>
                </a:lnTo>
                <a:lnTo>
                  <a:pt x="4043895" y="4013923"/>
                </a:lnTo>
                <a:lnTo>
                  <a:pt x="4035882" y="4013923"/>
                </a:lnTo>
                <a:lnTo>
                  <a:pt x="4027436" y="4016133"/>
                </a:lnTo>
                <a:lnTo>
                  <a:pt x="4020324" y="4018343"/>
                </a:lnTo>
                <a:lnTo>
                  <a:pt x="3998348" y="4022911"/>
                </a:lnTo>
                <a:lnTo>
                  <a:pt x="3976604" y="4026646"/>
                </a:lnTo>
                <a:lnTo>
                  <a:pt x="3955080" y="4029166"/>
                </a:lnTo>
                <a:lnTo>
                  <a:pt x="3933761" y="4030091"/>
                </a:lnTo>
                <a:lnTo>
                  <a:pt x="3897596" y="4026851"/>
                </a:lnTo>
                <a:lnTo>
                  <a:pt x="3861950" y="4015846"/>
                </a:lnTo>
                <a:lnTo>
                  <a:pt x="3826774" y="3995141"/>
                </a:lnTo>
                <a:lnTo>
                  <a:pt x="3792016" y="3962806"/>
                </a:lnTo>
                <a:lnTo>
                  <a:pt x="3834205" y="3936539"/>
                </a:lnTo>
                <a:lnTo>
                  <a:pt x="3876973" y="3914752"/>
                </a:lnTo>
                <a:lnTo>
                  <a:pt x="3920177" y="3896557"/>
                </a:lnTo>
                <a:lnTo>
                  <a:pt x="3963673" y="3881066"/>
                </a:lnTo>
                <a:lnTo>
                  <a:pt x="4007315" y="3867391"/>
                </a:lnTo>
                <a:lnTo>
                  <a:pt x="4094460" y="3841930"/>
                </a:lnTo>
                <a:lnTo>
                  <a:pt x="4137675" y="3828369"/>
                </a:lnTo>
                <a:lnTo>
                  <a:pt x="4180459" y="3813069"/>
                </a:lnTo>
                <a:lnTo>
                  <a:pt x="4222666" y="3795142"/>
                </a:lnTo>
                <a:lnTo>
                  <a:pt x="4264153" y="3773699"/>
                </a:lnTo>
                <a:lnTo>
                  <a:pt x="4304775" y="3747853"/>
                </a:lnTo>
                <a:lnTo>
                  <a:pt x="4344387" y="3716713"/>
                </a:lnTo>
                <a:lnTo>
                  <a:pt x="4382846" y="3679393"/>
                </a:lnTo>
                <a:lnTo>
                  <a:pt x="4374563" y="3664723"/>
                </a:lnTo>
                <a:lnTo>
                  <a:pt x="4365601" y="3655296"/>
                </a:lnTo>
                <a:lnTo>
                  <a:pt x="4356155" y="3650262"/>
                </a:lnTo>
                <a:lnTo>
                  <a:pt x="4346422" y="3648773"/>
                </a:lnTo>
                <a:lnTo>
                  <a:pt x="4334192" y="3650589"/>
                </a:lnTo>
                <a:lnTo>
                  <a:pt x="4322194" y="3654944"/>
                </a:lnTo>
                <a:lnTo>
                  <a:pt x="4310800" y="3660201"/>
                </a:lnTo>
                <a:lnTo>
                  <a:pt x="4300385" y="3664724"/>
                </a:lnTo>
                <a:lnTo>
                  <a:pt x="4225230" y="3680422"/>
                </a:lnTo>
                <a:lnTo>
                  <a:pt x="4177232" y="3685728"/>
                </a:lnTo>
                <a:lnTo>
                  <a:pt x="4123804" y="3689681"/>
                </a:lnTo>
                <a:lnTo>
                  <a:pt x="4066085" y="3692540"/>
                </a:lnTo>
                <a:lnTo>
                  <a:pt x="4005212" y="3694559"/>
                </a:lnTo>
                <a:lnTo>
                  <a:pt x="3942325" y="3695998"/>
                </a:lnTo>
                <a:lnTo>
                  <a:pt x="3752959" y="3699393"/>
                </a:lnTo>
                <a:lnTo>
                  <a:pt x="3693395" y="3701075"/>
                </a:lnTo>
                <a:lnTo>
                  <a:pt x="3637509" y="3703460"/>
                </a:lnTo>
                <a:lnTo>
                  <a:pt x="3586437" y="3706806"/>
                </a:lnTo>
                <a:lnTo>
                  <a:pt x="3541319" y="3711368"/>
                </a:lnTo>
                <a:lnTo>
                  <a:pt x="3503292" y="3717405"/>
                </a:lnTo>
                <a:lnTo>
                  <a:pt x="3453066" y="3734930"/>
                </a:lnTo>
                <a:lnTo>
                  <a:pt x="3422979" y="3753692"/>
                </a:lnTo>
                <a:lnTo>
                  <a:pt x="3392512" y="3767778"/>
                </a:lnTo>
                <a:lnTo>
                  <a:pt x="3361751" y="3776635"/>
                </a:lnTo>
                <a:lnTo>
                  <a:pt x="3330778" y="3779710"/>
                </a:lnTo>
                <a:lnTo>
                  <a:pt x="3319587" y="3779294"/>
                </a:lnTo>
                <a:lnTo>
                  <a:pt x="3308381" y="3778029"/>
                </a:lnTo>
                <a:lnTo>
                  <a:pt x="3297166" y="3775890"/>
                </a:lnTo>
                <a:lnTo>
                  <a:pt x="3285947" y="3772852"/>
                </a:lnTo>
                <a:lnTo>
                  <a:pt x="3278228" y="3767056"/>
                </a:lnTo>
                <a:lnTo>
                  <a:pt x="3285173" y="3759119"/>
                </a:lnTo>
                <a:lnTo>
                  <a:pt x="3304648" y="3749082"/>
                </a:lnTo>
                <a:lnTo>
                  <a:pt x="3334518" y="3736986"/>
                </a:lnTo>
                <a:lnTo>
                  <a:pt x="3416907" y="3706773"/>
                </a:lnTo>
                <a:lnTo>
                  <a:pt x="3465157" y="3688737"/>
                </a:lnTo>
                <a:lnTo>
                  <a:pt x="3515266" y="3668802"/>
                </a:lnTo>
                <a:lnTo>
                  <a:pt x="3565099" y="3647008"/>
                </a:lnTo>
                <a:lnTo>
                  <a:pt x="3612522" y="3623395"/>
                </a:lnTo>
                <a:lnTo>
                  <a:pt x="3655402" y="3598002"/>
                </a:lnTo>
                <a:lnTo>
                  <a:pt x="3691603" y="3570872"/>
                </a:lnTo>
                <a:lnTo>
                  <a:pt x="3718991" y="3542042"/>
                </a:lnTo>
                <a:lnTo>
                  <a:pt x="3732041" y="3527632"/>
                </a:lnTo>
                <a:lnTo>
                  <a:pt x="3752924" y="3507893"/>
                </a:lnTo>
                <a:lnTo>
                  <a:pt x="3814656" y="3455221"/>
                </a:lnTo>
                <a:lnTo>
                  <a:pt x="3853740" y="3423682"/>
                </a:lnTo>
                <a:lnTo>
                  <a:pt x="3897127" y="3389605"/>
                </a:lnTo>
                <a:lnTo>
                  <a:pt x="3943932" y="3353688"/>
                </a:lnTo>
                <a:lnTo>
                  <a:pt x="3993275" y="3316627"/>
                </a:lnTo>
                <a:lnTo>
                  <a:pt x="4044271" y="3279120"/>
                </a:lnTo>
                <a:lnTo>
                  <a:pt x="4096039" y="3241866"/>
                </a:lnTo>
                <a:lnTo>
                  <a:pt x="4147695" y="3205561"/>
                </a:lnTo>
                <a:lnTo>
                  <a:pt x="4198357" y="3170903"/>
                </a:lnTo>
                <a:lnTo>
                  <a:pt x="4247142" y="3138590"/>
                </a:lnTo>
                <a:lnTo>
                  <a:pt x="4293167" y="3109319"/>
                </a:lnTo>
                <a:lnTo>
                  <a:pt x="4335551" y="3083787"/>
                </a:lnTo>
                <a:lnTo>
                  <a:pt x="4373410" y="3062693"/>
                </a:lnTo>
                <a:lnTo>
                  <a:pt x="4349669" y="3038093"/>
                </a:lnTo>
                <a:lnTo>
                  <a:pt x="4321302" y="3025822"/>
                </a:lnTo>
                <a:lnTo>
                  <a:pt x="4299554" y="3006422"/>
                </a:lnTo>
                <a:lnTo>
                  <a:pt x="4295673" y="2960433"/>
                </a:lnTo>
                <a:lnTo>
                  <a:pt x="4339880" y="2940401"/>
                </a:lnTo>
                <a:lnTo>
                  <a:pt x="4385614" y="2923997"/>
                </a:lnTo>
                <a:lnTo>
                  <a:pt x="4480844" y="2893692"/>
                </a:lnTo>
                <a:lnTo>
                  <a:pt x="4529927" y="2875601"/>
                </a:lnTo>
                <a:lnTo>
                  <a:pt x="4579715" y="2852759"/>
                </a:lnTo>
                <a:lnTo>
                  <a:pt x="4630000" y="2823070"/>
                </a:lnTo>
                <a:lnTo>
                  <a:pt x="4612378" y="2809014"/>
                </a:lnTo>
                <a:lnTo>
                  <a:pt x="4594009" y="2800527"/>
                </a:lnTo>
                <a:lnTo>
                  <a:pt x="4575086" y="2796356"/>
                </a:lnTo>
                <a:lnTo>
                  <a:pt x="4555807" y="2795244"/>
                </a:lnTo>
                <a:lnTo>
                  <a:pt x="4548817" y="2795351"/>
                </a:lnTo>
                <a:lnTo>
                  <a:pt x="4513881" y="2797355"/>
                </a:lnTo>
                <a:lnTo>
                  <a:pt x="4500079" y="2797746"/>
                </a:lnTo>
                <a:lnTo>
                  <a:pt x="4491777" y="2797555"/>
                </a:lnTo>
                <a:lnTo>
                  <a:pt x="4483568" y="2796909"/>
                </a:lnTo>
                <a:lnTo>
                  <a:pt x="4475471" y="2795705"/>
                </a:lnTo>
                <a:lnTo>
                  <a:pt x="4467504" y="2793834"/>
                </a:lnTo>
                <a:lnTo>
                  <a:pt x="4493955" y="2754413"/>
                </a:lnTo>
                <a:lnTo>
                  <a:pt x="4525494" y="2734705"/>
                </a:lnTo>
                <a:lnTo>
                  <a:pt x="4592294" y="2714942"/>
                </a:lnTo>
                <a:lnTo>
                  <a:pt x="4626161" y="2688363"/>
                </a:lnTo>
                <a:lnTo>
                  <a:pt x="4663894" y="2643759"/>
                </a:lnTo>
                <a:lnTo>
                  <a:pt x="4692553" y="2601821"/>
                </a:lnTo>
                <a:lnTo>
                  <a:pt x="4699203" y="2583243"/>
                </a:lnTo>
                <a:lnTo>
                  <a:pt x="4650119" y="2599984"/>
                </a:lnTo>
                <a:lnTo>
                  <a:pt x="4601916" y="2613293"/>
                </a:lnTo>
                <a:lnTo>
                  <a:pt x="4553632" y="2624179"/>
                </a:lnTo>
                <a:lnTo>
                  <a:pt x="4505294" y="2633451"/>
                </a:lnTo>
                <a:lnTo>
                  <a:pt x="4408571" y="2650379"/>
                </a:lnTo>
                <a:lnTo>
                  <a:pt x="4360243" y="2659650"/>
                </a:lnTo>
                <a:lnTo>
                  <a:pt x="4311974" y="2670535"/>
                </a:lnTo>
                <a:lnTo>
                  <a:pt x="4263792" y="2683841"/>
                </a:lnTo>
                <a:lnTo>
                  <a:pt x="4215726" y="2700375"/>
                </a:lnTo>
                <a:lnTo>
                  <a:pt x="4196279" y="2708028"/>
                </a:lnTo>
                <a:lnTo>
                  <a:pt x="4176839" y="2715391"/>
                </a:lnTo>
                <a:lnTo>
                  <a:pt x="4157808" y="2720933"/>
                </a:lnTo>
                <a:lnTo>
                  <a:pt x="4139590" y="2723121"/>
                </a:lnTo>
                <a:lnTo>
                  <a:pt x="4120914" y="2719801"/>
                </a:lnTo>
                <a:lnTo>
                  <a:pt x="4104262" y="2708471"/>
                </a:lnTo>
                <a:lnTo>
                  <a:pt x="4090177" y="2687073"/>
                </a:lnTo>
                <a:lnTo>
                  <a:pt x="4079201" y="2653550"/>
                </a:lnTo>
                <a:lnTo>
                  <a:pt x="4076937" y="2643174"/>
                </a:lnTo>
                <a:lnTo>
                  <a:pt x="4074844" y="2635096"/>
                </a:lnTo>
                <a:lnTo>
                  <a:pt x="4071652" y="2629853"/>
                </a:lnTo>
                <a:lnTo>
                  <a:pt x="4066095" y="2627985"/>
                </a:lnTo>
                <a:lnTo>
                  <a:pt x="4057738" y="2629735"/>
                </a:lnTo>
                <a:lnTo>
                  <a:pt x="4045253" y="2635272"/>
                </a:lnTo>
                <a:lnTo>
                  <a:pt x="4027631" y="2645023"/>
                </a:lnTo>
                <a:lnTo>
                  <a:pt x="4003865" y="2659418"/>
                </a:lnTo>
                <a:lnTo>
                  <a:pt x="3990060" y="2667114"/>
                </a:lnTo>
                <a:lnTo>
                  <a:pt x="3975657" y="2674027"/>
                </a:lnTo>
                <a:lnTo>
                  <a:pt x="3960965" y="2679015"/>
                </a:lnTo>
                <a:lnTo>
                  <a:pt x="3946296" y="2680931"/>
                </a:lnTo>
                <a:lnTo>
                  <a:pt x="3936028" y="2679793"/>
                </a:lnTo>
                <a:lnTo>
                  <a:pt x="3926043" y="2676104"/>
                </a:lnTo>
                <a:lnTo>
                  <a:pt x="3916453" y="2669450"/>
                </a:lnTo>
                <a:lnTo>
                  <a:pt x="3907370" y="2659418"/>
                </a:lnTo>
                <a:lnTo>
                  <a:pt x="3924173" y="2632307"/>
                </a:lnTo>
                <a:lnTo>
                  <a:pt x="3944974" y="2619990"/>
                </a:lnTo>
                <a:lnTo>
                  <a:pt x="3967562" y="2614237"/>
                </a:lnTo>
                <a:lnTo>
                  <a:pt x="3989730" y="2606814"/>
                </a:lnTo>
                <a:lnTo>
                  <a:pt x="4021765" y="2586959"/>
                </a:lnTo>
                <a:lnTo>
                  <a:pt x="4062872" y="2559666"/>
                </a:lnTo>
                <a:lnTo>
                  <a:pt x="4109991" y="2527370"/>
                </a:lnTo>
                <a:lnTo>
                  <a:pt x="4256824" y="2424790"/>
                </a:lnTo>
                <a:lnTo>
                  <a:pt x="4297395" y="2396810"/>
                </a:lnTo>
                <a:lnTo>
                  <a:pt x="4373904" y="2349479"/>
                </a:lnTo>
                <a:lnTo>
                  <a:pt x="4416047" y="2329124"/>
                </a:lnTo>
                <a:lnTo>
                  <a:pt x="4456040" y="2313075"/>
                </a:lnTo>
                <a:lnTo>
                  <a:pt x="4494811" y="2299482"/>
                </a:lnTo>
                <a:lnTo>
                  <a:pt x="4533293" y="2286492"/>
                </a:lnTo>
                <a:lnTo>
                  <a:pt x="4572415" y="2272254"/>
                </a:lnTo>
                <a:lnTo>
                  <a:pt x="4613107" y="2254917"/>
                </a:lnTo>
                <a:lnTo>
                  <a:pt x="4656300" y="2232629"/>
                </a:lnTo>
                <a:lnTo>
                  <a:pt x="4702924" y="2203538"/>
                </a:lnTo>
                <a:lnTo>
                  <a:pt x="4698796" y="2204021"/>
                </a:lnTo>
                <a:lnTo>
                  <a:pt x="4691837" y="2204250"/>
                </a:lnTo>
                <a:lnTo>
                  <a:pt x="4671919" y="2200029"/>
                </a:lnTo>
                <a:lnTo>
                  <a:pt x="4660009" y="2190743"/>
                </a:lnTo>
                <a:lnTo>
                  <a:pt x="4646772" y="2181457"/>
                </a:lnTo>
                <a:lnTo>
                  <a:pt x="4622876" y="2177237"/>
                </a:lnTo>
                <a:lnTo>
                  <a:pt x="4606998" y="2175771"/>
                </a:lnTo>
                <a:lnTo>
                  <a:pt x="4592877" y="2169914"/>
                </a:lnTo>
                <a:lnTo>
                  <a:pt x="4583173" y="2157472"/>
                </a:lnTo>
                <a:lnTo>
                  <a:pt x="4580547" y="2136254"/>
                </a:lnTo>
                <a:lnTo>
                  <a:pt x="4591702" y="2116010"/>
                </a:lnTo>
                <a:lnTo>
                  <a:pt x="4620810" y="2084283"/>
                </a:lnTo>
                <a:lnTo>
                  <a:pt x="4661334" y="2045220"/>
                </a:lnTo>
                <a:lnTo>
                  <a:pt x="4706740" y="2002969"/>
                </a:lnTo>
                <a:lnTo>
                  <a:pt x="4750491" y="1961675"/>
                </a:lnTo>
                <a:lnTo>
                  <a:pt x="4786051" y="1925486"/>
                </a:lnTo>
                <a:lnTo>
                  <a:pt x="4806884" y="1898549"/>
                </a:lnTo>
                <a:lnTo>
                  <a:pt x="4806454" y="1885010"/>
                </a:lnTo>
                <a:lnTo>
                  <a:pt x="4797223" y="1881565"/>
                </a:lnTo>
                <a:lnTo>
                  <a:pt x="4787187" y="1879201"/>
                </a:lnTo>
                <a:lnTo>
                  <a:pt x="4776424" y="1877839"/>
                </a:lnTo>
                <a:lnTo>
                  <a:pt x="4765014" y="1877402"/>
                </a:lnTo>
                <a:lnTo>
                  <a:pt x="4729791" y="1880555"/>
                </a:lnTo>
                <a:lnTo>
                  <a:pt x="4691868" y="1888866"/>
                </a:lnTo>
                <a:lnTo>
                  <a:pt x="4653107" y="1900618"/>
                </a:lnTo>
                <a:lnTo>
                  <a:pt x="4615370" y="1914093"/>
                </a:lnTo>
                <a:lnTo>
                  <a:pt x="4550381" y="1939315"/>
                </a:lnTo>
                <a:lnTo>
                  <a:pt x="4526852" y="1947629"/>
                </a:lnTo>
                <a:lnTo>
                  <a:pt x="4511776" y="1950783"/>
                </a:lnTo>
                <a:lnTo>
                  <a:pt x="4507801" y="1949728"/>
                </a:lnTo>
                <a:lnTo>
                  <a:pt x="4507142" y="1946382"/>
                </a:lnTo>
                <a:lnTo>
                  <a:pt x="4564960" y="1876397"/>
                </a:lnTo>
                <a:lnTo>
                  <a:pt x="4600303" y="1837612"/>
                </a:lnTo>
                <a:lnTo>
                  <a:pt x="4629540" y="1811586"/>
                </a:lnTo>
                <a:lnTo>
                  <a:pt x="4695913" y="1782635"/>
                </a:lnTo>
                <a:lnTo>
                  <a:pt x="4718685" y="1769441"/>
                </a:lnTo>
                <a:lnTo>
                  <a:pt x="4749026" y="1742584"/>
                </a:lnTo>
                <a:lnTo>
                  <a:pt x="4785043" y="1705414"/>
                </a:lnTo>
                <a:lnTo>
                  <a:pt x="4824844" y="1661280"/>
                </a:lnTo>
                <a:lnTo>
                  <a:pt x="4908232" y="1565522"/>
                </a:lnTo>
                <a:lnTo>
                  <a:pt x="4948033" y="1520596"/>
                </a:lnTo>
                <a:lnTo>
                  <a:pt x="4984050" y="1482106"/>
                </a:lnTo>
                <a:lnTo>
                  <a:pt x="5014391" y="1453401"/>
                </a:lnTo>
                <a:lnTo>
                  <a:pt x="5037162" y="1437830"/>
                </a:lnTo>
                <a:lnTo>
                  <a:pt x="5046095" y="1427697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260851" y="2830467"/>
            <a:ext cx="5243830" cy="16103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43840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2002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artist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Jim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Benton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came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scene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big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way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smiling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bunny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called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HAPPY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BUNNY.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Complete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with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catchy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sayings,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Carole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Postal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COP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Corp.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developed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strong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3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program</a:t>
            </a:r>
            <a:r>
              <a:rPr sz="1450" b="1" spc="3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3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property</a:t>
            </a:r>
            <a:r>
              <a:rPr sz="1450" b="1" spc="3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covering</a:t>
            </a:r>
            <a:r>
              <a:rPr sz="1450" b="1" spc="3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3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broad</a:t>
            </a:r>
            <a:r>
              <a:rPr sz="1450" b="1" spc="3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array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of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products,</a:t>
            </a:r>
            <a:r>
              <a:rPr sz="1450" b="1" spc="3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including</a:t>
            </a:r>
            <a:r>
              <a:rPr sz="1450" b="1" spc="3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key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chains,</a:t>
            </a:r>
            <a:r>
              <a:rPr sz="1450" b="1" spc="3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computer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mouse</a:t>
            </a:r>
            <a:r>
              <a:rPr sz="1450" b="1" spc="3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pads,</a:t>
            </a:r>
            <a:r>
              <a:rPr sz="1450" b="1" spc="3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energy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drinks,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school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supplies,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clothing,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etc.</a:t>
            </a:r>
            <a:r>
              <a:rPr sz="1450" b="1" spc="48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HAPPY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BUNNY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named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LIMA’s</a:t>
            </a:r>
            <a:r>
              <a:rPr sz="1450" b="1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Art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Property</a:t>
            </a:r>
            <a:r>
              <a:rPr sz="1450" b="1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Year</a:t>
            </a:r>
            <a:r>
              <a:rPr sz="1450" b="1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2006.</a:t>
            </a:r>
            <a:endParaRPr sz="1450">
              <a:latin typeface="Candara"/>
              <a:cs typeface="Candar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0467" y="2583637"/>
            <a:ext cx="1797951" cy="212483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58794" y="1458749"/>
            <a:ext cx="161163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50545" marR="5080" indent="-538480">
              <a:lnSpc>
                <a:spcPct val="101499"/>
              </a:lnSpc>
              <a:spcBef>
                <a:spcPts val="95"/>
              </a:spcBef>
            </a:pPr>
            <a:r>
              <a:rPr dirty="0"/>
              <a:t>HAPPY</a:t>
            </a:r>
            <a:r>
              <a:rPr spc="60" dirty="0"/>
              <a:t> </a:t>
            </a:r>
            <a:r>
              <a:rPr spc="-10" dirty="0"/>
              <a:t>BUNNY </a:t>
            </a:r>
            <a:r>
              <a:rPr spc="-20" dirty="0"/>
              <a:t>2002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" y="1057275"/>
            <a:ext cx="5041900" cy="5658485"/>
            <a:chOff x="-12" y="1057275"/>
            <a:chExt cx="5041900" cy="5658485"/>
          </a:xfrm>
        </p:grpSpPr>
        <p:sp>
          <p:nvSpPr>
            <p:cNvPr id="3" name="object 3"/>
            <p:cNvSpPr/>
            <p:nvPr/>
          </p:nvSpPr>
          <p:spPr>
            <a:xfrm>
              <a:off x="-12" y="1057275"/>
              <a:ext cx="5041900" cy="5658485"/>
            </a:xfrm>
            <a:custGeom>
              <a:avLst/>
              <a:gdLst/>
              <a:ahLst/>
              <a:cxnLst/>
              <a:rect l="l" t="t" r="r" b="b"/>
              <a:pathLst>
                <a:path w="5041900" h="5658484">
                  <a:moveTo>
                    <a:pt x="2857500" y="171493"/>
                  </a:moveTo>
                  <a:lnTo>
                    <a:pt x="2857500" y="80025"/>
                  </a:lnTo>
                  <a:lnTo>
                    <a:pt x="2844800" y="70857"/>
                  </a:lnTo>
                  <a:lnTo>
                    <a:pt x="2819400" y="62189"/>
                  </a:lnTo>
                  <a:lnTo>
                    <a:pt x="2806700" y="54019"/>
                  </a:lnTo>
                  <a:lnTo>
                    <a:pt x="2743200" y="39170"/>
                  </a:lnTo>
                  <a:lnTo>
                    <a:pt x="2705100" y="32489"/>
                  </a:lnTo>
                  <a:lnTo>
                    <a:pt x="2667000" y="26301"/>
                  </a:lnTo>
                  <a:lnTo>
                    <a:pt x="2616200" y="19905"/>
                  </a:lnTo>
                  <a:lnTo>
                    <a:pt x="2565400" y="14508"/>
                  </a:lnTo>
                  <a:lnTo>
                    <a:pt x="2514600" y="9680"/>
                  </a:lnTo>
                  <a:lnTo>
                    <a:pt x="2463800" y="4988"/>
                  </a:lnTo>
                  <a:lnTo>
                    <a:pt x="2413000" y="0"/>
                  </a:lnTo>
                  <a:lnTo>
                    <a:pt x="0" y="0"/>
                  </a:lnTo>
                  <a:lnTo>
                    <a:pt x="0" y="5657862"/>
                  </a:lnTo>
                  <a:lnTo>
                    <a:pt x="1092200" y="5657862"/>
                  </a:lnTo>
                  <a:lnTo>
                    <a:pt x="1092200" y="2006028"/>
                  </a:lnTo>
                  <a:lnTo>
                    <a:pt x="2235200" y="2006028"/>
                  </a:lnTo>
                  <a:lnTo>
                    <a:pt x="2235200" y="5657862"/>
                  </a:lnTo>
                  <a:lnTo>
                    <a:pt x="2438400" y="5657862"/>
                  </a:lnTo>
                  <a:lnTo>
                    <a:pt x="2438400" y="5479605"/>
                  </a:lnTo>
                  <a:lnTo>
                    <a:pt x="2451100" y="5445853"/>
                  </a:lnTo>
                  <a:lnTo>
                    <a:pt x="2476500" y="5424431"/>
                  </a:lnTo>
                  <a:lnTo>
                    <a:pt x="2514600" y="5410137"/>
                  </a:lnTo>
                  <a:lnTo>
                    <a:pt x="2540000" y="5397766"/>
                  </a:lnTo>
                  <a:lnTo>
                    <a:pt x="2590800" y="5376945"/>
                  </a:lnTo>
                  <a:lnTo>
                    <a:pt x="2641600" y="5357414"/>
                  </a:lnTo>
                  <a:lnTo>
                    <a:pt x="2692400" y="5339017"/>
                  </a:lnTo>
                  <a:lnTo>
                    <a:pt x="2743200" y="5321594"/>
                  </a:lnTo>
                  <a:lnTo>
                    <a:pt x="2794000" y="5304987"/>
                  </a:lnTo>
                  <a:lnTo>
                    <a:pt x="2832100" y="5293026"/>
                  </a:lnTo>
                  <a:lnTo>
                    <a:pt x="2832100" y="229430"/>
                  </a:lnTo>
                  <a:lnTo>
                    <a:pt x="2844800" y="214176"/>
                  </a:lnTo>
                  <a:lnTo>
                    <a:pt x="2844800" y="185209"/>
                  </a:lnTo>
                  <a:lnTo>
                    <a:pt x="2857500" y="171493"/>
                  </a:lnTo>
                  <a:close/>
                </a:path>
                <a:path w="5041900" h="5658484">
                  <a:moveTo>
                    <a:pt x="2235200" y="5657862"/>
                  </a:moveTo>
                  <a:lnTo>
                    <a:pt x="2235200" y="3651732"/>
                  </a:lnTo>
                  <a:lnTo>
                    <a:pt x="1092200" y="3651732"/>
                  </a:lnTo>
                  <a:lnTo>
                    <a:pt x="1092200" y="5657862"/>
                  </a:lnTo>
                  <a:lnTo>
                    <a:pt x="2235200" y="5657862"/>
                  </a:lnTo>
                  <a:close/>
                </a:path>
                <a:path w="5041900" h="5658484">
                  <a:moveTo>
                    <a:pt x="2959100" y="5421147"/>
                  </a:moveTo>
                  <a:lnTo>
                    <a:pt x="2946400" y="5419583"/>
                  </a:lnTo>
                  <a:lnTo>
                    <a:pt x="2933700" y="5418496"/>
                  </a:lnTo>
                  <a:lnTo>
                    <a:pt x="2921000" y="5417861"/>
                  </a:lnTo>
                  <a:lnTo>
                    <a:pt x="2908300" y="5417654"/>
                  </a:lnTo>
                  <a:lnTo>
                    <a:pt x="2857500" y="5420115"/>
                  </a:lnTo>
                  <a:lnTo>
                    <a:pt x="2806700" y="5426819"/>
                  </a:lnTo>
                  <a:lnTo>
                    <a:pt x="2755900" y="5436748"/>
                  </a:lnTo>
                  <a:lnTo>
                    <a:pt x="2705100" y="5448884"/>
                  </a:lnTo>
                  <a:lnTo>
                    <a:pt x="2654300" y="5462209"/>
                  </a:lnTo>
                  <a:lnTo>
                    <a:pt x="2603500" y="5475705"/>
                  </a:lnTo>
                  <a:lnTo>
                    <a:pt x="2552700" y="5488355"/>
                  </a:lnTo>
                  <a:lnTo>
                    <a:pt x="2540000" y="5496761"/>
                  </a:lnTo>
                  <a:lnTo>
                    <a:pt x="2514600" y="5508232"/>
                  </a:lnTo>
                  <a:lnTo>
                    <a:pt x="2489200" y="5518354"/>
                  </a:lnTo>
                  <a:lnTo>
                    <a:pt x="2463800" y="5522709"/>
                  </a:lnTo>
                  <a:lnTo>
                    <a:pt x="2463800" y="5520549"/>
                  </a:lnTo>
                  <a:lnTo>
                    <a:pt x="2451100" y="5513358"/>
                  </a:lnTo>
                  <a:lnTo>
                    <a:pt x="2438400" y="5500067"/>
                  </a:lnTo>
                  <a:lnTo>
                    <a:pt x="2438400" y="5657862"/>
                  </a:lnTo>
                  <a:lnTo>
                    <a:pt x="2679700" y="5657862"/>
                  </a:lnTo>
                  <a:lnTo>
                    <a:pt x="2679700" y="5532196"/>
                  </a:lnTo>
                  <a:lnTo>
                    <a:pt x="2730500" y="5513414"/>
                  </a:lnTo>
                  <a:lnTo>
                    <a:pt x="2781300" y="5494958"/>
                  </a:lnTo>
                  <a:lnTo>
                    <a:pt x="2870200" y="5458376"/>
                  </a:lnTo>
                  <a:lnTo>
                    <a:pt x="2908300" y="5439923"/>
                  </a:lnTo>
                  <a:lnTo>
                    <a:pt x="2959100" y="5421147"/>
                  </a:lnTo>
                  <a:close/>
                </a:path>
                <a:path w="5041900" h="5658484">
                  <a:moveTo>
                    <a:pt x="3048000" y="5648544"/>
                  </a:moveTo>
                  <a:lnTo>
                    <a:pt x="3048000" y="5584642"/>
                  </a:lnTo>
                  <a:lnTo>
                    <a:pt x="3035300" y="5561710"/>
                  </a:lnTo>
                  <a:lnTo>
                    <a:pt x="3009900" y="5546799"/>
                  </a:lnTo>
                  <a:lnTo>
                    <a:pt x="2997200" y="5541479"/>
                  </a:lnTo>
                  <a:lnTo>
                    <a:pt x="2984500" y="5541479"/>
                  </a:lnTo>
                  <a:lnTo>
                    <a:pt x="2984500" y="5543892"/>
                  </a:lnTo>
                  <a:lnTo>
                    <a:pt x="2959100" y="5549378"/>
                  </a:lnTo>
                  <a:lnTo>
                    <a:pt x="2946400" y="5553038"/>
                  </a:lnTo>
                  <a:lnTo>
                    <a:pt x="2933700" y="5555081"/>
                  </a:lnTo>
                  <a:lnTo>
                    <a:pt x="2908300" y="5555716"/>
                  </a:lnTo>
                  <a:lnTo>
                    <a:pt x="2882900" y="5554577"/>
                  </a:lnTo>
                  <a:lnTo>
                    <a:pt x="2870200" y="5551574"/>
                  </a:lnTo>
                  <a:lnTo>
                    <a:pt x="2844800" y="5547331"/>
                  </a:lnTo>
                  <a:lnTo>
                    <a:pt x="2794000" y="5537602"/>
                  </a:lnTo>
                  <a:lnTo>
                    <a:pt x="2768600" y="5533355"/>
                  </a:lnTo>
                  <a:lnTo>
                    <a:pt x="2743200" y="5530351"/>
                  </a:lnTo>
                  <a:lnTo>
                    <a:pt x="2717800" y="5529211"/>
                  </a:lnTo>
                  <a:lnTo>
                    <a:pt x="2717800" y="5529383"/>
                  </a:lnTo>
                  <a:lnTo>
                    <a:pt x="2705100" y="5529918"/>
                  </a:lnTo>
                  <a:lnTo>
                    <a:pt x="2692400" y="5530845"/>
                  </a:lnTo>
                  <a:lnTo>
                    <a:pt x="2679700" y="5532196"/>
                  </a:lnTo>
                  <a:lnTo>
                    <a:pt x="2679700" y="5657862"/>
                  </a:lnTo>
                  <a:lnTo>
                    <a:pt x="3035300" y="5657862"/>
                  </a:lnTo>
                  <a:lnTo>
                    <a:pt x="3048000" y="5648544"/>
                  </a:lnTo>
                  <a:close/>
                </a:path>
                <a:path w="5041900" h="5658484">
                  <a:moveTo>
                    <a:pt x="3759200" y="593242"/>
                  </a:moveTo>
                  <a:lnTo>
                    <a:pt x="3733800" y="548037"/>
                  </a:lnTo>
                  <a:lnTo>
                    <a:pt x="3695700" y="525300"/>
                  </a:lnTo>
                  <a:lnTo>
                    <a:pt x="3632200" y="514337"/>
                  </a:lnTo>
                  <a:lnTo>
                    <a:pt x="3581400" y="512882"/>
                  </a:lnTo>
                  <a:lnTo>
                    <a:pt x="3530600" y="511850"/>
                  </a:lnTo>
                  <a:lnTo>
                    <a:pt x="3479800" y="510960"/>
                  </a:lnTo>
                  <a:lnTo>
                    <a:pt x="3429000" y="509931"/>
                  </a:lnTo>
                  <a:lnTo>
                    <a:pt x="3390900" y="508482"/>
                  </a:lnTo>
                  <a:lnTo>
                    <a:pt x="3340100" y="506332"/>
                  </a:lnTo>
                  <a:lnTo>
                    <a:pt x="3289300" y="503200"/>
                  </a:lnTo>
                  <a:lnTo>
                    <a:pt x="3238500" y="498805"/>
                  </a:lnTo>
                  <a:lnTo>
                    <a:pt x="3187700" y="492866"/>
                  </a:lnTo>
                  <a:lnTo>
                    <a:pt x="3098800" y="479257"/>
                  </a:lnTo>
                  <a:lnTo>
                    <a:pt x="3048000" y="465397"/>
                  </a:lnTo>
                  <a:lnTo>
                    <a:pt x="3009900" y="452945"/>
                  </a:lnTo>
                  <a:lnTo>
                    <a:pt x="2971800" y="431439"/>
                  </a:lnTo>
                  <a:lnTo>
                    <a:pt x="2946400" y="410461"/>
                  </a:lnTo>
                  <a:lnTo>
                    <a:pt x="2908300" y="390009"/>
                  </a:lnTo>
                  <a:lnTo>
                    <a:pt x="2882900" y="370082"/>
                  </a:lnTo>
                  <a:lnTo>
                    <a:pt x="2870200" y="350679"/>
                  </a:lnTo>
                  <a:lnTo>
                    <a:pt x="2857500" y="331798"/>
                  </a:lnTo>
                  <a:lnTo>
                    <a:pt x="2844800" y="313440"/>
                  </a:lnTo>
                  <a:lnTo>
                    <a:pt x="2844800" y="295601"/>
                  </a:lnTo>
                  <a:lnTo>
                    <a:pt x="2832100" y="278282"/>
                  </a:lnTo>
                  <a:lnTo>
                    <a:pt x="2832100" y="5293026"/>
                  </a:lnTo>
                  <a:lnTo>
                    <a:pt x="2844800" y="5289039"/>
                  </a:lnTo>
                  <a:lnTo>
                    <a:pt x="2895600" y="5273592"/>
                  </a:lnTo>
                  <a:lnTo>
                    <a:pt x="2933700" y="5258486"/>
                  </a:lnTo>
                  <a:lnTo>
                    <a:pt x="3035300" y="5228669"/>
                  </a:lnTo>
                  <a:lnTo>
                    <a:pt x="3086100" y="5213642"/>
                  </a:lnTo>
                  <a:lnTo>
                    <a:pt x="3098800" y="5210492"/>
                  </a:lnTo>
                  <a:lnTo>
                    <a:pt x="3111500" y="5208165"/>
                  </a:lnTo>
                  <a:lnTo>
                    <a:pt x="3124200" y="5204194"/>
                  </a:lnTo>
                  <a:lnTo>
                    <a:pt x="3136900" y="5196116"/>
                  </a:lnTo>
                  <a:lnTo>
                    <a:pt x="3175000" y="5157538"/>
                  </a:lnTo>
                  <a:lnTo>
                    <a:pt x="3213100" y="5124199"/>
                  </a:lnTo>
                  <a:lnTo>
                    <a:pt x="3263900" y="5094765"/>
                  </a:lnTo>
                  <a:lnTo>
                    <a:pt x="3276600" y="5085810"/>
                  </a:lnTo>
                  <a:lnTo>
                    <a:pt x="3276600" y="3759119"/>
                  </a:lnTo>
                  <a:lnTo>
                    <a:pt x="3302000" y="3749082"/>
                  </a:lnTo>
                  <a:lnTo>
                    <a:pt x="3327400" y="3736986"/>
                  </a:lnTo>
                  <a:lnTo>
                    <a:pt x="3365500" y="3722869"/>
                  </a:lnTo>
                  <a:lnTo>
                    <a:pt x="3416300" y="3706773"/>
                  </a:lnTo>
                  <a:lnTo>
                    <a:pt x="3429000" y="3700761"/>
                  </a:lnTo>
                  <a:lnTo>
                    <a:pt x="3429000" y="651700"/>
                  </a:lnTo>
                  <a:lnTo>
                    <a:pt x="3479800" y="632980"/>
                  </a:lnTo>
                  <a:lnTo>
                    <a:pt x="3530600" y="618908"/>
                  </a:lnTo>
                  <a:lnTo>
                    <a:pt x="3568700" y="608768"/>
                  </a:lnTo>
                  <a:lnTo>
                    <a:pt x="3619500" y="601846"/>
                  </a:lnTo>
                  <a:lnTo>
                    <a:pt x="3670300" y="597428"/>
                  </a:lnTo>
                  <a:lnTo>
                    <a:pt x="3708400" y="594798"/>
                  </a:lnTo>
                  <a:lnTo>
                    <a:pt x="3759200" y="593242"/>
                  </a:lnTo>
                  <a:close/>
                </a:path>
                <a:path w="5041900" h="5658484">
                  <a:moveTo>
                    <a:pt x="2870200" y="145589"/>
                  </a:moveTo>
                  <a:lnTo>
                    <a:pt x="2870200" y="99864"/>
                  </a:lnTo>
                  <a:lnTo>
                    <a:pt x="2857500" y="89694"/>
                  </a:lnTo>
                  <a:lnTo>
                    <a:pt x="2857500" y="158286"/>
                  </a:lnTo>
                  <a:lnTo>
                    <a:pt x="2870200" y="145589"/>
                  </a:lnTo>
                  <a:close/>
                </a:path>
                <a:path w="5041900" h="5658484">
                  <a:moveTo>
                    <a:pt x="4381500" y="3679393"/>
                  </a:moveTo>
                  <a:lnTo>
                    <a:pt x="4368800" y="3664723"/>
                  </a:lnTo>
                  <a:lnTo>
                    <a:pt x="4356100" y="3655296"/>
                  </a:lnTo>
                  <a:lnTo>
                    <a:pt x="4356100" y="3650262"/>
                  </a:lnTo>
                  <a:lnTo>
                    <a:pt x="4343400" y="3648773"/>
                  </a:lnTo>
                  <a:lnTo>
                    <a:pt x="4330700" y="3650589"/>
                  </a:lnTo>
                  <a:lnTo>
                    <a:pt x="4318000" y="3654944"/>
                  </a:lnTo>
                  <a:lnTo>
                    <a:pt x="4305300" y="3660201"/>
                  </a:lnTo>
                  <a:lnTo>
                    <a:pt x="4292600" y="3664724"/>
                  </a:lnTo>
                  <a:lnTo>
                    <a:pt x="4254500" y="3673506"/>
                  </a:lnTo>
                  <a:lnTo>
                    <a:pt x="4216400" y="3680422"/>
                  </a:lnTo>
                  <a:lnTo>
                    <a:pt x="4165600" y="3685728"/>
                  </a:lnTo>
                  <a:lnTo>
                    <a:pt x="4114800" y="3689681"/>
                  </a:lnTo>
                  <a:lnTo>
                    <a:pt x="4064000" y="3692540"/>
                  </a:lnTo>
                  <a:lnTo>
                    <a:pt x="4000500" y="3694559"/>
                  </a:lnTo>
                  <a:lnTo>
                    <a:pt x="3937000" y="3695998"/>
                  </a:lnTo>
                  <a:lnTo>
                    <a:pt x="3873500" y="3697111"/>
                  </a:lnTo>
                  <a:lnTo>
                    <a:pt x="3810000" y="3698157"/>
                  </a:lnTo>
                  <a:lnTo>
                    <a:pt x="3746500" y="3699393"/>
                  </a:lnTo>
                  <a:lnTo>
                    <a:pt x="3683000" y="3701075"/>
                  </a:lnTo>
                  <a:lnTo>
                    <a:pt x="3632200" y="3703460"/>
                  </a:lnTo>
                  <a:lnTo>
                    <a:pt x="3581400" y="3706806"/>
                  </a:lnTo>
                  <a:lnTo>
                    <a:pt x="3530600" y="3711368"/>
                  </a:lnTo>
                  <a:lnTo>
                    <a:pt x="3492500" y="3717405"/>
                  </a:lnTo>
                  <a:lnTo>
                    <a:pt x="3441700" y="3734930"/>
                  </a:lnTo>
                  <a:lnTo>
                    <a:pt x="3416300" y="3753692"/>
                  </a:lnTo>
                  <a:lnTo>
                    <a:pt x="3390900" y="3767778"/>
                  </a:lnTo>
                  <a:lnTo>
                    <a:pt x="3352800" y="3776635"/>
                  </a:lnTo>
                  <a:lnTo>
                    <a:pt x="3327400" y="3779710"/>
                  </a:lnTo>
                  <a:lnTo>
                    <a:pt x="3314700" y="3779294"/>
                  </a:lnTo>
                  <a:lnTo>
                    <a:pt x="3302000" y="3778029"/>
                  </a:lnTo>
                  <a:lnTo>
                    <a:pt x="3289300" y="3775890"/>
                  </a:lnTo>
                  <a:lnTo>
                    <a:pt x="3276600" y="3772852"/>
                  </a:lnTo>
                  <a:lnTo>
                    <a:pt x="3276600" y="4991544"/>
                  </a:lnTo>
                  <a:lnTo>
                    <a:pt x="3327400" y="4947966"/>
                  </a:lnTo>
                  <a:lnTo>
                    <a:pt x="3365500" y="4915749"/>
                  </a:lnTo>
                  <a:lnTo>
                    <a:pt x="3416300" y="4890124"/>
                  </a:lnTo>
                  <a:lnTo>
                    <a:pt x="3454400" y="4866323"/>
                  </a:lnTo>
                  <a:lnTo>
                    <a:pt x="3505200" y="4839576"/>
                  </a:lnTo>
                  <a:lnTo>
                    <a:pt x="3594100" y="4786431"/>
                  </a:lnTo>
                  <a:lnTo>
                    <a:pt x="3644900" y="4752266"/>
                  </a:lnTo>
                  <a:lnTo>
                    <a:pt x="3695700" y="4718345"/>
                  </a:lnTo>
                  <a:lnTo>
                    <a:pt x="3746500" y="4688646"/>
                  </a:lnTo>
                  <a:lnTo>
                    <a:pt x="3784600" y="4656435"/>
                  </a:lnTo>
                  <a:lnTo>
                    <a:pt x="3784600" y="3962806"/>
                  </a:lnTo>
                  <a:lnTo>
                    <a:pt x="3822700" y="3936539"/>
                  </a:lnTo>
                  <a:lnTo>
                    <a:pt x="3873500" y="3914752"/>
                  </a:lnTo>
                  <a:lnTo>
                    <a:pt x="3911600" y="3896557"/>
                  </a:lnTo>
                  <a:lnTo>
                    <a:pt x="3962400" y="3881066"/>
                  </a:lnTo>
                  <a:lnTo>
                    <a:pt x="4000500" y="3867391"/>
                  </a:lnTo>
                  <a:lnTo>
                    <a:pt x="4089400" y="3841930"/>
                  </a:lnTo>
                  <a:lnTo>
                    <a:pt x="4127500" y="3828369"/>
                  </a:lnTo>
                  <a:lnTo>
                    <a:pt x="4178300" y="3813069"/>
                  </a:lnTo>
                  <a:lnTo>
                    <a:pt x="4216400" y="3795142"/>
                  </a:lnTo>
                  <a:lnTo>
                    <a:pt x="4254500" y="3773699"/>
                  </a:lnTo>
                  <a:lnTo>
                    <a:pt x="4292600" y="3747853"/>
                  </a:lnTo>
                  <a:lnTo>
                    <a:pt x="4343400" y="3716713"/>
                  </a:lnTo>
                  <a:lnTo>
                    <a:pt x="4381500" y="3679393"/>
                  </a:lnTo>
                  <a:close/>
                </a:path>
                <a:path w="5041900" h="5658484">
                  <a:moveTo>
                    <a:pt x="3479800" y="4959400"/>
                  </a:moveTo>
                  <a:lnTo>
                    <a:pt x="3479800" y="4955855"/>
                  </a:lnTo>
                  <a:lnTo>
                    <a:pt x="3467100" y="4953442"/>
                  </a:lnTo>
                  <a:lnTo>
                    <a:pt x="3454400" y="4952065"/>
                  </a:lnTo>
                  <a:lnTo>
                    <a:pt x="3441700" y="4951628"/>
                  </a:lnTo>
                  <a:lnTo>
                    <a:pt x="3429000" y="4953422"/>
                  </a:lnTo>
                  <a:lnTo>
                    <a:pt x="3403600" y="4958151"/>
                  </a:lnTo>
                  <a:lnTo>
                    <a:pt x="3390900" y="4964835"/>
                  </a:lnTo>
                  <a:lnTo>
                    <a:pt x="3365500" y="4972494"/>
                  </a:lnTo>
                  <a:lnTo>
                    <a:pt x="3352800" y="4980160"/>
                  </a:lnTo>
                  <a:lnTo>
                    <a:pt x="3340100" y="4986848"/>
                  </a:lnTo>
                  <a:lnTo>
                    <a:pt x="3314700" y="4991579"/>
                  </a:lnTo>
                  <a:lnTo>
                    <a:pt x="3302000" y="4993373"/>
                  </a:lnTo>
                  <a:lnTo>
                    <a:pt x="3289300" y="4993373"/>
                  </a:lnTo>
                  <a:lnTo>
                    <a:pt x="3289300" y="4992801"/>
                  </a:lnTo>
                  <a:lnTo>
                    <a:pt x="3276600" y="4991544"/>
                  </a:lnTo>
                  <a:lnTo>
                    <a:pt x="3276600" y="5085810"/>
                  </a:lnTo>
                  <a:lnTo>
                    <a:pt x="3302000" y="5067900"/>
                  </a:lnTo>
                  <a:lnTo>
                    <a:pt x="3340100" y="5042266"/>
                  </a:lnTo>
                  <a:lnTo>
                    <a:pt x="3390900" y="5016529"/>
                  </a:lnTo>
                  <a:lnTo>
                    <a:pt x="3441700" y="4989352"/>
                  </a:lnTo>
                  <a:lnTo>
                    <a:pt x="3479800" y="4959400"/>
                  </a:lnTo>
                  <a:close/>
                </a:path>
                <a:path w="5041900" h="5658484">
                  <a:moveTo>
                    <a:pt x="3797300" y="1238245"/>
                  </a:moveTo>
                  <a:lnTo>
                    <a:pt x="3797300" y="1221574"/>
                  </a:lnTo>
                  <a:lnTo>
                    <a:pt x="3784600" y="1200637"/>
                  </a:lnTo>
                  <a:lnTo>
                    <a:pt x="3771900" y="1194211"/>
                  </a:lnTo>
                  <a:lnTo>
                    <a:pt x="3746500" y="1188315"/>
                  </a:lnTo>
                  <a:lnTo>
                    <a:pt x="3733800" y="1168971"/>
                  </a:lnTo>
                  <a:lnTo>
                    <a:pt x="3733800" y="669201"/>
                  </a:lnTo>
                  <a:lnTo>
                    <a:pt x="3708400" y="692040"/>
                  </a:lnTo>
                  <a:lnTo>
                    <a:pt x="3695700" y="707728"/>
                  </a:lnTo>
                  <a:lnTo>
                    <a:pt x="3670300" y="716769"/>
                  </a:lnTo>
                  <a:lnTo>
                    <a:pt x="3657600" y="719670"/>
                  </a:lnTo>
                  <a:lnTo>
                    <a:pt x="3644900" y="717847"/>
                  </a:lnTo>
                  <a:lnTo>
                    <a:pt x="3632200" y="712557"/>
                  </a:lnTo>
                  <a:lnTo>
                    <a:pt x="3619500" y="704074"/>
                  </a:lnTo>
                  <a:lnTo>
                    <a:pt x="3606800" y="692670"/>
                  </a:lnTo>
                  <a:lnTo>
                    <a:pt x="3594100" y="685041"/>
                  </a:lnTo>
                  <a:lnTo>
                    <a:pt x="3581400" y="680404"/>
                  </a:lnTo>
                  <a:lnTo>
                    <a:pt x="3568700" y="678102"/>
                  </a:lnTo>
                  <a:lnTo>
                    <a:pt x="3556000" y="677481"/>
                  </a:lnTo>
                  <a:lnTo>
                    <a:pt x="3543300" y="677481"/>
                  </a:lnTo>
                  <a:lnTo>
                    <a:pt x="3517900" y="679170"/>
                  </a:lnTo>
                  <a:lnTo>
                    <a:pt x="3505200" y="679170"/>
                  </a:lnTo>
                  <a:lnTo>
                    <a:pt x="3492500" y="678121"/>
                  </a:lnTo>
                  <a:lnTo>
                    <a:pt x="3467100" y="674084"/>
                  </a:lnTo>
                  <a:lnTo>
                    <a:pt x="3454400" y="665722"/>
                  </a:lnTo>
                  <a:lnTo>
                    <a:pt x="3429000" y="651700"/>
                  </a:lnTo>
                  <a:lnTo>
                    <a:pt x="3429000" y="3700761"/>
                  </a:lnTo>
                  <a:lnTo>
                    <a:pt x="3454400" y="3688737"/>
                  </a:lnTo>
                  <a:lnTo>
                    <a:pt x="3505200" y="3668802"/>
                  </a:lnTo>
                  <a:lnTo>
                    <a:pt x="3556000" y="3647008"/>
                  </a:lnTo>
                  <a:lnTo>
                    <a:pt x="3606800" y="3623395"/>
                  </a:lnTo>
                  <a:lnTo>
                    <a:pt x="3644900" y="3598002"/>
                  </a:lnTo>
                  <a:lnTo>
                    <a:pt x="3683000" y="3570872"/>
                  </a:lnTo>
                  <a:lnTo>
                    <a:pt x="3721100" y="3527632"/>
                  </a:lnTo>
                  <a:lnTo>
                    <a:pt x="3746500" y="3507893"/>
                  </a:lnTo>
                  <a:lnTo>
                    <a:pt x="3771900" y="3483524"/>
                  </a:lnTo>
                  <a:lnTo>
                    <a:pt x="3771900" y="1262532"/>
                  </a:lnTo>
                  <a:lnTo>
                    <a:pt x="3784600" y="1257356"/>
                  </a:lnTo>
                  <a:lnTo>
                    <a:pt x="3784600" y="1249716"/>
                  </a:lnTo>
                  <a:lnTo>
                    <a:pt x="3797300" y="1238245"/>
                  </a:lnTo>
                  <a:close/>
                </a:path>
                <a:path w="5041900" h="5658484">
                  <a:moveTo>
                    <a:pt x="4330700" y="736460"/>
                  </a:moveTo>
                  <a:lnTo>
                    <a:pt x="4330700" y="673958"/>
                  </a:lnTo>
                  <a:lnTo>
                    <a:pt x="4318000" y="673187"/>
                  </a:lnTo>
                  <a:lnTo>
                    <a:pt x="4305300" y="672737"/>
                  </a:lnTo>
                  <a:lnTo>
                    <a:pt x="4305300" y="672591"/>
                  </a:lnTo>
                  <a:lnTo>
                    <a:pt x="4254500" y="675427"/>
                  </a:lnTo>
                  <a:lnTo>
                    <a:pt x="4216400" y="682837"/>
                  </a:lnTo>
                  <a:lnTo>
                    <a:pt x="4165600" y="693174"/>
                  </a:lnTo>
                  <a:lnTo>
                    <a:pt x="4114800" y="704790"/>
                  </a:lnTo>
                  <a:lnTo>
                    <a:pt x="4076700" y="716038"/>
                  </a:lnTo>
                  <a:lnTo>
                    <a:pt x="4038600" y="724364"/>
                  </a:lnTo>
                  <a:lnTo>
                    <a:pt x="4013200" y="730745"/>
                  </a:lnTo>
                  <a:lnTo>
                    <a:pt x="3987800" y="734830"/>
                  </a:lnTo>
                  <a:lnTo>
                    <a:pt x="3962400" y="736269"/>
                  </a:lnTo>
                  <a:lnTo>
                    <a:pt x="3937000" y="732095"/>
                  </a:lnTo>
                  <a:lnTo>
                    <a:pt x="3898900" y="718578"/>
                  </a:lnTo>
                  <a:lnTo>
                    <a:pt x="3860800" y="694232"/>
                  </a:lnTo>
                  <a:lnTo>
                    <a:pt x="3810000" y="657567"/>
                  </a:lnTo>
                  <a:lnTo>
                    <a:pt x="3810000" y="652163"/>
                  </a:lnTo>
                  <a:lnTo>
                    <a:pt x="3797300" y="648085"/>
                  </a:lnTo>
                  <a:lnTo>
                    <a:pt x="3784600" y="645511"/>
                  </a:lnTo>
                  <a:lnTo>
                    <a:pt x="3771900" y="644613"/>
                  </a:lnTo>
                  <a:lnTo>
                    <a:pt x="3759200" y="645998"/>
                  </a:lnTo>
                  <a:lnTo>
                    <a:pt x="3746500" y="650354"/>
                  </a:lnTo>
                  <a:lnTo>
                    <a:pt x="3733800" y="657986"/>
                  </a:lnTo>
                  <a:lnTo>
                    <a:pt x="3733800" y="1168971"/>
                  </a:lnTo>
                  <a:lnTo>
                    <a:pt x="3771900" y="1143779"/>
                  </a:lnTo>
                  <a:lnTo>
                    <a:pt x="3810000" y="1135141"/>
                  </a:lnTo>
                  <a:lnTo>
                    <a:pt x="3848100" y="1132960"/>
                  </a:lnTo>
                  <a:lnTo>
                    <a:pt x="3886200" y="1127139"/>
                  </a:lnTo>
                  <a:lnTo>
                    <a:pt x="3911600" y="1114099"/>
                  </a:lnTo>
                  <a:lnTo>
                    <a:pt x="3911600" y="984884"/>
                  </a:lnTo>
                  <a:lnTo>
                    <a:pt x="3962400" y="965458"/>
                  </a:lnTo>
                  <a:lnTo>
                    <a:pt x="4000500" y="944175"/>
                  </a:lnTo>
                  <a:lnTo>
                    <a:pt x="4051300" y="921282"/>
                  </a:lnTo>
                  <a:lnTo>
                    <a:pt x="4076700" y="897022"/>
                  </a:lnTo>
                  <a:lnTo>
                    <a:pt x="4114800" y="871640"/>
                  </a:lnTo>
                  <a:lnTo>
                    <a:pt x="4152900" y="845381"/>
                  </a:lnTo>
                  <a:lnTo>
                    <a:pt x="4191000" y="818489"/>
                  </a:lnTo>
                  <a:lnTo>
                    <a:pt x="4267200" y="763784"/>
                  </a:lnTo>
                  <a:lnTo>
                    <a:pt x="4330700" y="736460"/>
                  </a:lnTo>
                  <a:close/>
                </a:path>
                <a:path w="5041900" h="5658484">
                  <a:moveTo>
                    <a:pt x="4356100" y="1317996"/>
                  </a:moveTo>
                  <a:lnTo>
                    <a:pt x="4356100" y="1312203"/>
                  </a:lnTo>
                  <a:lnTo>
                    <a:pt x="4343400" y="1306505"/>
                  </a:lnTo>
                  <a:lnTo>
                    <a:pt x="4305300" y="1300947"/>
                  </a:lnTo>
                  <a:lnTo>
                    <a:pt x="4267200" y="1295577"/>
                  </a:lnTo>
                  <a:lnTo>
                    <a:pt x="4229100" y="1290442"/>
                  </a:lnTo>
                  <a:lnTo>
                    <a:pt x="4178300" y="1285589"/>
                  </a:lnTo>
                  <a:lnTo>
                    <a:pt x="4127500" y="1281064"/>
                  </a:lnTo>
                  <a:lnTo>
                    <a:pt x="4064000" y="1276914"/>
                  </a:lnTo>
                  <a:lnTo>
                    <a:pt x="4013200" y="1273187"/>
                  </a:lnTo>
                  <a:lnTo>
                    <a:pt x="3962400" y="1269930"/>
                  </a:lnTo>
                  <a:lnTo>
                    <a:pt x="3848100" y="1265010"/>
                  </a:lnTo>
                  <a:lnTo>
                    <a:pt x="3810000" y="1263443"/>
                  </a:lnTo>
                  <a:lnTo>
                    <a:pt x="3771900" y="1262532"/>
                  </a:lnTo>
                  <a:lnTo>
                    <a:pt x="3771900" y="3483524"/>
                  </a:lnTo>
                  <a:lnTo>
                    <a:pt x="3810000" y="3455221"/>
                  </a:lnTo>
                  <a:lnTo>
                    <a:pt x="3848100" y="3423682"/>
                  </a:lnTo>
                  <a:lnTo>
                    <a:pt x="3886200" y="3389605"/>
                  </a:lnTo>
                  <a:lnTo>
                    <a:pt x="3898900" y="3380626"/>
                  </a:lnTo>
                  <a:lnTo>
                    <a:pt x="3898900" y="2659418"/>
                  </a:lnTo>
                  <a:lnTo>
                    <a:pt x="3911600" y="2632307"/>
                  </a:lnTo>
                  <a:lnTo>
                    <a:pt x="3937000" y="2619990"/>
                  </a:lnTo>
                  <a:lnTo>
                    <a:pt x="3962400" y="2614237"/>
                  </a:lnTo>
                  <a:lnTo>
                    <a:pt x="3987800" y="2606814"/>
                  </a:lnTo>
                  <a:lnTo>
                    <a:pt x="4013200" y="2586959"/>
                  </a:lnTo>
                  <a:lnTo>
                    <a:pt x="4051300" y="2559666"/>
                  </a:lnTo>
                  <a:lnTo>
                    <a:pt x="4102100" y="2527370"/>
                  </a:lnTo>
                  <a:lnTo>
                    <a:pt x="4203700" y="2457499"/>
                  </a:lnTo>
                  <a:lnTo>
                    <a:pt x="4254500" y="2424790"/>
                  </a:lnTo>
                  <a:lnTo>
                    <a:pt x="4292600" y="2396810"/>
                  </a:lnTo>
                  <a:lnTo>
                    <a:pt x="4318000" y="2375992"/>
                  </a:lnTo>
                  <a:lnTo>
                    <a:pt x="4343400" y="2362735"/>
                  </a:lnTo>
                  <a:lnTo>
                    <a:pt x="4343400" y="1323835"/>
                  </a:lnTo>
                  <a:lnTo>
                    <a:pt x="4356100" y="1317996"/>
                  </a:lnTo>
                  <a:close/>
                </a:path>
                <a:path w="5041900" h="5658484">
                  <a:moveTo>
                    <a:pt x="4064000" y="4068766"/>
                  </a:moveTo>
                  <a:lnTo>
                    <a:pt x="4064000" y="4028175"/>
                  </a:lnTo>
                  <a:lnTo>
                    <a:pt x="4051300" y="4019645"/>
                  </a:lnTo>
                  <a:lnTo>
                    <a:pt x="4051300" y="4015201"/>
                  </a:lnTo>
                  <a:lnTo>
                    <a:pt x="4038600" y="4013923"/>
                  </a:lnTo>
                  <a:lnTo>
                    <a:pt x="4025900" y="4013923"/>
                  </a:lnTo>
                  <a:lnTo>
                    <a:pt x="4025900" y="4016133"/>
                  </a:lnTo>
                  <a:lnTo>
                    <a:pt x="4013200" y="4018343"/>
                  </a:lnTo>
                  <a:lnTo>
                    <a:pt x="3987800" y="4022911"/>
                  </a:lnTo>
                  <a:lnTo>
                    <a:pt x="3975100" y="4026646"/>
                  </a:lnTo>
                  <a:lnTo>
                    <a:pt x="3949700" y="4029166"/>
                  </a:lnTo>
                  <a:lnTo>
                    <a:pt x="3886200" y="4026851"/>
                  </a:lnTo>
                  <a:lnTo>
                    <a:pt x="3822700" y="3995141"/>
                  </a:lnTo>
                  <a:lnTo>
                    <a:pt x="3784600" y="3962806"/>
                  </a:lnTo>
                  <a:lnTo>
                    <a:pt x="3784600" y="4656435"/>
                  </a:lnTo>
                  <a:lnTo>
                    <a:pt x="3810000" y="4635008"/>
                  </a:lnTo>
                  <a:lnTo>
                    <a:pt x="3835400" y="4605601"/>
                  </a:lnTo>
                  <a:lnTo>
                    <a:pt x="3886200" y="4568211"/>
                  </a:lnTo>
                  <a:lnTo>
                    <a:pt x="3886200" y="4190809"/>
                  </a:lnTo>
                  <a:lnTo>
                    <a:pt x="3924300" y="4149762"/>
                  </a:lnTo>
                  <a:lnTo>
                    <a:pt x="3949700" y="4134197"/>
                  </a:lnTo>
                  <a:lnTo>
                    <a:pt x="3987800" y="4127946"/>
                  </a:lnTo>
                  <a:lnTo>
                    <a:pt x="4013200" y="4114838"/>
                  </a:lnTo>
                  <a:lnTo>
                    <a:pt x="4025900" y="4100920"/>
                  </a:lnTo>
                  <a:lnTo>
                    <a:pt x="4051300" y="4087033"/>
                  </a:lnTo>
                  <a:lnTo>
                    <a:pt x="4064000" y="4068766"/>
                  </a:lnTo>
                  <a:close/>
                </a:path>
                <a:path w="5041900" h="5658484">
                  <a:moveTo>
                    <a:pt x="4229100" y="4070946"/>
                  </a:moveTo>
                  <a:lnTo>
                    <a:pt x="4178300" y="4094766"/>
                  </a:lnTo>
                  <a:lnTo>
                    <a:pt x="4140200" y="4116186"/>
                  </a:lnTo>
                  <a:lnTo>
                    <a:pt x="4089400" y="4135307"/>
                  </a:lnTo>
                  <a:lnTo>
                    <a:pt x="4038600" y="4152229"/>
                  </a:lnTo>
                  <a:lnTo>
                    <a:pt x="3987800" y="4167053"/>
                  </a:lnTo>
                  <a:lnTo>
                    <a:pt x="3937000" y="4179879"/>
                  </a:lnTo>
                  <a:lnTo>
                    <a:pt x="3886200" y="4190809"/>
                  </a:lnTo>
                  <a:lnTo>
                    <a:pt x="3886200" y="4568211"/>
                  </a:lnTo>
                  <a:lnTo>
                    <a:pt x="3911600" y="4549516"/>
                  </a:lnTo>
                  <a:lnTo>
                    <a:pt x="3949700" y="4520104"/>
                  </a:lnTo>
                  <a:lnTo>
                    <a:pt x="3975100" y="4487956"/>
                  </a:lnTo>
                  <a:lnTo>
                    <a:pt x="4013200" y="4451706"/>
                  </a:lnTo>
                  <a:lnTo>
                    <a:pt x="4038600" y="4409986"/>
                  </a:lnTo>
                  <a:lnTo>
                    <a:pt x="4076700" y="4369352"/>
                  </a:lnTo>
                  <a:lnTo>
                    <a:pt x="4114800" y="4343735"/>
                  </a:lnTo>
                  <a:lnTo>
                    <a:pt x="4152900" y="4324994"/>
                  </a:lnTo>
                  <a:lnTo>
                    <a:pt x="4191000" y="4304986"/>
                  </a:lnTo>
                  <a:lnTo>
                    <a:pt x="4203700" y="4295180"/>
                  </a:lnTo>
                  <a:lnTo>
                    <a:pt x="4203700" y="4128342"/>
                  </a:lnTo>
                  <a:lnTo>
                    <a:pt x="4216400" y="4102261"/>
                  </a:lnTo>
                  <a:lnTo>
                    <a:pt x="4229100" y="4070946"/>
                  </a:lnTo>
                  <a:close/>
                </a:path>
                <a:path w="5041900" h="5658484">
                  <a:moveTo>
                    <a:pt x="4699000" y="2583243"/>
                  </a:moveTo>
                  <a:lnTo>
                    <a:pt x="4686300" y="2583306"/>
                  </a:lnTo>
                  <a:lnTo>
                    <a:pt x="4648200" y="2599984"/>
                  </a:lnTo>
                  <a:lnTo>
                    <a:pt x="4597400" y="2613293"/>
                  </a:lnTo>
                  <a:lnTo>
                    <a:pt x="4546600" y="2624179"/>
                  </a:lnTo>
                  <a:lnTo>
                    <a:pt x="4495800" y="2633451"/>
                  </a:lnTo>
                  <a:lnTo>
                    <a:pt x="4406900" y="2650379"/>
                  </a:lnTo>
                  <a:lnTo>
                    <a:pt x="4356100" y="2659650"/>
                  </a:lnTo>
                  <a:lnTo>
                    <a:pt x="4305300" y="2670535"/>
                  </a:lnTo>
                  <a:lnTo>
                    <a:pt x="4254500" y="2683841"/>
                  </a:lnTo>
                  <a:lnTo>
                    <a:pt x="4203700" y="2700375"/>
                  </a:lnTo>
                  <a:lnTo>
                    <a:pt x="4191000" y="2708028"/>
                  </a:lnTo>
                  <a:lnTo>
                    <a:pt x="4165600" y="2715391"/>
                  </a:lnTo>
                  <a:lnTo>
                    <a:pt x="4152900" y="2720933"/>
                  </a:lnTo>
                  <a:lnTo>
                    <a:pt x="4127500" y="2723121"/>
                  </a:lnTo>
                  <a:lnTo>
                    <a:pt x="4114800" y="2719801"/>
                  </a:lnTo>
                  <a:lnTo>
                    <a:pt x="4102100" y="2708471"/>
                  </a:lnTo>
                  <a:lnTo>
                    <a:pt x="4089400" y="2687073"/>
                  </a:lnTo>
                  <a:lnTo>
                    <a:pt x="4076700" y="2653550"/>
                  </a:lnTo>
                  <a:lnTo>
                    <a:pt x="4076700" y="2643174"/>
                  </a:lnTo>
                  <a:lnTo>
                    <a:pt x="4064000" y="2635096"/>
                  </a:lnTo>
                  <a:lnTo>
                    <a:pt x="4064000" y="2627985"/>
                  </a:lnTo>
                  <a:lnTo>
                    <a:pt x="4051300" y="2629735"/>
                  </a:lnTo>
                  <a:lnTo>
                    <a:pt x="4038600" y="2635272"/>
                  </a:lnTo>
                  <a:lnTo>
                    <a:pt x="4025900" y="2645023"/>
                  </a:lnTo>
                  <a:lnTo>
                    <a:pt x="4000500" y="2659418"/>
                  </a:lnTo>
                  <a:lnTo>
                    <a:pt x="3987800" y="2667114"/>
                  </a:lnTo>
                  <a:lnTo>
                    <a:pt x="3975100" y="2674027"/>
                  </a:lnTo>
                  <a:lnTo>
                    <a:pt x="3949700" y="2679015"/>
                  </a:lnTo>
                  <a:lnTo>
                    <a:pt x="3937000" y="2680931"/>
                  </a:lnTo>
                  <a:lnTo>
                    <a:pt x="3924300" y="2679793"/>
                  </a:lnTo>
                  <a:lnTo>
                    <a:pt x="3924300" y="2676104"/>
                  </a:lnTo>
                  <a:lnTo>
                    <a:pt x="3911600" y="2669450"/>
                  </a:lnTo>
                  <a:lnTo>
                    <a:pt x="3898900" y="2659418"/>
                  </a:lnTo>
                  <a:lnTo>
                    <a:pt x="3898900" y="3380626"/>
                  </a:lnTo>
                  <a:lnTo>
                    <a:pt x="3937000" y="3353688"/>
                  </a:lnTo>
                  <a:lnTo>
                    <a:pt x="3987800" y="3316627"/>
                  </a:lnTo>
                  <a:lnTo>
                    <a:pt x="4089400" y="3241866"/>
                  </a:lnTo>
                  <a:lnTo>
                    <a:pt x="4140200" y="3205561"/>
                  </a:lnTo>
                  <a:lnTo>
                    <a:pt x="4191000" y="3170903"/>
                  </a:lnTo>
                  <a:lnTo>
                    <a:pt x="4241800" y="3138590"/>
                  </a:lnTo>
                  <a:lnTo>
                    <a:pt x="4292600" y="3109319"/>
                  </a:lnTo>
                  <a:lnTo>
                    <a:pt x="4292600" y="2960433"/>
                  </a:lnTo>
                  <a:lnTo>
                    <a:pt x="4330700" y="2940401"/>
                  </a:lnTo>
                  <a:lnTo>
                    <a:pt x="4381500" y="2923997"/>
                  </a:lnTo>
                  <a:lnTo>
                    <a:pt x="4432300" y="2909125"/>
                  </a:lnTo>
                  <a:lnTo>
                    <a:pt x="4457700" y="2898836"/>
                  </a:lnTo>
                  <a:lnTo>
                    <a:pt x="4457700" y="2793834"/>
                  </a:lnTo>
                  <a:lnTo>
                    <a:pt x="4483100" y="2754413"/>
                  </a:lnTo>
                  <a:lnTo>
                    <a:pt x="4521200" y="2734705"/>
                  </a:lnTo>
                  <a:lnTo>
                    <a:pt x="4546600" y="2724838"/>
                  </a:lnTo>
                  <a:lnTo>
                    <a:pt x="4584700" y="2714942"/>
                  </a:lnTo>
                  <a:lnTo>
                    <a:pt x="4622800" y="2688363"/>
                  </a:lnTo>
                  <a:lnTo>
                    <a:pt x="4660900" y="2643759"/>
                  </a:lnTo>
                  <a:lnTo>
                    <a:pt x="4686300" y="2601821"/>
                  </a:lnTo>
                  <a:lnTo>
                    <a:pt x="4699000" y="2583243"/>
                  </a:lnTo>
                  <a:close/>
                </a:path>
                <a:path w="5041900" h="5658484">
                  <a:moveTo>
                    <a:pt x="3937000" y="1071963"/>
                  </a:moveTo>
                  <a:lnTo>
                    <a:pt x="3911600" y="1020500"/>
                  </a:lnTo>
                  <a:lnTo>
                    <a:pt x="3911600" y="1114099"/>
                  </a:lnTo>
                  <a:lnTo>
                    <a:pt x="3924300" y="1107579"/>
                  </a:lnTo>
                  <a:lnTo>
                    <a:pt x="3937000" y="1071963"/>
                  </a:lnTo>
                  <a:close/>
                </a:path>
                <a:path w="5041900" h="5658484">
                  <a:moveTo>
                    <a:pt x="4241800" y="4241171"/>
                  </a:moveTo>
                  <a:lnTo>
                    <a:pt x="4229100" y="4217452"/>
                  </a:lnTo>
                  <a:lnTo>
                    <a:pt x="4216400" y="4198665"/>
                  </a:lnTo>
                  <a:lnTo>
                    <a:pt x="4203700" y="4179061"/>
                  </a:lnTo>
                  <a:lnTo>
                    <a:pt x="4203700" y="4295180"/>
                  </a:lnTo>
                  <a:lnTo>
                    <a:pt x="4229100" y="4275569"/>
                  </a:lnTo>
                  <a:lnTo>
                    <a:pt x="4241800" y="4241171"/>
                  </a:lnTo>
                  <a:close/>
                </a:path>
                <a:path w="5041900" h="5658484">
                  <a:moveTo>
                    <a:pt x="4368800" y="3062693"/>
                  </a:moveTo>
                  <a:lnTo>
                    <a:pt x="4343400" y="3038093"/>
                  </a:lnTo>
                  <a:lnTo>
                    <a:pt x="4318000" y="3025822"/>
                  </a:lnTo>
                  <a:lnTo>
                    <a:pt x="4292600" y="3006422"/>
                  </a:lnTo>
                  <a:lnTo>
                    <a:pt x="4292600" y="3109319"/>
                  </a:lnTo>
                  <a:lnTo>
                    <a:pt x="4330700" y="3083787"/>
                  </a:lnTo>
                  <a:lnTo>
                    <a:pt x="4368800" y="3062693"/>
                  </a:lnTo>
                  <a:close/>
                </a:path>
                <a:path w="5041900" h="5658484">
                  <a:moveTo>
                    <a:pt x="4343400" y="717827"/>
                  </a:moveTo>
                  <a:lnTo>
                    <a:pt x="4343400" y="699882"/>
                  </a:lnTo>
                  <a:lnTo>
                    <a:pt x="4330700" y="675068"/>
                  </a:lnTo>
                  <a:lnTo>
                    <a:pt x="4330700" y="729741"/>
                  </a:lnTo>
                  <a:lnTo>
                    <a:pt x="4343400" y="717827"/>
                  </a:lnTo>
                  <a:close/>
                </a:path>
                <a:path w="5041900" h="5658484">
                  <a:moveTo>
                    <a:pt x="5041900" y="1427697"/>
                  </a:moveTo>
                  <a:lnTo>
                    <a:pt x="5003800" y="1401676"/>
                  </a:lnTo>
                  <a:lnTo>
                    <a:pt x="4965700" y="1387433"/>
                  </a:lnTo>
                  <a:lnTo>
                    <a:pt x="4914900" y="1373466"/>
                  </a:lnTo>
                  <a:lnTo>
                    <a:pt x="4864100" y="1360595"/>
                  </a:lnTo>
                  <a:lnTo>
                    <a:pt x="4800600" y="1349645"/>
                  </a:lnTo>
                  <a:lnTo>
                    <a:pt x="4749800" y="1341437"/>
                  </a:lnTo>
                  <a:lnTo>
                    <a:pt x="4749800" y="1340148"/>
                  </a:lnTo>
                  <a:lnTo>
                    <a:pt x="4737100" y="1339268"/>
                  </a:lnTo>
                  <a:lnTo>
                    <a:pt x="4724400" y="1338765"/>
                  </a:lnTo>
                  <a:lnTo>
                    <a:pt x="4711700" y="1338605"/>
                  </a:lnTo>
                  <a:lnTo>
                    <a:pt x="4686300" y="1339395"/>
                  </a:lnTo>
                  <a:lnTo>
                    <a:pt x="4660900" y="1341480"/>
                  </a:lnTo>
                  <a:lnTo>
                    <a:pt x="4622800" y="1344429"/>
                  </a:lnTo>
                  <a:lnTo>
                    <a:pt x="4572000" y="1351198"/>
                  </a:lnTo>
                  <a:lnTo>
                    <a:pt x="4546600" y="1354151"/>
                  </a:lnTo>
                  <a:lnTo>
                    <a:pt x="4508500" y="1356240"/>
                  </a:lnTo>
                  <a:lnTo>
                    <a:pt x="4483100" y="1357033"/>
                  </a:lnTo>
                  <a:lnTo>
                    <a:pt x="4445000" y="1355426"/>
                  </a:lnTo>
                  <a:lnTo>
                    <a:pt x="4406900" y="1349983"/>
                  </a:lnTo>
                  <a:lnTo>
                    <a:pt x="4381500" y="1339764"/>
                  </a:lnTo>
                  <a:lnTo>
                    <a:pt x="4343400" y="1323835"/>
                  </a:lnTo>
                  <a:lnTo>
                    <a:pt x="4343400" y="2362735"/>
                  </a:lnTo>
                  <a:lnTo>
                    <a:pt x="4368800" y="2349479"/>
                  </a:lnTo>
                  <a:lnTo>
                    <a:pt x="4406900" y="2329124"/>
                  </a:lnTo>
                  <a:lnTo>
                    <a:pt x="4445000" y="2313075"/>
                  </a:lnTo>
                  <a:lnTo>
                    <a:pt x="4483100" y="2299482"/>
                  </a:lnTo>
                  <a:lnTo>
                    <a:pt x="4495800" y="2295152"/>
                  </a:lnTo>
                  <a:lnTo>
                    <a:pt x="4495800" y="1946382"/>
                  </a:lnTo>
                  <a:lnTo>
                    <a:pt x="4508500" y="1940475"/>
                  </a:lnTo>
                  <a:lnTo>
                    <a:pt x="4508500" y="1931733"/>
                  </a:lnTo>
                  <a:lnTo>
                    <a:pt x="4559300" y="1876397"/>
                  </a:lnTo>
                  <a:lnTo>
                    <a:pt x="4622800" y="1811586"/>
                  </a:lnTo>
                  <a:lnTo>
                    <a:pt x="4648200" y="1794525"/>
                  </a:lnTo>
                  <a:lnTo>
                    <a:pt x="4686300" y="1782635"/>
                  </a:lnTo>
                  <a:lnTo>
                    <a:pt x="4711700" y="1769441"/>
                  </a:lnTo>
                  <a:lnTo>
                    <a:pt x="4737100" y="1742584"/>
                  </a:lnTo>
                  <a:lnTo>
                    <a:pt x="4775200" y="1705414"/>
                  </a:lnTo>
                  <a:lnTo>
                    <a:pt x="4813300" y="1661280"/>
                  </a:lnTo>
                  <a:lnTo>
                    <a:pt x="4864100" y="1613533"/>
                  </a:lnTo>
                  <a:lnTo>
                    <a:pt x="4902200" y="1565522"/>
                  </a:lnTo>
                  <a:lnTo>
                    <a:pt x="4940300" y="1520596"/>
                  </a:lnTo>
                  <a:lnTo>
                    <a:pt x="4978400" y="1482106"/>
                  </a:lnTo>
                  <a:lnTo>
                    <a:pt x="5003800" y="1453401"/>
                  </a:lnTo>
                  <a:lnTo>
                    <a:pt x="5029200" y="1437830"/>
                  </a:lnTo>
                  <a:lnTo>
                    <a:pt x="5041900" y="1427697"/>
                  </a:lnTo>
                  <a:close/>
                </a:path>
                <a:path w="5041900" h="5658484">
                  <a:moveTo>
                    <a:pt x="4622800" y="2823070"/>
                  </a:moveTo>
                  <a:lnTo>
                    <a:pt x="4610100" y="2809014"/>
                  </a:lnTo>
                  <a:lnTo>
                    <a:pt x="4584700" y="2800527"/>
                  </a:lnTo>
                  <a:lnTo>
                    <a:pt x="4572000" y="2796356"/>
                  </a:lnTo>
                  <a:lnTo>
                    <a:pt x="4546600" y="2795244"/>
                  </a:lnTo>
                  <a:lnTo>
                    <a:pt x="4533900" y="2795633"/>
                  </a:lnTo>
                  <a:lnTo>
                    <a:pt x="4533900" y="2796032"/>
                  </a:lnTo>
                  <a:lnTo>
                    <a:pt x="4508500" y="2796953"/>
                  </a:lnTo>
                  <a:lnTo>
                    <a:pt x="4508500" y="2797355"/>
                  </a:lnTo>
                  <a:lnTo>
                    <a:pt x="4495800" y="2797639"/>
                  </a:lnTo>
                  <a:lnTo>
                    <a:pt x="4483100" y="2797555"/>
                  </a:lnTo>
                  <a:lnTo>
                    <a:pt x="4483100" y="2796909"/>
                  </a:lnTo>
                  <a:lnTo>
                    <a:pt x="4470400" y="2795705"/>
                  </a:lnTo>
                  <a:lnTo>
                    <a:pt x="4457700" y="2793834"/>
                  </a:lnTo>
                  <a:lnTo>
                    <a:pt x="4457700" y="2898836"/>
                  </a:lnTo>
                  <a:lnTo>
                    <a:pt x="4470400" y="2893692"/>
                  </a:lnTo>
                  <a:lnTo>
                    <a:pt x="4521200" y="2875601"/>
                  </a:lnTo>
                  <a:lnTo>
                    <a:pt x="4572000" y="2852759"/>
                  </a:lnTo>
                  <a:lnTo>
                    <a:pt x="4622800" y="2823070"/>
                  </a:lnTo>
                  <a:close/>
                </a:path>
                <a:path w="5041900" h="5658484">
                  <a:moveTo>
                    <a:pt x="4800600" y="1898549"/>
                  </a:moveTo>
                  <a:lnTo>
                    <a:pt x="4800600" y="1885010"/>
                  </a:lnTo>
                  <a:lnTo>
                    <a:pt x="4787900" y="1881565"/>
                  </a:lnTo>
                  <a:lnTo>
                    <a:pt x="4775200" y="1879201"/>
                  </a:lnTo>
                  <a:lnTo>
                    <a:pt x="4775200" y="1877839"/>
                  </a:lnTo>
                  <a:lnTo>
                    <a:pt x="4724400" y="1880555"/>
                  </a:lnTo>
                  <a:lnTo>
                    <a:pt x="4686300" y="1888866"/>
                  </a:lnTo>
                  <a:lnTo>
                    <a:pt x="4648200" y="1900618"/>
                  </a:lnTo>
                  <a:lnTo>
                    <a:pt x="4572000" y="1927562"/>
                  </a:lnTo>
                  <a:lnTo>
                    <a:pt x="4546600" y="1939315"/>
                  </a:lnTo>
                  <a:lnTo>
                    <a:pt x="4521200" y="1947629"/>
                  </a:lnTo>
                  <a:lnTo>
                    <a:pt x="4508500" y="1950783"/>
                  </a:lnTo>
                  <a:lnTo>
                    <a:pt x="4495800" y="1949728"/>
                  </a:lnTo>
                  <a:lnTo>
                    <a:pt x="4495800" y="2295152"/>
                  </a:lnTo>
                  <a:lnTo>
                    <a:pt x="4521200" y="2286492"/>
                  </a:lnTo>
                  <a:lnTo>
                    <a:pt x="4572000" y="2272254"/>
                  </a:lnTo>
                  <a:lnTo>
                    <a:pt x="4572000" y="2136254"/>
                  </a:lnTo>
                  <a:lnTo>
                    <a:pt x="4584700" y="2116010"/>
                  </a:lnTo>
                  <a:lnTo>
                    <a:pt x="4610100" y="2084283"/>
                  </a:lnTo>
                  <a:lnTo>
                    <a:pt x="4660900" y="2045220"/>
                  </a:lnTo>
                  <a:lnTo>
                    <a:pt x="4699000" y="2002969"/>
                  </a:lnTo>
                  <a:lnTo>
                    <a:pt x="4749800" y="1961675"/>
                  </a:lnTo>
                  <a:lnTo>
                    <a:pt x="4775200" y="1925486"/>
                  </a:lnTo>
                  <a:lnTo>
                    <a:pt x="4800600" y="1898549"/>
                  </a:lnTo>
                  <a:close/>
                </a:path>
                <a:path w="5041900" h="5658484">
                  <a:moveTo>
                    <a:pt x="4699000" y="2203538"/>
                  </a:moveTo>
                  <a:lnTo>
                    <a:pt x="4686300" y="2204021"/>
                  </a:lnTo>
                  <a:lnTo>
                    <a:pt x="4686300" y="2204250"/>
                  </a:lnTo>
                  <a:lnTo>
                    <a:pt x="4660900" y="2200029"/>
                  </a:lnTo>
                  <a:lnTo>
                    <a:pt x="4635500" y="2181457"/>
                  </a:lnTo>
                  <a:lnTo>
                    <a:pt x="4622800" y="2177237"/>
                  </a:lnTo>
                  <a:lnTo>
                    <a:pt x="4597400" y="2175771"/>
                  </a:lnTo>
                  <a:lnTo>
                    <a:pt x="4584700" y="2169914"/>
                  </a:lnTo>
                  <a:lnTo>
                    <a:pt x="4572000" y="2157472"/>
                  </a:lnTo>
                  <a:lnTo>
                    <a:pt x="4572000" y="2272254"/>
                  </a:lnTo>
                  <a:lnTo>
                    <a:pt x="4610100" y="2254917"/>
                  </a:lnTo>
                  <a:lnTo>
                    <a:pt x="4648200" y="2232629"/>
                  </a:lnTo>
                  <a:lnTo>
                    <a:pt x="4699000" y="2203538"/>
                  </a:lnTo>
                  <a:close/>
                </a:path>
              </a:pathLst>
            </a:custGeom>
            <a:solidFill>
              <a:srgbClr val="F3F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7914" y="3063303"/>
              <a:ext cx="1145095" cy="164570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506838" y="2309207"/>
            <a:ext cx="3511550" cy="29667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45110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Sony</a:t>
            </a:r>
            <a:r>
              <a:rPr sz="1450" b="1" spc="3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Pictures</a:t>
            </a:r>
            <a:r>
              <a:rPr sz="1450" b="1" spc="4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released</a:t>
            </a:r>
            <a:r>
              <a:rPr sz="1450" b="1" spc="4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three</a:t>
            </a:r>
            <a:r>
              <a:rPr sz="1450" b="1" spc="4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different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SPIDERMAN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motion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pictures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decade,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all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based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original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MARVEL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characters.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9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original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SPIDERMAN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motion</a:t>
            </a:r>
            <a:r>
              <a:rPr sz="1450" b="1" spc="2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picture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released</a:t>
            </a:r>
            <a:r>
              <a:rPr sz="1450" b="1" spc="2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2002,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SPIDERMAN</a:t>
            </a:r>
            <a:r>
              <a:rPr sz="1450" b="1" spc="4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</a:t>
            </a:r>
            <a:r>
              <a:rPr sz="1450" b="1" spc="4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43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released</a:t>
            </a:r>
            <a:r>
              <a:rPr sz="1450" b="1" spc="4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4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2004</a:t>
            </a:r>
            <a:r>
              <a:rPr sz="1450" b="1" spc="4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and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SPIDERMAN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3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2007.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trilogy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grossed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almost</a:t>
            </a:r>
            <a:r>
              <a:rPr sz="1450" b="1" spc="4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$2.5</a:t>
            </a:r>
            <a:r>
              <a:rPr sz="1450" b="1" spc="4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billion</a:t>
            </a:r>
            <a:r>
              <a:rPr sz="1450" b="1" spc="4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at</a:t>
            </a:r>
            <a:r>
              <a:rPr sz="1450" b="1" spc="4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4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box</a:t>
            </a:r>
            <a:r>
              <a:rPr sz="1450" b="1" spc="4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office</a:t>
            </a:r>
            <a:r>
              <a:rPr sz="1450" b="1" spc="4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and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won</a:t>
            </a:r>
            <a:r>
              <a:rPr sz="1450" b="1" spc="4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multiple</a:t>
            </a:r>
            <a:r>
              <a:rPr sz="1450" b="1" spc="4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awards.</a:t>
            </a:r>
            <a:r>
              <a:rPr sz="1450" b="1" spc="4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All</a:t>
            </a:r>
            <a:r>
              <a:rPr sz="1450" b="1" spc="4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three</a:t>
            </a:r>
            <a:r>
              <a:rPr sz="1450" b="1" spc="48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motion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pictures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were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heavily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merchandised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35" dirty="0">
                <a:solidFill>
                  <a:srgbClr val="231F20"/>
                </a:solidFill>
                <a:latin typeface="Candara"/>
                <a:cs typeface="Candara"/>
              </a:rPr>
              <a:t>by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Sony</a:t>
            </a:r>
            <a:r>
              <a:rPr sz="1450" b="1" spc="3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3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SPIDERMAN</a:t>
            </a:r>
            <a:r>
              <a:rPr sz="1450" b="1" spc="3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3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SPIDERMAN</a:t>
            </a:r>
            <a:r>
              <a:rPr sz="1450" b="1" spc="3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50" dirty="0">
                <a:solidFill>
                  <a:srgbClr val="231F20"/>
                </a:solidFill>
                <a:latin typeface="Candara"/>
                <a:cs typeface="Candara"/>
              </a:rPr>
              <a:t>2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received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LIMA’s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Best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Overall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Year</a:t>
            </a:r>
            <a:r>
              <a:rPr sz="1450" b="1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award</a:t>
            </a:r>
            <a:r>
              <a:rPr sz="1450" b="1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2003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2005.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08958" y="1350304"/>
            <a:ext cx="458343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37080" marR="5080" indent="-2025014">
              <a:lnSpc>
                <a:spcPct val="101499"/>
              </a:lnSpc>
              <a:spcBef>
                <a:spcPts val="95"/>
              </a:spcBef>
            </a:pPr>
            <a:r>
              <a:rPr dirty="0"/>
              <a:t>MARVEL</a:t>
            </a:r>
            <a:r>
              <a:rPr spc="40" dirty="0"/>
              <a:t> </a:t>
            </a:r>
            <a:r>
              <a:rPr dirty="0"/>
              <a:t>SUPERHERO</a:t>
            </a:r>
            <a:r>
              <a:rPr spc="45" dirty="0"/>
              <a:t> </a:t>
            </a:r>
            <a:r>
              <a:rPr dirty="0"/>
              <a:t>MOVIE:</a:t>
            </a:r>
            <a:r>
              <a:rPr spc="70" dirty="0"/>
              <a:t> </a:t>
            </a:r>
            <a:r>
              <a:rPr spc="-10" dirty="0"/>
              <a:t>SPIDERMAN </a:t>
            </a:r>
            <a:r>
              <a:rPr spc="-20" dirty="0"/>
              <a:t>2002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39464" y="1057275"/>
            <a:ext cx="6219190" cy="5658485"/>
            <a:chOff x="3839464" y="1057275"/>
            <a:chExt cx="6219190" cy="5658485"/>
          </a:xfrm>
        </p:grpSpPr>
        <p:sp>
          <p:nvSpPr>
            <p:cNvPr id="3" name="object 3"/>
            <p:cNvSpPr/>
            <p:nvPr/>
          </p:nvSpPr>
          <p:spPr>
            <a:xfrm>
              <a:off x="3839464" y="1057275"/>
              <a:ext cx="6219190" cy="5658485"/>
            </a:xfrm>
            <a:custGeom>
              <a:avLst/>
              <a:gdLst/>
              <a:ahLst/>
              <a:cxnLst/>
              <a:rect l="l" t="t" r="r" b="b"/>
              <a:pathLst>
                <a:path w="6219190" h="5658484">
                  <a:moveTo>
                    <a:pt x="6218936" y="5657862"/>
                  </a:moveTo>
                  <a:lnTo>
                    <a:pt x="6218936" y="0"/>
                  </a:lnTo>
                  <a:lnTo>
                    <a:pt x="302171" y="0"/>
                  </a:lnTo>
                  <a:lnTo>
                    <a:pt x="308038" y="32067"/>
                  </a:lnTo>
                  <a:lnTo>
                    <a:pt x="313385" y="63703"/>
                  </a:lnTo>
                  <a:lnTo>
                    <a:pt x="318096" y="65798"/>
                  </a:lnTo>
                  <a:lnTo>
                    <a:pt x="318096" y="69989"/>
                  </a:lnTo>
                  <a:lnTo>
                    <a:pt x="316115" y="77749"/>
                  </a:lnTo>
                  <a:lnTo>
                    <a:pt x="324920" y="121302"/>
                  </a:lnTo>
                  <a:lnTo>
                    <a:pt x="341636" y="162255"/>
                  </a:lnTo>
                  <a:lnTo>
                    <a:pt x="354284" y="194978"/>
                  </a:lnTo>
                  <a:lnTo>
                    <a:pt x="350888" y="213842"/>
                  </a:lnTo>
                  <a:lnTo>
                    <a:pt x="348357" y="229338"/>
                  </a:lnTo>
                  <a:lnTo>
                    <a:pt x="342879" y="252634"/>
                  </a:lnTo>
                  <a:lnTo>
                    <a:pt x="338342" y="279350"/>
                  </a:lnTo>
                  <a:lnTo>
                    <a:pt x="338632" y="305104"/>
                  </a:lnTo>
                  <a:lnTo>
                    <a:pt x="343747" y="322749"/>
                  </a:lnTo>
                  <a:lnTo>
                    <a:pt x="344176" y="351404"/>
                  </a:lnTo>
                  <a:lnTo>
                    <a:pt x="342776" y="380823"/>
                  </a:lnTo>
                  <a:lnTo>
                    <a:pt x="342404" y="400761"/>
                  </a:lnTo>
                  <a:lnTo>
                    <a:pt x="345700" y="405567"/>
                  </a:lnTo>
                  <a:lnTo>
                    <a:pt x="347133" y="414320"/>
                  </a:lnTo>
                  <a:lnTo>
                    <a:pt x="348792" y="422722"/>
                  </a:lnTo>
                  <a:lnTo>
                    <a:pt x="352767" y="426478"/>
                  </a:lnTo>
                  <a:lnTo>
                    <a:pt x="354558" y="426123"/>
                  </a:lnTo>
                  <a:lnTo>
                    <a:pt x="358965" y="428840"/>
                  </a:lnTo>
                  <a:lnTo>
                    <a:pt x="359168" y="436600"/>
                  </a:lnTo>
                  <a:lnTo>
                    <a:pt x="355396" y="440791"/>
                  </a:lnTo>
                  <a:lnTo>
                    <a:pt x="358270" y="452643"/>
                  </a:lnTo>
                  <a:lnTo>
                    <a:pt x="358393" y="458397"/>
                  </a:lnTo>
                  <a:lnTo>
                    <a:pt x="355714" y="465200"/>
                  </a:lnTo>
                  <a:lnTo>
                    <a:pt x="358773" y="474412"/>
                  </a:lnTo>
                  <a:lnTo>
                    <a:pt x="363464" y="483193"/>
                  </a:lnTo>
                  <a:lnTo>
                    <a:pt x="366112" y="491779"/>
                  </a:lnTo>
                  <a:lnTo>
                    <a:pt x="363042" y="500405"/>
                  </a:lnTo>
                  <a:lnTo>
                    <a:pt x="369881" y="512187"/>
                  </a:lnTo>
                  <a:lnTo>
                    <a:pt x="369949" y="531336"/>
                  </a:lnTo>
                  <a:lnTo>
                    <a:pt x="367719" y="553590"/>
                  </a:lnTo>
                  <a:lnTo>
                    <a:pt x="367664" y="574687"/>
                  </a:lnTo>
                  <a:lnTo>
                    <a:pt x="374950" y="608715"/>
                  </a:lnTo>
                  <a:lnTo>
                    <a:pt x="377021" y="642416"/>
                  </a:lnTo>
                  <a:lnTo>
                    <a:pt x="381431" y="671774"/>
                  </a:lnTo>
                  <a:lnTo>
                    <a:pt x="395732" y="692772"/>
                  </a:lnTo>
                  <a:lnTo>
                    <a:pt x="393304" y="725261"/>
                  </a:lnTo>
                  <a:lnTo>
                    <a:pt x="395046" y="754746"/>
                  </a:lnTo>
                  <a:lnTo>
                    <a:pt x="398493" y="782267"/>
                  </a:lnTo>
                  <a:lnTo>
                    <a:pt x="401180" y="808863"/>
                  </a:lnTo>
                  <a:lnTo>
                    <a:pt x="401903" y="819870"/>
                  </a:lnTo>
                  <a:lnTo>
                    <a:pt x="400515" y="829648"/>
                  </a:lnTo>
                  <a:lnTo>
                    <a:pt x="400167" y="838932"/>
                  </a:lnTo>
                  <a:lnTo>
                    <a:pt x="404012" y="848461"/>
                  </a:lnTo>
                  <a:lnTo>
                    <a:pt x="404846" y="878044"/>
                  </a:lnTo>
                  <a:lnTo>
                    <a:pt x="406582" y="916151"/>
                  </a:lnTo>
                  <a:lnTo>
                    <a:pt x="402896" y="958027"/>
                  </a:lnTo>
                  <a:lnTo>
                    <a:pt x="387464" y="998918"/>
                  </a:lnTo>
                  <a:lnTo>
                    <a:pt x="345135" y="1138593"/>
                  </a:lnTo>
                  <a:lnTo>
                    <a:pt x="328356" y="1184430"/>
                  </a:lnTo>
                  <a:lnTo>
                    <a:pt x="322634" y="1200650"/>
                  </a:lnTo>
                  <a:lnTo>
                    <a:pt x="317474" y="1217066"/>
                  </a:lnTo>
                  <a:lnTo>
                    <a:pt x="317053" y="1231589"/>
                  </a:lnTo>
                  <a:lnTo>
                    <a:pt x="318114" y="1245631"/>
                  </a:lnTo>
                  <a:lnTo>
                    <a:pt x="318487" y="1261107"/>
                  </a:lnTo>
                  <a:lnTo>
                    <a:pt x="316001" y="1279931"/>
                  </a:lnTo>
                  <a:lnTo>
                    <a:pt x="314934" y="1293090"/>
                  </a:lnTo>
                  <a:lnTo>
                    <a:pt x="311470" y="1308507"/>
                  </a:lnTo>
                  <a:lnTo>
                    <a:pt x="307811" y="1323099"/>
                  </a:lnTo>
                  <a:lnTo>
                    <a:pt x="306057" y="1333741"/>
                  </a:lnTo>
                  <a:lnTo>
                    <a:pt x="304304" y="1333715"/>
                  </a:lnTo>
                  <a:lnTo>
                    <a:pt x="302971" y="1338872"/>
                  </a:lnTo>
                  <a:lnTo>
                    <a:pt x="303949" y="1341323"/>
                  </a:lnTo>
                  <a:lnTo>
                    <a:pt x="302170" y="1363891"/>
                  </a:lnTo>
                  <a:lnTo>
                    <a:pt x="298673" y="1370260"/>
                  </a:lnTo>
                  <a:lnTo>
                    <a:pt x="296217" y="1373580"/>
                  </a:lnTo>
                  <a:lnTo>
                    <a:pt x="297561" y="1387005"/>
                  </a:lnTo>
                  <a:lnTo>
                    <a:pt x="294478" y="1396783"/>
                  </a:lnTo>
                  <a:lnTo>
                    <a:pt x="288615" y="1401864"/>
                  </a:lnTo>
                  <a:lnTo>
                    <a:pt x="284107" y="1407611"/>
                  </a:lnTo>
                  <a:lnTo>
                    <a:pt x="285089" y="1419390"/>
                  </a:lnTo>
                  <a:lnTo>
                    <a:pt x="282258" y="1434134"/>
                  </a:lnTo>
                  <a:lnTo>
                    <a:pt x="278779" y="1446906"/>
                  </a:lnTo>
                  <a:lnTo>
                    <a:pt x="276283" y="1459775"/>
                  </a:lnTo>
                  <a:lnTo>
                    <a:pt x="276402" y="1474812"/>
                  </a:lnTo>
                  <a:lnTo>
                    <a:pt x="274164" y="1489557"/>
                  </a:lnTo>
                  <a:lnTo>
                    <a:pt x="271700" y="1503348"/>
                  </a:lnTo>
                  <a:lnTo>
                    <a:pt x="269726" y="1516727"/>
                  </a:lnTo>
                  <a:lnTo>
                    <a:pt x="268960" y="1530235"/>
                  </a:lnTo>
                  <a:lnTo>
                    <a:pt x="265925" y="1536319"/>
                  </a:lnTo>
                  <a:lnTo>
                    <a:pt x="264248" y="1542605"/>
                  </a:lnTo>
                  <a:lnTo>
                    <a:pt x="266865" y="1550670"/>
                  </a:lnTo>
                  <a:lnTo>
                    <a:pt x="256806" y="1608924"/>
                  </a:lnTo>
                  <a:lnTo>
                    <a:pt x="256832" y="1612049"/>
                  </a:lnTo>
                  <a:lnTo>
                    <a:pt x="257428" y="1613001"/>
                  </a:lnTo>
                  <a:lnTo>
                    <a:pt x="258838" y="1613001"/>
                  </a:lnTo>
                  <a:lnTo>
                    <a:pt x="261594" y="1610829"/>
                  </a:lnTo>
                  <a:lnTo>
                    <a:pt x="262610" y="1610829"/>
                  </a:lnTo>
                  <a:lnTo>
                    <a:pt x="262877" y="1611642"/>
                  </a:lnTo>
                  <a:lnTo>
                    <a:pt x="262572" y="1614271"/>
                  </a:lnTo>
                  <a:lnTo>
                    <a:pt x="261192" y="1620089"/>
                  </a:lnTo>
                  <a:lnTo>
                    <a:pt x="262633" y="1630239"/>
                  </a:lnTo>
                  <a:lnTo>
                    <a:pt x="260896" y="1636064"/>
                  </a:lnTo>
                  <a:lnTo>
                    <a:pt x="260108" y="1635302"/>
                  </a:lnTo>
                  <a:lnTo>
                    <a:pt x="258000" y="1635302"/>
                  </a:lnTo>
                  <a:lnTo>
                    <a:pt x="255536" y="1663433"/>
                  </a:lnTo>
                  <a:lnTo>
                    <a:pt x="253034" y="1663306"/>
                  </a:lnTo>
                  <a:lnTo>
                    <a:pt x="254649" y="1672512"/>
                  </a:lnTo>
                  <a:lnTo>
                    <a:pt x="252982" y="1680406"/>
                  </a:lnTo>
                  <a:lnTo>
                    <a:pt x="250293" y="1688262"/>
                  </a:lnTo>
                  <a:lnTo>
                    <a:pt x="248843" y="1697355"/>
                  </a:lnTo>
                  <a:lnTo>
                    <a:pt x="250396" y="1704512"/>
                  </a:lnTo>
                  <a:lnTo>
                    <a:pt x="251985" y="1713279"/>
                  </a:lnTo>
                  <a:lnTo>
                    <a:pt x="252553" y="1721338"/>
                  </a:lnTo>
                  <a:lnTo>
                    <a:pt x="251040" y="1726374"/>
                  </a:lnTo>
                  <a:lnTo>
                    <a:pt x="254455" y="1744003"/>
                  </a:lnTo>
                  <a:lnTo>
                    <a:pt x="254122" y="1750947"/>
                  </a:lnTo>
                  <a:lnTo>
                    <a:pt x="252353" y="1756555"/>
                  </a:lnTo>
                  <a:lnTo>
                    <a:pt x="251460" y="1770176"/>
                  </a:lnTo>
                  <a:lnTo>
                    <a:pt x="251105" y="1784224"/>
                  </a:lnTo>
                  <a:lnTo>
                    <a:pt x="249653" y="1793382"/>
                  </a:lnTo>
                  <a:lnTo>
                    <a:pt x="249577" y="1803327"/>
                  </a:lnTo>
                  <a:lnTo>
                    <a:pt x="253352" y="1819732"/>
                  </a:lnTo>
                  <a:lnTo>
                    <a:pt x="256184" y="1825917"/>
                  </a:lnTo>
                  <a:lnTo>
                    <a:pt x="255866" y="1835975"/>
                  </a:lnTo>
                  <a:lnTo>
                    <a:pt x="252615" y="1842262"/>
                  </a:lnTo>
                  <a:lnTo>
                    <a:pt x="250723" y="1844979"/>
                  </a:lnTo>
                  <a:lnTo>
                    <a:pt x="253703" y="1856412"/>
                  </a:lnTo>
                  <a:lnTo>
                    <a:pt x="254395" y="1871383"/>
                  </a:lnTo>
                  <a:lnTo>
                    <a:pt x="256489" y="1877987"/>
                  </a:lnTo>
                  <a:lnTo>
                    <a:pt x="254536" y="1893075"/>
                  </a:lnTo>
                  <a:lnTo>
                    <a:pt x="251675" y="1905266"/>
                  </a:lnTo>
                  <a:lnTo>
                    <a:pt x="249834" y="1914923"/>
                  </a:lnTo>
                  <a:lnTo>
                    <a:pt x="250939" y="1922411"/>
                  </a:lnTo>
                  <a:lnTo>
                    <a:pt x="248791" y="1935666"/>
                  </a:lnTo>
                  <a:lnTo>
                    <a:pt x="241820" y="1973961"/>
                  </a:lnTo>
                  <a:lnTo>
                    <a:pt x="238467" y="1976894"/>
                  </a:lnTo>
                  <a:lnTo>
                    <a:pt x="239623" y="1982241"/>
                  </a:lnTo>
                  <a:lnTo>
                    <a:pt x="238887" y="1987270"/>
                  </a:lnTo>
                  <a:lnTo>
                    <a:pt x="237000" y="1993924"/>
                  </a:lnTo>
                  <a:lnTo>
                    <a:pt x="236137" y="2004201"/>
                  </a:lnTo>
                  <a:lnTo>
                    <a:pt x="236179" y="2014890"/>
                  </a:lnTo>
                  <a:lnTo>
                    <a:pt x="237007" y="2022779"/>
                  </a:lnTo>
                  <a:lnTo>
                    <a:pt x="233019" y="2045004"/>
                  </a:lnTo>
                  <a:lnTo>
                    <a:pt x="233182" y="2070391"/>
                  </a:lnTo>
                  <a:lnTo>
                    <a:pt x="229131" y="2090934"/>
                  </a:lnTo>
                  <a:lnTo>
                    <a:pt x="228202" y="2109962"/>
                  </a:lnTo>
                  <a:lnTo>
                    <a:pt x="237731" y="2130806"/>
                  </a:lnTo>
                  <a:lnTo>
                    <a:pt x="236541" y="2137526"/>
                  </a:lnTo>
                  <a:lnTo>
                    <a:pt x="231491" y="2141809"/>
                  </a:lnTo>
                  <a:lnTo>
                    <a:pt x="230301" y="2148522"/>
                  </a:lnTo>
                  <a:lnTo>
                    <a:pt x="230091" y="2158075"/>
                  </a:lnTo>
                  <a:lnTo>
                    <a:pt x="231463" y="2162384"/>
                  </a:lnTo>
                  <a:lnTo>
                    <a:pt x="231284" y="2166417"/>
                  </a:lnTo>
                  <a:lnTo>
                    <a:pt x="226415" y="2175141"/>
                  </a:lnTo>
                  <a:lnTo>
                    <a:pt x="226366" y="2197731"/>
                  </a:lnTo>
                  <a:lnTo>
                    <a:pt x="224193" y="2217000"/>
                  </a:lnTo>
                  <a:lnTo>
                    <a:pt x="223000" y="2235642"/>
                  </a:lnTo>
                  <a:lnTo>
                    <a:pt x="225894" y="2256345"/>
                  </a:lnTo>
                  <a:lnTo>
                    <a:pt x="225437" y="2256002"/>
                  </a:lnTo>
                  <a:lnTo>
                    <a:pt x="223437" y="2266461"/>
                  </a:lnTo>
                  <a:lnTo>
                    <a:pt x="222602" y="2290173"/>
                  </a:lnTo>
                  <a:lnTo>
                    <a:pt x="222590" y="2315640"/>
                  </a:lnTo>
                  <a:lnTo>
                    <a:pt x="223062" y="2331364"/>
                  </a:lnTo>
                  <a:lnTo>
                    <a:pt x="223197" y="2347269"/>
                  </a:lnTo>
                  <a:lnTo>
                    <a:pt x="224853" y="2405545"/>
                  </a:lnTo>
                  <a:lnTo>
                    <a:pt x="224506" y="2420032"/>
                  </a:lnTo>
                  <a:lnTo>
                    <a:pt x="225636" y="2426615"/>
                  </a:lnTo>
                  <a:lnTo>
                    <a:pt x="225587" y="2432668"/>
                  </a:lnTo>
                  <a:lnTo>
                    <a:pt x="221703" y="2445562"/>
                  </a:lnTo>
                  <a:lnTo>
                    <a:pt x="221875" y="2459893"/>
                  </a:lnTo>
                  <a:lnTo>
                    <a:pt x="222507" y="2476590"/>
                  </a:lnTo>
                  <a:lnTo>
                    <a:pt x="223314" y="2490870"/>
                  </a:lnTo>
                  <a:lnTo>
                    <a:pt x="224015" y="2497950"/>
                  </a:lnTo>
                  <a:lnTo>
                    <a:pt x="223596" y="2499004"/>
                  </a:lnTo>
                  <a:lnTo>
                    <a:pt x="222758" y="2503512"/>
                  </a:lnTo>
                  <a:lnTo>
                    <a:pt x="222961" y="2506230"/>
                  </a:lnTo>
                  <a:lnTo>
                    <a:pt x="223596" y="2508224"/>
                  </a:lnTo>
                  <a:lnTo>
                    <a:pt x="224853" y="2510104"/>
                  </a:lnTo>
                  <a:lnTo>
                    <a:pt x="225272" y="2516390"/>
                  </a:lnTo>
                  <a:lnTo>
                    <a:pt x="227050" y="2528760"/>
                  </a:lnTo>
                  <a:lnTo>
                    <a:pt x="226415" y="2531160"/>
                  </a:lnTo>
                  <a:lnTo>
                    <a:pt x="227685" y="2549817"/>
                  </a:lnTo>
                  <a:lnTo>
                    <a:pt x="226313" y="2551277"/>
                  </a:lnTo>
                  <a:lnTo>
                    <a:pt x="225691" y="2552852"/>
                  </a:lnTo>
                  <a:lnTo>
                    <a:pt x="225590" y="2555582"/>
                  </a:lnTo>
                  <a:lnTo>
                    <a:pt x="223329" y="2554528"/>
                  </a:lnTo>
                  <a:lnTo>
                    <a:pt x="220599" y="2554528"/>
                  </a:lnTo>
                  <a:lnTo>
                    <a:pt x="223177" y="2559316"/>
                  </a:lnTo>
                  <a:lnTo>
                    <a:pt x="223596" y="2565946"/>
                  </a:lnTo>
                  <a:lnTo>
                    <a:pt x="221741" y="2565603"/>
                  </a:lnTo>
                  <a:lnTo>
                    <a:pt x="217974" y="2568886"/>
                  </a:lnTo>
                  <a:lnTo>
                    <a:pt x="216633" y="2576439"/>
                  </a:lnTo>
                  <a:lnTo>
                    <a:pt x="215716" y="2584816"/>
                  </a:lnTo>
                  <a:lnTo>
                    <a:pt x="213220" y="2590571"/>
                  </a:lnTo>
                  <a:lnTo>
                    <a:pt x="214274" y="2603360"/>
                  </a:lnTo>
                  <a:lnTo>
                    <a:pt x="214477" y="2610065"/>
                  </a:lnTo>
                  <a:lnTo>
                    <a:pt x="214058" y="2616352"/>
                  </a:lnTo>
                  <a:lnTo>
                    <a:pt x="214477" y="2621280"/>
                  </a:lnTo>
                  <a:lnTo>
                    <a:pt x="214477" y="2628925"/>
                  </a:lnTo>
                  <a:lnTo>
                    <a:pt x="213842" y="2631643"/>
                  </a:lnTo>
                  <a:lnTo>
                    <a:pt x="209315" y="2636174"/>
                  </a:lnTo>
                  <a:lnTo>
                    <a:pt x="204001" y="2638583"/>
                  </a:lnTo>
                  <a:lnTo>
                    <a:pt x="200414" y="2642841"/>
                  </a:lnTo>
                  <a:lnTo>
                    <a:pt x="201066" y="2652915"/>
                  </a:lnTo>
                  <a:lnTo>
                    <a:pt x="197542" y="2665574"/>
                  </a:lnTo>
                  <a:lnTo>
                    <a:pt x="193479" y="2676296"/>
                  </a:lnTo>
                  <a:lnTo>
                    <a:pt x="190381" y="2687352"/>
                  </a:lnTo>
                  <a:lnTo>
                    <a:pt x="189750" y="2701010"/>
                  </a:lnTo>
                  <a:lnTo>
                    <a:pt x="186775" y="2713834"/>
                  </a:lnTo>
                  <a:lnTo>
                    <a:pt x="183646" y="2725724"/>
                  </a:lnTo>
                  <a:lnTo>
                    <a:pt x="181029" y="2737358"/>
                  </a:lnTo>
                  <a:lnTo>
                    <a:pt x="179590" y="2749410"/>
                  </a:lnTo>
                  <a:lnTo>
                    <a:pt x="176237" y="2754122"/>
                  </a:lnTo>
                  <a:lnTo>
                    <a:pt x="174244" y="2759468"/>
                  </a:lnTo>
                  <a:lnTo>
                    <a:pt x="176441" y="2767330"/>
                  </a:lnTo>
                  <a:lnTo>
                    <a:pt x="173193" y="2777009"/>
                  </a:lnTo>
                  <a:lnTo>
                    <a:pt x="170259" y="2783568"/>
                  </a:lnTo>
                  <a:lnTo>
                    <a:pt x="168425" y="2789577"/>
                  </a:lnTo>
                  <a:lnTo>
                    <a:pt x="168478" y="2797606"/>
                  </a:lnTo>
                  <a:lnTo>
                    <a:pt x="159054" y="2801912"/>
                  </a:lnTo>
                  <a:lnTo>
                    <a:pt x="161874" y="2804414"/>
                  </a:lnTo>
                  <a:lnTo>
                    <a:pt x="163245" y="2810395"/>
                  </a:lnTo>
                  <a:lnTo>
                    <a:pt x="163245" y="2811119"/>
                  </a:lnTo>
                  <a:lnTo>
                    <a:pt x="161988" y="2811653"/>
                  </a:lnTo>
                  <a:lnTo>
                    <a:pt x="160934" y="2814053"/>
                  </a:lnTo>
                  <a:lnTo>
                    <a:pt x="159893" y="2821597"/>
                  </a:lnTo>
                  <a:lnTo>
                    <a:pt x="159372" y="2827896"/>
                  </a:lnTo>
                  <a:lnTo>
                    <a:pt x="158940" y="2828734"/>
                  </a:lnTo>
                  <a:lnTo>
                    <a:pt x="157162" y="2845917"/>
                  </a:lnTo>
                  <a:lnTo>
                    <a:pt x="156959" y="2852407"/>
                  </a:lnTo>
                  <a:lnTo>
                    <a:pt x="151841" y="2853753"/>
                  </a:lnTo>
                  <a:lnTo>
                    <a:pt x="152488" y="2872879"/>
                  </a:lnTo>
                  <a:lnTo>
                    <a:pt x="146240" y="2872879"/>
                  </a:lnTo>
                  <a:lnTo>
                    <a:pt x="145161" y="2872333"/>
                  </a:lnTo>
                  <a:lnTo>
                    <a:pt x="143865" y="2871050"/>
                  </a:lnTo>
                  <a:lnTo>
                    <a:pt x="143332" y="2877197"/>
                  </a:lnTo>
                  <a:lnTo>
                    <a:pt x="144767" y="2882798"/>
                  </a:lnTo>
                  <a:lnTo>
                    <a:pt x="142963" y="2882798"/>
                  </a:lnTo>
                  <a:lnTo>
                    <a:pt x="140500" y="2880067"/>
                  </a:lnTo>
                  <a:lnTo>
                    <a:pt x="140093" y="2882798"/>
                  </a:lnTo>
                  <a:lnTo>
                    <a:pt x="139255" y="2884043"/>
                  </a:lnTo>
                  <a:lnTo>
                    <a:pt x="138201" y="2884678"/>
                  </a:lnTo>
                  <a:lnTo>
                    <a:pt x="137782" y="2884678"/>
                  </a:lnTo>
                  <a:lnTo>
                    <a:pt x="136423" y="2903753"/>
                  </a:lnTo>
                  <a:lnTo>
                    <a:pt x="135470" y="2905734"/>
                  </a:lnTo>
                  <a:lnTo>
                    <a:pt x="135470" y="2918828"/>
                  </a:lnTo>
                  <a:lnTo>
                    <a:pt x="135051" y="2925229"/>
                  </a:lnTo>
                  <a:lnTo>
                    <a:pt x="135889" y="2927743"/>
                  </a:lnTo>
                  <a:lnTo>
                    <a:pt x="136321" y="2930042"/>
                  </a:lnTo>
                  <a:lnTo>
                    <a:pt x="136105" y="2932874"/>
                  </a:lnTo>
                  <a:lnTo>
                    <a:pt x="134747" y="2936748"/>
                  </a:lnTo>
                  <a:lnTo>
                    <a:pt x="134213" y="2937586"/>
                  </a:lnTo>
                  <a:lnTo>
                    <a:pt x="134632" y="2946069"/>
                  </a:lnTo>
                  <a:lnTo>
                    <a:pt x="134950" y="2948901"/>
                  </a:lnTo>
                  <a:lnTo>
                    <a:pt x="135686" y="2951734"/>
                  </a:lnTo>
                  <a:lnTo>
                    <a:pt x="136626" y="2954350"/>
                  </a:lnTo>
                  <a:lnTo>
                    <a:pt x="130089" y="2970563"/>
                  </a:lnTo>
                  <a:lnTo>
                    <a:pt x="126685" y="2988865"/>
                  </a:lnTo>
                  <a:lnTo>
                    <a:pt x="124325" y="3008324"/>
                  </a:lnTo>
                  <a:lnTo>
                    <a:pt x="120916" y="3028010"/>
                  </a:lnTo>
                  <a:lnTo>
                    <a:pt x="122434" y="3048987"/>
                  </a:lnTo>
                  <a:lnTo>
                    <a:pt x="124255" y="3063805"/>
                  </a:lnTo>
                  <a:lnTo>
                    <a:pt x="124168" y="3076441"/>
                  </a:lnTo>
                  <a:lnTo>
                    <a:pt x="119964" y="3090875"/>
                  </a:lnTo>
                  <a:lnTo>
                    <a:pt x="118266" y="3099898"/>
                  </a:lnTo>
                  <a:lnTo>
                    <a:pt x="117114" y="3111447"/>
                  </a:lnTo>
                  <a:lnTo>
                    <a:pt x="115136" y="3126042"/>
                  </a:lnTo>
                  <a:lnTo>
                    <a:pt x="110959" y="3144202"/>
                  </a:lnTo>
                  <a:lnTo>
                    <a:pt x="107256" y="3162789"/>
                  </a:lnTo>
                  <a:lnTo>
                    <a:pt x="101231" y="3198277"/>
                  </a:lnTo>
                  <a:lnTo>
                    <a:pt x="94537" y="3230329"/>
                  </a:lnTo>
                  <a:lnTo>
                    <a:pt x="90860" y="3243388"/>
                  </a:lnTo>
                  <a:lnTo>
                    <a:pt x="88747" y="3252025"/>
                  </a:lnTo>
                  <a:lnTo>
                    <a:pt x="81641" y="3278535"/>
                  </a:lnTo>
                  <a:lnTo>
                    <a:pt x="69304" y="3323317"/>
                  </a:lnTo>
                  <a:lnTo>
                    <a:pt x="65362" y="3352844"/>
                  </a:lnTo>
                  <a:lnTo>
                    <a:pt x="61426" y="3366731"/>
                  </a:lnTo>
                  <a:lnTo>
                    <a:pt x="57686" y="3381467"/>
                  </a:lnTo>
                  <a:lnTo>
                    <a:pt x="57243" y="3405654"/>
                  </a:lnTo>
                  <a:lnTo>
                    <a:pt x="55837" y="3416187"/>
                  </a:lnTo>
                  <a:lnTo>
                    <a:pt x="53623" y="3425837"/>
                  </a:lnTo>
                  <a:lnTo>
                    <a:pt x="50926" y="3431387"/>
                  </a:lnTo>
                  <a:lnTo>
                    <a:pt x="49669" y="3435896"/>
                  </a:lnTo>
                  <a:lnTo>
                    <a:pt x="49987" y="3441763"/>
                  </a:lnTo>
                  <a:lnTo>
                    <a:pt x="46316" y="3442817"/>
                  </a:lnTo>
                  <a:lnTo>
                    <a:pt x="42240" y="3444798"/>
                  </a:lnTo>
                  <a:lnTo>
                    <a:pt x="45021" y="3460343"/>
                  </a:lnTo>
                  <a:lnTo>
                    <a:pt x="42049" y="3460343"/>
                  </a:lnTo>
                  <a:lnTo>
                    <a:pt x="41287" y="3459784"/>
                  </a:lnTo>
                  <a:lnTo>
                    <a:pt x="41240" y="3468620"/>
                  </a:lnTo>
                  <a:lnTo>
                    <a:pt x="38325" y="3475764"/>
                  </a:lnTo>
                  <a:lnTo>
                    <a:pt x="34272" y="3482123"/>
                  </a:lnTo>
                  <a:lnTo>
                    <a:pt x="30810" y="3488601"/>
                  </a:lnTo>
                  <a:lnTo>
                    <a:pt x="32270" y="3494049"/>
                  </a:lnTo>
                  <a:lnTo>
                    <a:pt x="30492" y="3498862"/>
                  </a:lnTo>
                  <a:lnTo>
                    <a:pt x="24206" y="3513543"/>
                  </a:lnTo>
                  <a:lnTo>
                    <a:pt x="19596" y="3555022"/>
                  </a:lnTo>
                  <a:lnTo>
                    <a:pt x="20535" y="3564877"/>
                  </a:lnTo>
                  <a:lnTo>
                    <a:pt x="19799" y="3567912"/>
                  </a:lnTo>
                  <a:lnTo>
                    <a:pt x="16027" y="3570846"/>
                  </a:lnTo>
                  <a:lnTo>
                    <a:pt x="15405" y="3573475"/>
                  </a:lnTo>
                  <a:lnTo>
                    <a:pt x="16763" y="3580485"/>
                  </a:lnTo>
                  <a:lnTo>
                    <a:pt x="13335" y="3580447"/>
                  </a:lnTo>
                  <a:lnTo>
                    <a:pt x="16040" y="3588296"/>
                  </a:lnTo>
                  <a:lnTo>
                    <a:pt x="16141" y="3594214"/>
                  </a:lnTo>
                  <a:lnTo>
                    <a:pt x="15824" y="3632568"/>
                  </a:lnTo>
                  <a:lnTo>
                    <a:pt x="13728" y="3656241"/>
                  </a:lnTo>
                  <a:lnTo>
                    <a:pt x="14986" y="3663569"/>
                  </a:lnTo>
                  <a:lnTo>
                    <a:pt x="14431" y="3675610"/>
                  </a:lnTo>
                  <a:lnTo>
                    <a:pt x="13215" y="3687514"/>
                  </a:lnTo>
                  <a:lnTo>
                    <a:pt x="12726" y="3698551"/>
                  </a:lnTo>
                  <a:lnTo>
                    <a:pt x="14350" y="3707993"/>
                  </a:lnTo>
                  <a:lnTo>
                    <a:pt x="14884" y="3712603"/>
                  </a:lnTo>
                  <a:lnTo>
                    <a:pt x="14770" y="3716693"/>
                  </a:lnTo>
                  <a:lnTo>
                    <a:pt x="14249" y="3720566"/>
                  </a:lnTo>
                  <a:lnTo>
                    <a:pt x="11950" y="3730840"/>
                  </a:lnTo>
                  <a:lnTo>
                    <a:pt x="5867" y="3751059"/>
                  </a:lnTo>
                  <a:lnTo>
                    <a:pt x="9793" y="3758219"/>
                  </a:lnTo>
                  <a:lnTo>
                    <a:pt x="9151" y="3773006"/>
                  </a:lnTo>
                  <a:lnTo>
                    <a:pt x="7883" y="3787604"/>
                  </a:lnTo>
                  <a:lnTo>
                    <a:pt x="9931" y="3794201"/>
                  </a:lnTo>
                  <a:lnTo>
                    <a:pt x="11214" y="3793807"/>
                  </a:lnTo>
                  <a:lnTo>
                    <a:pt x="12865" y="3807650"/>
                  </a:lnTo>
                  <a:lnTo>
                    <a:pt x="17679" y="3821166"/>
                  </a:lnTo>
                  <a:lnTo>
                    <a:pt x="20963" y="3834544"/>
                  </a:lnTo>
                  <a:lnTo>
                    <a:pt x="18021" y="3847973"/>
                  </a:lnTo>
                  <a:lnTo>
                    <a:pt x="17977" y="3870952"/>
                  </a:lnTo>
                  <a:lnTo>
                    <a:pt x="16242" y="3921032"/>
                  </a:lnTo>
                  <a:lnTo>
                    <a:pt x="16141" y="3943540"/>
                  </a:lnTo>
                  <a:lnTo>
                    <a:pt x="15392" y="3942854"/>
                  </a:lnTo>
                  <a:lnTo>
                    <a:pt x="12026" y="3942854"/>
                  </a:lnTo>
                  <a:lnTo>
                    <a:pt x="12992" y="3966057"/>
                  </a:lnTo>
                  <a:lnTo>
                    <a:pt x="14191" y="3979644"/>
                  </a:lnTo>
                  <a:lnTo>
                    <a:pt x="15690" y="4010941"/>
                  </a:lnTo>
                  <a:lnTo>
                    <a:pt x="17183" y="4032072"/>
                  </a:lnTo>
                  <a:lnTo>
                    <a:pt x="17389" y="4052524"/>
                  </a:lnTo>
                  <a:lnTo>
                    <a:pt x="18586" y="4072081"/>
                  </a:lnTo>
                  <a:lnTo>
                    <a:pt x="18583" y="4091227"/>
                  </a:lnTo>
                  <a:lnTo>
                    <a:pt x="15189" y="4110443"/>
                  </a:lnTo>
                  <a:lnTo>
                    <a:pt x="16662" y="4112221"/>
                  </a:lnTo>
                  <a:lnTo>
                    <a:pt x="17818" y="4114419"/>
                  </a:lnTo>
                  <a:lnTo>
                    <a:pt x="18656" y="4116832"/>
                  </a:lnTo>
                  <a:lnTo>
                    <a:pt x="20535" y="4124477"/>
                  </a:lnTo>
                  <a:lnTo>
                    <a:pt x="19494" y="4130040"/>
                  </a:lnTo>
                  <a:lnTo>
                    <a:pt x="19913" y="4132859"/>
                  </a:lnTo>
                  <a:lnTo>
                    <a:pt x="20637" y="4134751"/>
                  </a:lnTo>
                  <a:lnTo>
                    <a:pt x="21894" y="4136529"/>
                  </a:lnTo>
                  <a:lnTo>
                    <a:pt x="26504" y="4175823"/>
                  </a:lnTo>
                  <a:lnTo>
                    <a:pt x="25247" y="4177398"/>
                  </a:lnTo>
                  <a:lnTo>
                    <a:pt x="24625" y="4179062"/>
                  </a:lnTo>
                  <a:lnTo>
                    <a:pt x="24726" y="4181792"/>
                  </a:lnTo>
                  <a:lnTo>
                    <a:pt x="22618" y="4181043"/>
                  </a:lnTo>
                  <a:lnTo>
                    <a:pt x="19507" y="4181043"/>
                  </a:lnTo>
                  <a:lnTo>
                    <a:pt x="22478" y="4185640"/>
                  </a:lnTo>
                  <a:lnTo>
                    <a:pt x="23164" y="4192371"/>
                  </a:lnTo>
                  <a:lnTo>
                    <a:pt x="21716" y="4192181"/>
                  </a:lnTo>
                  <a:lnTo>
                    <a:pt x="17814" y="4195521"/>
                  </a:lnTo>
                  <a:lnTo>
                    <a:pt x="16729" y="4203234"/>
                  </a:lnTo>
                  <a:lnTo>
                    <a:pt x="16191" y="4211860"/>
                  </a:lnTo>
                  <a:lnTo>
                    <a:pt x="13931" y="4217936"/>
                  </a:lnTo>
                  <a:lnTo>
                    <a:pt x="14770" y="4224121"/>
                  </a:lnTo>
                  <a:lnTo>
                    <a:pt x="16141" y="4238688"/>
                  </a:lnTo>
                  <a:lnTo>
                    <a:pt x="15925" y="4243603"/>
                  </a:lnTo>
                  <a:lnTo>
                    <a:pt x="16560" y="4248531"/>
                  </a:lnTo>
                  <a:lnTo>
                    <a:pt x="16865" y="4256176"/>
                  </a:lnTo>
                  <a:lnTo>
                    <a:pt x="16344" y="4259008"/>
                  </a:lnTo>
                  <a:lnTo>
                    <a:pt x="15189" y="4260367"/>
                  </a:lnTo>
                  <a:lnTo>
                    <a:pt x="15303" y="4261002"/>
                  </a:lnTo>
                  <a:lnTo>
                    <a:pt x="17703" y="4265714"/>
                  </a:lnTo>
                  <a:lnTo>
                    <a:pt x="20853" y="4266234"/>
                  </a:lnTo>
                  <a:lnTo>
                    <a:pt x="12573" y="4276191"/>
                  </a:lnTo>
                  <a:lnTo>
                    <a:pt x="14072" y="4283622"/>
                  </a:lnTo>
                  <a:lnTo>
                    <a:pt x="13390" y="4290363"/>
                  </a:lnTo>
                  <a:lnTo>
                    <a:pt x="11724" y="4298321"/>
                  </a:lnTo>
                  <a:lnTo>
                    <a:pt x="10274" y="4309402"/>
                  </a:lnTo>
                  <a:lnTo>
                    <a:pt x="13830" y="4315269"/>
                  </a:lnTo>
                  <a:lnTo>
                    <a:pt x="12890" y="4321454"/>
                  </a:lnTo>
                  <a:lnTo>
                    <a:pt x="10579" y="4327956"/>
                  </a:lnTo>
                  <a:lnTo>
                    <a:pt x="11318" y="4340088"/>
                  </a:lnTo>
                  <a:lnTo>
                    <a:pt x="10874" y="4352574"/>
                  </a:lnTo>
                  <a:lnTo>
                    <a:pt x="9996" y="4365609"/>
                  </a:lnTo>
                  <a:lnTo>
                    <a:pt x="9436" y="4379391"/>
                  </a:lnTo>
                  <a:lnTo>
                    <a:pt x="1257" y="4430636"/>
                  </a:lnTo>
                  <a:lnTo>
                    <a:pt x="1892" y="4479556"/>
                  </a:lnTo>
                  <a:lnTo>
                    <a:pt x="3352" y="4485640"/>
                  </a:lnTo>
                  <a:lnTo>
                    <a:pt x="6603" y="4496854"/>
                  </a:lnTo>
                  <a:lnTo>
                    <a:pt x="5234" y="4504370"/>
                  </a:lnTo>
                  <a:lnTo>
                    <a:pt x="5948" y="4513378"/>
                  </a:lnTo>
                  <a:lnTo>
                    <a:pt x="5602" y="4521483"/>
                  </a:lnTo>
                  <a:lnTo>
                    <a:pt x="1054" y="4526292"/>
                  </a:lnTo>
                  <a:lnTo>
                    <a:pt x="3035" y="4533734"/>
                  </a:lnTo>
                  <a:lnTo>
                    <a:pt x="7759" y="4536249"/>
                  </a:lnTo>
                  <a:lnTo>
                    <a:pt x="939" y="4537189"/>
                  </a:lnTo>
                  <a:lnTo>
                    <a:pt x="1371" y="4539805"/>
                  </a:lnTo>
                  <a:lnTo>
                    <a:pt x="1054" y="4541697"/>
                  </a:lnTo>
                  <a:lnTo>
                    <a:pt x="0" y="4543894"/>
                  </a:lnTo>
                  <a:lnTo>
                    <a:pt x="4508" y="4560443"/>
                  </a:lnTo>
                  <a:lnTo>
                    <a:pt x="4292" y="4563071"/>
                  </a:lnTo>
                  <a:lnTo>
                    <a:pt x="8178" y="4573435"/>
                  </a:lnTo>
                  <a:lnTo>
                    <a:pt x="22570" y="4617764"/>
                  </a:lnTo>
                  <a:lnTo>
                    <a:pt x="24523" y="4621936"/>
                  </a:lnTo>
                  <a:lnTo>
                    <a:pt x="24147" y="4635328"/>
                  </a:lnTo>
                  <a:lnTo>
                    <a:pt x="27495" y="4638698"/>
                  </a:lnTo>
                  <a:lnTo>
                    <a:pt x="32081" y="4641819"/>
                  </a:lnTo>
                  <a:lnTo>
                    <a:pt x="35420" y="4654461"/>
                  </a:lnTo>
                  <a:lnTo>
                    <a:pt x="31791" y="4665200"/>
                  </a:lnTo>
                  <a:lnTo>
                    <a:pt x="33818" y="4674276"/>
                  </a:lnTo>
                  <a:lnTo>
                    <a:pt x="38243" y="4687661"/>
                  </a:lnTo>
                  <a:lnTo>
                    <a:pt x="41808" y="4711331"/>
                  </a:lnTo>
                  <a:lnTo>
                    <a:pt x="44781" y="4725800"/>
                  </a:lnTo>
                  <a:lnTo>
                    <a:pt x="46566" y="4739328"/>
                  </a:lnTo>
                  <a:lnTo>
                    <a:pt x="49428" y="4754647"/>
                  </a:lnTo>
                  <a:lnTo>
                    <a:pt x="55638" y="4774488"/>
                  </a:lnTo>
                  <a:lnTo>
                    <a:pt x="59005" y="4802005"/>
                  </a:lnTo>
                  <a:lnTo>
                    <a:pt x="62393" y="4835107"/>
                  </a:lnTo>
                  <a:lnTo>
                    <a:pt x="67576" y="4891239"/>
                  </a:lnTo>
                  <a:lnTo>
                    <a:pt x="64471" y="4902423"/>
                  </a:lnTo>
                  <a:lnTo>
                    <a:pt x="65041" y="4906283"/>
                  </a:lnTo>
                  <a:lnTo>
                    <a:pt x="67142" y="4909427"/>
                  </a:lnTo>
                  <a:lnTo>
                    <a:pt x="68630" y="4918468"/>
                  </a:lnTo>
                  <a:lnTo>
                    <a:pt x="69697" y="4917198"/>
                  </a:lnTo>
                  <a:lnTo>
                    <a:pt x="70459" y="4916652"/>
                  </a:lnTo>
                  <a:lnTo>
                    <a:pt x="72707" y="4916652"/>
                  </a:lnTo>
                  <a:lnTo>
                    <a:pt x="72161" y="4922177"/>
                  </a:lnTo>
                  <a:lnTo>
                    <a:pt x="71818" y="4933213"/>
                  </a:lnTo>
                  <a:lnTo>
                    <a:pt x="72021" y="4938737"/>
                  </a:lnTo>
                  <a:lnTo>
                    <a:pt x="75234" y="4938737"/>
                  </a:lnTo>
                  <a:lnTo>
                    <a:pt x="77012" y="4938293"/>
                  </a:lnTo>
                  <a:lnTo>
                    <a:pt x="76796" y="4941887"/>
                  </a:lnTo>
                  <a:lnTo>
                    <a:pt x="75336" y="4951107"/>
                  </a:lnTo>
                  <a:lnTo>
                    <a:pt x="75857" y="4957826"/>
                  </a:lnTo>
                  <a:lnTo>
                    <a:pt x="73761" y="4960950"/>
                  </a:lnTo>
                  <a:lnTo>
                    <a:pt x="72923" y="4971948"/>
                  </a:lnTo>
                  <a:lnTo>
                    <a:pt x="72923" y="4975872"/>
                  </a:lnTo>
                  <a:lnTo>
                    <a:pt x="73342" y="4979873"/>
                  </a:lnTo>
                  <a:lnTo>
                    <a:pt x="77822" y="4995510"/>
                  </a:lnTo>
                  <a:lnTo>
                    <a:pt x="78609" y="5010937"/>
                  </a:lnTo>
                  <a:lnTo>
                    <a:pt x="79831" y="5026792"/>
                  </a:lnTo>
                  <a:lnTo>
                    <a:pt x="84455" y="5039626"/>
                  </a:lnTo>
                  <a:lnTo>
                    <a:pt x="86657" y="5046416"/>
                  </a:lnTo>
                  <a:lnTo>
                    <a:pt x="88590" y="5056317"/>
                  </a:lnTo>
                  <a:lnTo>
                    <a:pt x="89582" y="5066405"/>
                  </a:lnTo>
                  <a:lnTo>
                    <a:pt x="88963" y="5073751"/>
                  </a:lnTo>
                  <a:lnTo>
                    <a:pt x="89166" y="5078806"/>
                  </a:lnTo>
                  <a:lnTo>
                    <a:pt x="91262" y="5083162"/>
                  </a:lnTo>
                  <a:lnTo>
                    <a:pt x="88430" y="5088013"/>
                  </a:lnTo>
                  <a:lnTo>
                    <a:pt x="85394" y="5094782"/>
                  </a:lnTo>
                  <a:lnTo>
                    <a:pt x="94195" y="5105349"/>
                  </a:lnTo>
                  <a:lnTo>
                    <a:pt x="89268" y="5107051"/>
                  </a:lnTo>
                  <a:lnTo>
                    <a:pt x="102895" y="5213464"/>
                  </a:lnTo>
                  <a:lnTo>
                    <a:pt x="102362" y="5214594"/>
                  </a:lnTo>
                  <a:lnTo>
                    <a:pt x="99542" y="5225110"/>
                  </a:lnTo>
                  <a:lnTo>
                    <a:pt x="101003" y="5234686"/>
                  </a:lnTo>
                  <a:lnTo>
                    <a:pt x="104775" y="5238584"/>
                  </a:lnTo>
                  <a:lnTo>
                    <a:pt x="113238" y="5255093"/>
                  </a:lnTo>
                  <a:lnTo>
                    <a:pt x="119094" y="5272355"/>
                  </a:lnTo>
                  <a:lnTo>
                    <a:pt x="127508" y="5306669"/>
                  </a:lnTo>
                  <a:lnTo>
                    <a:pt x="128737" y="5320150"/>
                  </a:lnTo>
                  <a:lnTo>
                    <a:pt x="127274" y="5326997"/>
                  </a:lnTo>
                  <a:lnTo>
                    <a:pt x="127424" y="5334171"/>
                  </a:lnTo>
                  <a:lnTo>
                    <a:pt x="133489" y="5348630"/>
                  </a:lnTo>
                  <a:lnTo>
                    <a:pt x="130441" y="5354447"/>
                  </a:lnTo>
                  <a:lnTo>
                    <a:pt x="130860" y="5358714"/>
                  </a:lnTo>
                  <a:lnTo>
                    <a:pt x="133794" y="5364619"/>
                  </a:lnTo>
                  <a:lnTo>
                    <a:pt x="133792" y="5372761"/>
                  </a:lnTo>
                  <a:lnTo>
                    <a:pt x="132099" y="5379146"/>
                  </a:lnTo>
                  <a:lnTo>
                    <a:pt x="131387" y="5384949"/>
                  </a:lnTo>
                  <a:lnTo>
                    <a:pt x="134327" y="5391340"/>
                  </a:lnTo>
                  <a:lnTo>
                    <a:pt x="132360" y="5395219"/>
                  </a:lnTo>
                  <a:lnTo>
                    <a:pt x="132793" y="5410741"/>
                  </a:lnTo>
                  <a:lnTo>
                    <a:pt x="131076" y="5414213"/>
                  </a:lnTo>
                  <a:lnTo>
                    <a:pt x="130238" y="5414010"/>
                  </a:lnTo>
                  <a:lnTo>
                    <a:pt x="129622" y="5420514"/>
                  </a:lnTo>
                  <a:lnTo>
                    <a:pt x="132801" y="5429013"/>
                  </a:lnTo>
                  <a:lnTo>
                    <a:pt x="132549" y="5435282"/>
                  </a:lnTo>
                  <a:lnTo>
                    <a:pt x="132664" y="5437492"/>
                  </a:lnTo>
                  <a:lnTo>
                    <a:pt x="132943" y="5438279"/>
                  </a:lnTo>
                  <a:lnTo>
                    <a:pt x="133832" y="5438279"/>
                  </a:lnTo>
                  <a:lnTo>
                    <a:pt x="136639" y="5433618"/>
                  </a:lnTo>
                  <a:lnTo>
                    <a:pt x="137922" y="5433618"/>
                  </a:lnTo>
                  <a:lnTo>
                    <a:pt x="138480" y="5434431"/>
                  </a:lnTo>
                  <a:lnTo>
                    <a:pt x="138937" y="5436717"/>
                  </a:lnTo>
                  <a:lnTo>
                    <a:pt x="141035" y="5443477"/>
                  </a:lnTo>
                  <a:lnTo>
                    <a:pt x="143479" y="5447163"/>
                  </a:lnTo>
                  <a:lnTo>
                    <a:pt x="143783" y="5451601"/>
                  </a:lnTo>
                  <a:lnTo>
                    <a:pt x="139458" y="5460619"/>
                  </a:lnTo>
                  <a:lnTo>
                    <a:pt x="141490" y="5468386"/>
                  </a:lnTo>
                  <a:lnTo>
                    <a:pt x="141276" y="5475870"/>
                  </a:lnTo>
                  <a:lnTo>
                    <a:pt x="140178" y="5484884"/>
                  </a:lnTo>
                  <a:lnTo>
                    <a:pt x="139560" y="5497245"/>
                  </a:lnTo>
                  <a:lnTo>
                    <a:pt x="141236" y="5502402"/>
                  </a:lnTo>
                  <a:lnTo>
                    <a:pt x="136626" y="5509006"/>
                  </a:lnTo>
                  <a:lnTo>
                    <a:pt x="134747" y="5512676"/>
                  </a:lnTo>
                  <a:lnTo>
                    <a:pt x="133591" y="5517070"/>
                  </a:lnTo>
                  <a:lnTo>
                    <a:pt x="134213" y="5522937"/>
                  </a:lnTo>
                  <a:lnTo>
                    <a:pt x="138384" y="5538960"/>
                  </a:lnTo>
                  <a:lnTo>
                    <a:pt x="135794" y="5544448"/>
                  </a:lnTo>
                  <a:lnTo>
                    <a:pt x="132338" y="5554313"/>
                  </a:lnTo>
                  <a:lnTo>
                    <a:pt x="133908" y="5583466"/>
                  </a:lnTo>
                  <a:lnTo>
                    <a:pt x="135788" y="5586247"/>
                  </a:lnTo>
                  <a:lnTo>
                    <a:pt x="134632" y="5594070"/>
                  </a:lnTo>
                  <a:lnTo>
                    <a:pt x="132435" y="5594108"/>
                  </a:lnTo>
                  <a:lnTo>
                    <a:pt x="133388" y="5597639"/>
                  </a:lnTo>
                  <a:lnTo>
                    <a:pt x="138302" y="5605145"/>
                  </a:lnTo>
                  <a:lnTo>
                    <a:pt x="134848" y="5607291"/>
                  </a:lnTo>
                  <a:lnTo>
                    <a:pt x="136091" y="5621427"/>
                  </a:lnTo>
                  <a:lnTo>
                    <a:pt x="138201" y="5635040"/>
                  </a:lnTo>
                  <a:lnTo>
                    <a:pt x="143128" y="5653011"/>
                  </a:lnTo>
                  <a:lnTo>
                    <a:pt x="140500" y="5657862"/>
                  </a:lnTo>
                  <a:lnTo>
                    <a:pt x="6218936" y="5657862"/>
                  </a:lnTo>
                  <a:close/>
                </a:path>
              </a:pathLst>
            </a:custGeom>
            <a:solidFill>
              <a:srgbClr val="ECEB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32690" y="2766682"/>
              <a:ext cx="1711401" cy="225244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87272" y="1936207"/>
            <a:ext cx="3455035" cy="9315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85115" algn="just">
              <a:lnSpc>
                <a:spcPct val="102499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3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New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Millennium</a:t>
            </a:r>
            <a:r>
              <a:rPr sz="1450" b="1" spc="3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has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tended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focus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Hollywood’s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“blockbuster”</a:t>
            </a:r>
            <a:r>
              <a:rPr sz="1450" b="1" spc="4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motion</a:t>
            </a:r>
            <a:r>
              <a:rPr sz="1450" b="1" spc="4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pictures,</a:t>
            </a:r>
            <a:r>
              <a:rPr sz="1450" b="1" spc="4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many</a:t>
            </a:r>
            <a:r>
              <a:rPr sz="1450" b="1" spc="4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of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which</a:t>
            </a:r>
            <a:r>
              <a:rPr sz="1450" b="1" spc="350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were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based</a:t>
            </a:r>
            <a:r>
              <a:rPr sz="1450" b="1" spc="350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characters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7272" y="2841782"/>
            <a:ext cx="873760" cy="4781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90"/>
              </a:spcBef>
            </a:pP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developed example,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6965" y="2841782"/>
            <a:ext cx="2555240" cy="4781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16839">
              <a:lnSpc>
                <a:spcPct val="102400"/>
              </a:lnSpc>
              <a:spcBef>
                <a:spcPts val="90"/>
              </a:spcBef>
              <a:tabLst>
                <a:tab pos="445134" algn="l"/>
                <a:tab pos="489584" algn="l"/>
                <a:tab pos="880744" algn="l"/>
                <a:tab pos="1096010" algn="l"/>
                <a:tab pos="1449705" algn="l"/>
                <a:tab pos="1838325" algn="l"/>
                <a:tab pos="2270760" algn="l"/>
              </a:tabLst>
            </a:pP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prior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century.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For two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		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HULK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motion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pictures,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7272" y="3294410"/>
            <a:ext cx="3455035" cy="27406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based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4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MARVEL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superhero,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were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released,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2003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sequel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35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2008.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2003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release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earned</a:t>
            </a:r>
            <a:endParaRPr sz="1450">
              <a:latin typeface="Candara"/>
              <a:cs typeface="Candara"/>
            </a:endParaRPr>
          </a:p>
          <a:p>
            <a:pPr marL="12700" marR="5080" algn="just">
              <a:lnSpc>
                <a:spcPct val="102400"/>
              </a:lnSpc>
              <a:spcBef>
                <a:spcPts val="5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$62.1</a:t>
            </a:r>
            <a:r>
              <a:rPr sz="1450" b="1" spc="2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million</a:t>
            </a:r>
            <a:r>
              <a:rPr sz="1450" b="1" spc="2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3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its</a:t>
            </a:r>
            <a:r>
              <a:rPr sz="1450" b="1" spc="3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opening</a:t>
            </a:r>
            <a:r>
              <a:rPr sz="1450" b="1" spc="3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weekend</a:t>
            </a:r>
            <a:r>
              <a:rPr sz="1450" b="1" spc="3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and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go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gross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almost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$250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million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worldwide.</a:t>
            </a:r>
            <a:r>
              <a:rPr sz="1450" b="1" spc="310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sequel,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i="1" spc="1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i="1" spc="-10" dirty="0">
                <a:solidFill>
                  <a:srgbClr val="231F20"/>
                </a:solidFill>
                <a:latin typeface="Candara"/>
                <a:cs typeface="Candara"/>
              </a:rPr>
              <a:t>Incredible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Hulk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,</a:t>
            </a:r>
            <a:r>
              <a:rPr sz="1450" b="1" spc="459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out-grossed</a:t>
            </a:r>
            <a:r>
              <a:rPr sz="1450" b="1" spc="45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45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original,</a:t>
            </a:r>
            <a:r>
              <a:rPr sz="1450" b="1" spc="4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with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worldwide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box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office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receipts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more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$263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million,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another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$60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million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DVD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sales.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expected,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sales</a:t>
            </a:r>
            <a:r>
              <a:rPr sz="1450" b="1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products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based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both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motion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pictures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were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strong.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023665" y="1246786"/>
            <a:ext cx="385381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73225" marR="5080" indent="-1661160">
              <a:lnSpc>
                <a:spcPct val="101499"/>
              </a:lnSpc>
              <a:spcBef>
                <a:spcPts val="95"/>
              </a:spcBef>
            </a:pPr>
            <a:r>
              <a:rPr dirty="0"/>
              <a:t>MARVEL</a:t>
            </a:r>
            <a:r>
              <a:rPr spc="40" dirty="0"/>
              <a:t> </a:t>
            </a:r>
            <a:r>
              <a:rPr dirty="0"/>
              <a:t>SUPERHERO</a:t>
            </a:r>
            <a:r>
              <a:rPr spc="45" dirty="0"/>
              <a:t> </a:t>
            </a:r>
            <a:r>
              <a:rPr dirty="0"/>
              <a:t>MOVIE:</a:t>
            </a:r>
            <a:r>
              <a:rPr spc="70" dirty="0"/>
              <a:t> </a:t>
            </a:r>
            <a:r>
              <a:rPr spc="-20" dirty="0"/>
              <a:t>HULK 2003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39967" y="1536306"/>
            <a:ext cx="3371215" cy="4712970"/>
            <a:chOff x="6239967" y="1536306"/>
            <a:chExt cx="3371215" cy="47129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39967" y="1536306"/>
              <a:ext cx="3370833" cy="471237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266370" y="1560906"/>
              <a:ext cx="3309620" cy="4650740"/>
            </a:xfrm>
            <a:custGeom>
              <a:avLst/>
              <a:gdLst/>
              <a:ahLst/>
              <a:cxnLst/>
              <a:rect l="l" t="t" r="r" b="b"/>
              <a:pathLst>
                <a:path w="3309620" h="4650740">
                  <a:moveTo>
                    <a:pt x="3309010" y="4650562"/>
                  </a:moveTo>
                  <a:lnTo>
                    <a:pt x="3309010" y="0"/>
                  </a:lnTo>
                  <a:lnTo>
                    <a:pt x="0" y="0"/>
                  </a:lnTo>
                  <a:lnTo>
                    <a:pt x="0" y="4650562"/>
                  </a:lnTo>
                  <a:lnTo>
                    <a:pt x="3309010" y="46505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-25" y="1057275"/>
            <a:ext cx="6096000" cy="5658485"/>
          </a:xfrm>
          <a:custGeom>
            <a:avLst/>
            <a:gdLst/>
            <a:ahLst/>
            <a:cxnLst/>
            <a:rect l="l" t="t" r="r" b="b"/>
            <a:pathLst>
              <a:path w="6096000" h="5658484">
                <a:moveTo>
                  <a:pt x="5702300" y="0"/>
                </a:moveTo>
                <a:lnTo>
                  <a:pt x="0" y="0"/>
                </a:lnTo>
                <a:lnTo>
                  <a:pt x="0" y="5657862"/>
                </a:lnTo>
                <a:lnTo>
                  <a:pt x="5588000" y="5657862"/>
                </a:lnTo>
                <a:lnTo>
                  <a:pt x="5588000" y="1385289"/>
                </a:lnTo>
                <a:lnTo>
                  <a:pt x="5600700" y="1358823"/>
                </a:lnTo>
                <a:lnTo>
                  <a:pt x="5600700" y="692300"/>
                </a:lnTo>
                <a:lnTo>
                  <a:pt x="5613400" y="666186"/>
                </a:lnTo>
                <a:lnTo>
                  <a:pt x="5613400" y="493640"/>
                </a:lnTo>
                <a:lnTo>
                  <a:pt x="5626100" y="464412"/>
                </a:lnTo>
                <a:lnTo>
                  <a:pt x="5626100" y="434162"/>
                </a:lnTo>
                <a:lnTo>
                  <a:pt x="5638800" y="402437"/>
                </a:lnTo>
                <a:lnTo>
                  <a:pt x="5638800" y="367848"/>
                </a:lnTo>
                <a:lnTo>
                  <a:pt x="5651500" y="331128"/>
                </a:lnTo>
                <a:lnTo>
                  <a:pt x="5651500" y="204906"/>
                </a:lnTo>
                <a:lnTo>
                  <a:pt x="5664200" y="179057"/>
                </a:lnTo>
                <a:lnTo>
                  <a:pt x="5664200" y="60821"/>
                </a:lnTo>
                <a:lnTo>
                  <a:pt x="5676900" y="53234"/>
                </a:lnTo>
                <a:lnTo>
                  <a:pt x="5676900" y="11836"/>
                </a:lnTo>
                <a:lnTo>
                  <a:pt x="5702300" y="0"/>
                </a:lnTo>
                <a:close/>
              </a:path>
              <a:path w="6096000" h="5658484">
                <a:moveTo>
                  <a:pt x="5638800" y="1575777"/>
                </a:moveTo>
                <a:lnTo>
                  <a:pt x="5626100" y="1558448"/>
                </a:lnTo>
                <a:lnTo>
                  <a:pt x="5613400" y="1541710"/>
                </a:lnTo>
                <a:lnTo>
                  <a:pt x="5600700" y="1525206"/>
                </a:lnTo>
                <a:lnTo>
                  <a:pt x="5600700" y="1471283"/>
                </a:lnTo>
                <a:lnTo>
                  <a:pt x="5588000" y="1440967"/>
                </a:lnTo>
                <a:lnTo>
                  <a:pt x="5588000" y="5657862"/>
                </a:lnTo>
                <a:lnTo>
                  <a:pt x="5626100" y="5657862"/>
                </a:lnTo>
                <a:lnTo>
                  <a:pt x="5626100" y="1593672"/>
                </a:lnTo>
                <a:lnTo>
                  <a:pt x="5626307" y="1593755"/>
                </a:lnTo>
                <a:lnTo>
                  <a:pt x="5638800" y="1575777"/>
                </a:lnTo>
                <a:close/>
              </a:path>
              <a:path w="6096000" h="5658484">
                <a:moveTo>
                  <a:pt x="5613400" y="757516"/>
                </a:moveTo>
                <a:lnTo>
                  <a:pt x="5613400" y="729335"/>
                </a:lnTo>
                <a:lnTo>
                  <a:pt x="5600700" y="713069"/>
                </a:lnTo>
                <a:lnTo>
                  <a:pt x="5600700" y="784974"/>
                </a:lnTo>
                <a:lnTo>
                  <a:pt x="5613400" y="757516"/>
                </a:lnTo>
                <a:close/>
              </a:path>
              <a:path w="6096000" h="5658484">
                <a:moveTo>
                  <a:pt x="5613400" y="1236714"/>
                </a:moveTo>
                <a:lnTo>
                  <a:pt x="5613400" y="981849"/>
                </a:lnTo>
                <a:lnTo>
                  <a:pt x="5600700" y="962464"/>
                </a:lnTo>
                <a:lnTo>
                  <a:pt x="5600700" y="1310309"/>
                </a:lnTo>
                <a:lnTo>
                  <a:pt x="5613400" y="1236714"/>
                </a:lnTo>
                <a:close/>
              </a:path>
              <a:path w="6096000" h="5658484">
                <a:moveTo>
                  <a:pt x="5626100" y="1149908"/>
                </a:moveTo>
                <a:lnTo>
                  <a:pt x="5626100" y="1026548"/>
                </a:lnTo>
                <a:lnTo>
                  <a:pt x="5613400" y="1010580"/>
                </a:lnTo>
                <a:lnTo>
                  <a:pt x="5613400" y="1192182"/>
                </a:lnTo>
                <a:lnTo>
                  <a:pt x="5626100" y="1149908"/>
                </a:lnTo>
                <a:close/>
              </a:path>
              <a:path w="6096000" h="5658484">
                <a:moveTo>
                  <a:pt x="5626307" y="1593755"/>
                </a:moveTo>
                <a:lnTo>
                  <a:pt x="5626100" y="1593672"/>
                </a:lnTo>
                <a:lnTo>
                  <a:pt x="5626100" y="1594053"/>
                </a:lnTo>
                <a:lnTo>
                  <a:pt x="5626307" y="1593755"/>
                </a:lnTo>
                <a:close/>
              </a:path>
              <a:path w="6096000" h="5658484">
                <a:moveTo>
                  <a:pt x="5638800" y="2914230"/>
                </a:moveTo>
                <a:lnTo>
                  <a:pt x="5638800" y="1598765"/>
                </a:lnTo>
                <a:lnTo>
                  <a:pt x="5626307" y="1593755"/>
                </a:lnTo>
                <a:lnTo>
                  <a:pt x="5626100" y="1594053"/>
                </a:lnTo>
                <a:lnTo>
                  <a:pt x="5626100" y="2953410"/>
                </a:lnTo>
                <a:lnTo>
                  <a:pt x="5638800" y="2914230"/>
                </a:lnTo>
                <a:close/>
              </a:path>
              <a:path w="6096000" h="5658484">
                <a:moveTo>
                  <a:pt x="5638800" y="3009932"/>
                </a:moveTo>
                <a:lnTo>
                  <a:pt x="5638800" y="2966186"/>
                </a:lnTo>
                <a:lnTo>
                  <a:pt x="5626100" y="2954147"/>
                </a:lnTo>
                <a:lnTo>
                  <a:pt x="5626100" y="3033877"/>
                </a:lnTo>
                <a:lnTo>
                  <a:pt x="5638800" y="3009932"/>
                </a:lnTo>
                <a:close/>
              </a:path>
              <a:path w="6096000" h="5658484">
                <a:moveTo>
                  <a:pt x="5664200" y="3377958"/>
                </a:moveTo>
                <a:lnTo>
                  <a:pt x="5638800" y="3140329"/>
                </a:lnTo>
                <a:lnTo>
                  <a:pt x="5638800" y="3128911"/>
                </a:lnTo>
                <a:lnTo>
                  <a:pt x="5626307" y="3127774"/>
                </a:lnTo>
                <a:lnTo>
                  <a:pt x="5626100" y="3127755"/>
                </a:lnTo>
                <a:lnTo>
                  <a:pt x="5626100" y="5657862"/>
                </a:lnTo>
                <a:lnTo>
                  <a:pt x="5651500" y="5657862"/>
                </a:lnTo>
                <a:lnTo>
                  <a:pt x="5651500" y="3405517"/>
                </a:lnTo>
                <a:lnTo>
                  <a:pt x="5664200" y="3377958"/>
                </a:lnTo>
                <a:close/>
              </a:path>
              <a:path w="6096000" h="5658484">
                <a:moveTo>
                  <a:pt x="5676900" y="2847060"/>
                </a:moveTo>
                <a:lnTo>
                  <a:pt x="5676900" y="1704914"/>
                </a:lnTo>
                <a:lnTo>
                  <a:pt x="5664200" y="1677569"/>
                </a:lnTo>
                <a:lnTo>
                  <a:pt x="5651500" y="1661312"/>
                </a:lnTo>
                <a:lnTo>
                  <a:pt x="5651500" y="1638607"/>
                </a:lnTo>
                <a:lnTo>
                  <a:pt x="5638800" y="1633550"/>
                </a:lnTo>
                <a:lnTo>
                  <a:pt x="5638800" y="2908884"/>
                </a:lnTo>
                <a:lnTo>
                  <a:pt x="5651500" y="2883420"/>
                </a:lnTo>
                <a:lnTo>
                  <a:pt x="5664200" y="2870212"/>
                </a:lnTo>
                <a:lnTo>
                  <a:pt x="5676900" y="2847060"/>
                </a:lnTo>
                <a:close/>
              </a:path>
              <a:path w="6096000" h="5658484">
                <a:moveTo>
                  <a:pt x="5778500" y="4055643"/>
                </a:moveTo>
                <a:lnTo>
                  <a:pt x="5753100" y="4034586"/>
                </a:lnTo>
                <a:lnTo>
                  <a:pt x="5727700" y="3987850"/>
                </a:lnTo>
                <a:lnTo>
                  <a:pt x="5715000" y="3918813"/>
                </a:lnTo>
                <a:lnTo>
                  <a:pt x="5715000" y="3901277"/>
                </a:lnTo>
                <a:lnTo>
                  <a:pt x="5702300" y="3884804"/>
                </a:lnTo>
                <a:lnTo>
                  <a:pt x="5702300" y="3770051"/>
                </a:lnTo>
                <a:lnTo>
                  <a:pt x="5689600" y="3763632"/>
                </a:lnTo>
                <a:lnTo>
                  <a:pt x="5689600" y="3699633"/>
                </a:lnTo>
                <a:lnTo>
                  <a:pt x="5676900" y="3663784"/>
                </a:lnTo>
                <a:lnTo>
                  <a:pt x="5676900" y="3605949"/>
                </a:lnTo>
                <a:lnTo>
                  <a:pt x="5664200" y="3585197"/>
                </a:lnTo>
                <a:lnTo>
                  <a:pt x="5664200" y="3418814"/>
                </a:lnTo>
                <a:lnTo>
                  <a:pt x="5651500" y="3405517"/>
                </a:lnTo>
                <a:lnTo>
                  <a:pt x="5651500" y="5657862"/>
                </a:lnTo>
                <a:lnTo>
                  <a:pt x="5765800" y="5657862"/>
                </a:lnTo>
                <a:lnTo>
                  <a:pt x="5765800" y="4060990"/>
                </a:lnTo>
                <a:lnTo>
                  <a:pt x="5778500" y="4055643"/>
                </a:lnTo>
                <a:close/>
              </a:path>
              <a:path w="6096000" h="5658484">
                <a:moveTo>
                  <a:pt x="5676900" y="125945"/>
                </a:moveTo>
                <a:lnTo>
                  <a:pt x="5676900" y="66602"/>
                </a:lnTo>
                <a:lnTo>
                  <a:pt x="5664200" y="60821"/>
                </a:lnTo>
                <a:lnTo>
                  <a:pt x="5664200" y="141361"/>
                </a:lnTo>
                <a:lnTo>
                  <a:pt x="5676900" y="125945"/>
                </a:lnTo>
                <a:close/>
              </a:path>
              <a:path w="6096000" h="5658484">
                <a:moveTo>
                  <a:pt x="5689600" y="3534067"/>
                </a:moveTo>
                <a:lnTo>
                  <a:pt x="5689600" y="3502012"/>
                </a:lnTo>
                <a:lnTo>
                  <a:pt x="5676900" y="3494684"/>
                </a:lnTo>
                <a:lnTo>
                  <a:pt x="5676900" y="3443744"/>
                </a:lnTo>
                <a:lnTo>
                  <a:pt x="5664200" y="3438410"/>
                </a:lnTo>
                <a:lnTo>
                  <a:pt x="5664200" y="3583520"/>
                </a:lnTo>
                <a:lnTo>
                  <a:pt x="5689600" y="3534067"/>
                </a:lnTo>
                <a:close/>
              </a:path>
              <a:path w="6096000" h="5658484">
                <a:moveTo>
                  <a:pt x="5689600" y="2735694"/>
                </a:moveTo>
                <a:lnTo>
                  <a:pt x="5689600" y="1896285"/>
                </a:lnTo>
                <a:lnTo>
                  <a:pt x="5676900" y="1880120"/>
                </a:lnTo>
                <a:lnTo>
                  <a:pt x="5676900" y="2744597"/>
                </a:lnTo>
                <a:lnTo>
                  <a:pt x="5689600" y="2735694"/>
                </a:lnTo>
                <a:close/>
              </a:path>
              <a:path w="6096000" h="5658484">
                <a:moveTo>
                  <a:pt x="5702300" y="2018588"/>
                </a:moveTo>
                <a:lnTo>
                  <a:pt x="5702300" y="2001298"/>
                </a:lnTo>
                <a:lnTo>
                  <a:pt x="5689600" y="1983347"/>
                </a:lnTo>
                <a:lnTo>
                  <a:pt x="5689600" y="2059096"/>
                </a:lnTo>
                <a:lnTo>
                  <a:pt x="5702300" y="2018588"/>
                </a:lnTo>
                <a:close/>
              </a:path>
              <a:path w="6096000" h="5658484">
                <a:moveTo>
                  <a:pt x="5702300" y="2644114"/>
                </a:moveTo>
                <a:lnTo>
                  <a:pt x="5702300" y="2138605"/>
                </a:lnTo>
                <a:lnTo>
                  <a:pt x="5689600" y="2099235"/>
                </a:lnTo>
                <a:lnTo>
                  <a:pt x="5689600" y="2653855"/>
                </a:lnTo>
                <a:lnTo>
                  <a:pt x="5702300" y="2644114"/>
                </a:lnTo>
                <a:close/>
              </a:path>
              <a:path w="6096000" h="5658484">
                <a:moveTo>
                  <a:pt x="5702300" y="2714205"/>
                </a:moveTo>
                <a:lnTo>
                  <a:pt x="5702300" y="2690113"/>
                </a:lnTo>
                <a:lnTo>
                  <a:pt x="5689600" y="2682874"/>
                </a:lnTo>
                <a:lnTo>
                  <a:pt x="5689600" y="2726042"/>
                </a:lnTo>
                <a:lnTo>
                  <a:pt x="5702300" y="2714205"/>
                </a:lnTo>
                <a:close/>
              </a:path>
              <a:path w="6096000" h="5658484">
                <a:moveTo>
                  <a:pt x="5727700" y="2511276"/>
                </a:moveTo>
                <a:lnTo>
                  <a:pt x="5727700" y="2318156"/>
                </a:lnTo>
                <a:lnTo>
                  <a:pt x="5715000" y="2252963"/>
                </a:lnTo>
                <a:lnTo>
                  <a:pt x="5702300" y="2221634"/>
                </a:lnTo>
                <a:lnTo>
                  <a:pt x="5702300" y="2586218"/>
                </a:lnTo>
                <a:lnTo>
                  <a:pt x="5715000" y="2570287"/>
                </a:lnTo>
                <a:lnTo>
                  <a:pt x="5715000" y="2540914"/>
                </a:lnTo>
                <a:lnTo>
                  <a:pt x="5727700" y="2511276"/>
                </a:lnTo>
                <a:close/>
              </a:path>
              <a:path w="6096000" h="5658484">
                <a:moveTo>
                  <a:pt x="5715000" y="3867705"/>
                </a:moveTo>
                <a:lnTo>
                  <a:pt x="5715000" y="3793286"/>
                </a:lnTo>
                <a:lnTo>
                  <a:pt x="5702300" y="3784338"/>
                </a:lnTo>
                <a:lnTo>
                  <a:pt x="5702300" y="3884804"/>
                </a:lnTo>
                <a:lnTo>
                  <a:pt x="5715000" y="3867705"/>
                </a:lnTo>
                <a:close/>
              </a:path>
              <a:path w="6096000" h="5658484">
                <a:moveTo>
                  <a:pt x="5740400" y="2458351"/>
                </a:moveTo>
                <a:lnTo>
                  <a:pt x="5740400" y="2390178"/>
                </a:lnTo>
                <a:lnTo>
                  <a:pt x="5727700" y="2348445"/>
                </a:lnTo>
                <a:lnTo>
                  <a:pt x="5727700" y="2483275"/>
                </a:lnTo>
                <a:lnTo>
                  <a:pt x="5740400" y="2458351"/>
                </a:lnTo>
                <a:close/>
              </a:path>
              <a:path w="6096000" h="5658484">
                <a:moveTo>
                  <a:pt x="5778500" y="4081945"/>
                </a:moveTo>
                <a:lnTo>
                  <a:pt x="5765800" y="4078058"/>
                </a:lnTo>
                <a:lnTo>
                  <a:pt x="5765800" y="4082148"/>
                </a:lnTo>
                <a:lnTo>
                  <a:pt x="5778500" y="4081945"/>
                </a:lnTo>
                <a:close/>
              </a:path>
              <a:path w="6096000" h="5658484">
                <a:moveTo>
                  <a:pt x="5778500" y="4094403"/>
                </a:moveTo>
                <a:lnTo>
                  <a:pt x="5778500" y="4090847"/>
                </a:lnTo>
                <a:lnTo>
                  <a:pt x="5765800" y="4083824"/>
                </a:lnTo>
                <a:lnTo>
                  <a:pt x="5765800" y="4096613"/>
                </a:lnTo>
                <a:lnTo>
                  <a:pt x="5778500" y="4094403"/>
                </a:lnTo>
                <a:close/>
              </a:path>
              <a:path w="6096000" h="5658484">
                <a:moveTo>
                  <a:pt x="6096000" y="5657862"/>
                </a:moveTo>
                <a:lnTo>
                  <a:pt x="6096000" y="5656453"/>
                </a:lnTo>
                <a:lnTo>
                  <a:pt x="6083300" y="5650903"/>
                </a:lnTo>
                <a:lnTo>
                  <a:pt x="6083300" y="5643600"/>
                </a:lnTo>
                <a:lnTo>
                  <a:pt x="6070600" y="5613514"/>
                </a:lnTo>
                <a:lnTo>
                  <a:pt x="6070600" y="5595661"/>
                </a:lnTo>
                <a:lnTo>
                  <a:pt x="6057900" y="5578460"/>
                </a:lnTo>
                <a:lnTo>
                  <a:pt x="6057900" y="5266994"/>
                </a:lnTo>
                <a:lnTo>
                  <a:pt x="6045200" y="5260213"/>
                </a:lnTo>
                <a:lnTo>
                  <a:pt x="6045200" y="5147385"/>
                </a:lnTo>
                <a:lnTo>
                  <a:pt x="6032500" y="5128075"/>
                </a:lnTo>
                <a:lnTo>
                  <a:pt x="6019800" y="5109061"/>
                </a:lnTo>
                <a:lnTo>
                  <a:pt x="6007100" y="5095532"/>
                </a:lnTo>
                <a:lnTo>
                  <a:pt x="6007100" y="5060251"/>
                </a:lnTo>
                <a:lnTo>
                  <a:pt x="5994400" y="5036896"/>
                </a:lnTo>
                <a:lnTo>
                  <a:pt x="5994400" y="5025581"/>
                </a:lnTo>
                <a:lnTo>
                  <a:pt x="5981700" y="5009576"/>
                </a:lnTo>
                <a:lnTo>
                  <a:pt x="5969000" y="4994103"/>
                </a:lnTo>
                <a:lnTo>
                  <a:pt x="5969000" y="4984381"/>
                </a:lnTo>
                <a:lnTo>
                  <a:pt x="5943600" y="4924094"/>
                </a:lnTo>
                <a:lnTo>
                  <a:pt x="5905500" y="4880373"/>
                </a:lnTo>
                <a:lnTo>
                  <a:pt x="5892800" y="4845384"/>
                </a:lnTo>
                <a:lnTo>
                  <a:pt x="5880100" y="4813889"/>
                </a:lnTo>
                <a:lnTo>
                  <a:pt x="5880100" y="4726123"/>
                </a:lnTo>
                <a:lnTo>
                  <a:pt x="5867400" y="4703191"/>
                </a:lnTo>
                <a:lnTo>
                  <a:pt x="5867400" y="4666539"/>
                </a:lnTo>
                <a:lnTo>
                  <a:pt x="5854700" y="4658969"/>
                </a:lnTo>
                <a:lnTo>
                  <a:pt x="5854700" y="4583709"/>
                </a:lnTo>
                <a:lnTo>
                  <a:pt x="5829300" y="4535093"/>
                </a:lnTo>
                <a:lnTo>
                  <a:pt x="5829300" y="4499571"/>
                </a:lnTo>
                <a:lnTo>
                  <a:pt x="5803900" y="4478515"/>
                </a:lnTo>
                <a:lnTo>
                  <a:pt x="5803900" y="4450651"/>
                </a:lnTo>
                <a:lnTo>
                  <a:pt x="5791200" y="4440673"/>
                </a:lnTo>
                <a:lnTo>
                  <a:pt x="5791200" y="4255694"/>
                </a:lnTo>
                <a:lnTo>
                  <a:pt x="5778500" y="4242460"/>
                </a:lnTo>
                <a:lnTo>
                  <a:pt x="5778500" y="4147743"/>
                </a:lnTo>
                <a:lnTo>
                  <a:pt x="5765800" y="4143336"/>
                </a:lnTo>
                <a:lnTo>
                  <a:pt x="5765800" y="5657862"/>
                </a:lnTo>
                <a:lnTo>
                  <a:pt x="6096000" y="5657862"/>
                </a:lnTo>
                <a:close/>
              </a:path>
              <a:path w="6096000" h="5658484">
                <a:moveTo>
                  <a:pt x="5803900" y="4326382"/>
                </a:moveTo>
                <a:lnTo>
                  <a:pt x="5803900" y="4312999"/>
                </a:lnTo>
                <a:lnTo>
                  <a:pt x="5791200" y="4298619"/>
                </a:lnTo>
                <a:lnTo>
                  <a:pt x="5791200" y="4340078"/>
                </a:lnTo>
                <a:lnTo>
                  <a:pt x="5803900" y="4326382"/>
                </a:lnTo>
                <a:close/>
              </a:path>
              <a:path w="6096000" h="5658484">
                <a:moveTo>
                  <a:pt x="5803900" y="4355401"/>
                </a:moveTo>
                <a:lnTo>
                  <a:pt x="5791200" y="4340078"/>
                </a:lnTo>
                <a:lnTo>
                  <a:pt x="5791200" y="4382439"/>
                </a:lnTo>
                <a:lnTo>
                  <a:pt x="5803900" y="4355401"/>
                </a:lnTo>
                <a:close/>
              </a:path>
              <a:path w="6096000" h="5658484">
                <a:moveTo>
                  <a:pt x="6070600" y="5219230"/>
                </a:moveTo>
                <a:lnTo>
                  <a:pt x="6057900" y="5215648"/>
                </a:lnTo>
                <a:lnTo>
                  <a:pt x="6057900" y="5179250"/>
                </a:lnTo>
                <a:lnTo>
                  <a:pt x="6045200" y="5180063"/>
                </a:lnTo>
                <a:lnTo>
                  <a:pt x="6045200" y="5255806"/>
                </a:lnTo>
                <a:lnTo>
                  <a:pt x="6057900" y="5252478"/>
                </a:lnTo>
                <a:lnTo>
                  <a:pt x="6070600" y="5219230"/>
                </a:lnTo>
                <a:close/>
              </a:path>
              <a:path w="6096000" h="5658484">
                <a:moveTo>
                  <a:pt x="6070600" y="5185879"/>
                </a:moveTo>
                <a:lnTo>
                  <a:pt x="6070600" y="5185536"/>
                </a:lnTo>
                <a:lnTo>
                  <a:pt x="6057900" y="5184089"/>
                </a:lnTo>
                <a:lnTo>
                  <a:pt x="6057900" y="5215648"/>
                </a:lnTo>
                <a:lnTo>
                  <a:pt x="6070600" y="5185879"/>
                </a:lnTo>
                <a:close/>
              </a:path>
              <a:path w="6096000" h="5658484">
                <a:moveTo>
                  <a:pt x="6070600" y="5503506"/>
                </a:moveTo>
                <a:lnTo>
                  <a:pt x="6070600" y="5365343"/>
                </a:lnTo>
                <a:lnTo>
                  <a:pt x="6057900" y="5268468"/>
                </a:lnTo>
                <a:lnTo>
                  <a:pt x="6057900" y="5534545"/>
                </a:lnTo>
                <a:lnTo>
                  <a:pt x="6070600" y="5503506"/>
                </a:lnTo>
                <a:close/>
              </a:path>
              <a:path w="6096000" h="5658484">
                <a:moveTo>
                  <a:pt x="6069895" y="5551891"/>
                </a:moveTo>
                <a:lnTo>
                  <a:pt x="6057900" y="5547083"/>
                </a:lnTo>
                <a:lnTo>
                  <a:pt x="6057900" y="5578460"/>
                </a:lnTo>
                <a:lnTo>
                  <a:pt x="6069895" y="5551891"/>
                </a:lnTo>
                <a:close/>
              </a:path>
              <a:path w="6096000" h="5658484">
                <a:moveTo>
                  <a:pt x="6070600" y="5552173"/>
                </a:moveTo>
                <a:lnTo>
                  <a:pt x="6070600" y="5550331"/>
                </a:lnTo>
                <a:lnTo>
                  <a:pt x="6069895" y="5551891"/>
                </a:lnTo>
                <a:lnTo>
                  <a:pt x="6070600" y="5552173"/>
                </a:lnTo>
                <a:close/>
              </a:path>
            </a:pathLst>
          </a:custGeom>
          <a:solidFill>
            <a:srgbClr val="ECEB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11199" y="6111633"/>
            <a:ext cx="1129690" cy="35519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85407" y="3619000"/>
            <a:ext cx="2385695" cy="4781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90"/>
              </a:spcBef>
              <a:tabLst>
                <a:tab pos="835025" algn="l"/>
                <a:tab pos="1181100" algn="l"/>
                <a:tab pos="1923414" algn="l"/>
              </a:tabLst>
            </a:pP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directed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George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Lucas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produced</a:t>
            </a:r>
            <a:r>
              <a:rPr sz="1450" b="1" spc="4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4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Lucasfilm</a:t>
            </a:r>
            <a:r>
              <a:rPr sz="1450" b="1" spc="48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Ltd.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5407" y="3392685"/>
            <a:ext cx="2836545" cy="7048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35"/>
              </a:spcBef>
              <a:tabLst>
                <a:tab pos="787400" algn="l"/>
                <a:tab pos="1165860" algn="l"/>
                <a:tab pos="1744345" algn="l"/>
                <a:tab pos="2510790" algn="l"/>
              </a:tabLst>
            </a:pP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movies.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All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were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written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endParaRPr sz="1450">
              <a:latin typeface="Candara"/>
              <a:cs typeface="Candara"/>
            </a:endParaRPr>
          </a:p>
          <a:p>
            <a:pPr marL="2521585" marR="6985" indent="-635" algn="r">
              <a:lnSpc>
                <a:spcPct val="102400"/>
              </a:lnSpc>
            </a:pP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and The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5416" y="4071388"/>
            <a:ext cx="2837180" cy="2061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2400"/>
              </a:lnSpc>
              <a:spcBef>
                <a:spcPts val="95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film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broke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number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box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office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records</a:t>
            </a:r>
            <a:r>
              <a:rPr sz="1450" b="1" spc="45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45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450" b="1" spc="45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ultimately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gross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almost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$850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million,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placing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behind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only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highest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grossing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film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2005,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Warner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Bros.’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blockbuster,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HARRY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POTTER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and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Goblet</a:t>
            </a:r>
            <a:r>
              <a:rPr sz="1450" b="1" spc="3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3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Fire.</a:t>
            </a:r>
            <a:r>
              <a:rPr sz="1450" b="1" spc="3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Both</a:t>
            </a:r>
            <a:r>
              <a:rPr sz="1450" b="1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motion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pictures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continued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their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history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of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strong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programs</a:t>
            </a:r>
            <a:endParaRPr sz="1450">
              <a:latin typeface="Candara"/>
              <a:cs typeface="Candar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30808" y="2711361"/>
            <a:ext cx="1869922" cy="2349576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965829" y="1308813"/>
            <a:ext cx="3963670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STAR</a:t>
            </a:r>
            <a:r>
              <a:rPr spc="25" dirty="0"/>
              <a:t> </a:t>
            </a:r>
            <a:r>
              <a:rPr dirty="0"/>
              <a:t>WARS:</a:t>
            </a:r>
            <a:r>
              <a:rPr spc="20" dirty="0"/>
              <a:t> </a:t>
            </a:r>
            <a:r>
              <a:rPr dirty="0"/>
              <a:t>REVENGE</a:t>
            </a:r>
            <a:r>
              <a:rPr spc="20" dirty="0"/>
              <a:t> </a:t>
            </a:r>
            <a:r>
              <a:rPr dirty="0"/>
              <a:t>OF</a:t>
            </a:r>
            <a:r>
              <a:rPr spc="25" dirty="0"/>
              <a:t> </a:t>
            </a:r>
            <a:r>
              <a:rPr dirty="0"/>
              <a:t>THE</a:t>
            </a:r>
            <a:r>
              <a:rPr spc="20" dirty="0"/>
              <a:t> </a:t>
            </a:r>
            <a:r>
              <a:rPr spc="-10" dirty="0"/>
              <a:t>SISTH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85407" y="1447185"/>
            <a:ext cx="4448810" cy="1971039"/>
          </a:xfrm>
          <a:prstGeom prst="rect">
            <a:avLst/>
          </a:prstGeom>
        </p:spPr>
        <p:txBody>
          <a:bodyPr vert="horz" wrap="square" lIns="0" tIns="17970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415"/>
              </a:spcBef>
            </a:pPr>
            <a:r>
              <a:rPr sz="1950" b="1" spc="-20" dirty="0">
                <a:solidFill>
                  <a:srgbClr val="231F20"/>
                </a:solidFill>
                <a:latin typeface="Candara"/>
                <a:cs typeface="Candara"/>
              </a:rPr>
              <a:t>2005</a:t>
            </a:r>
            <a:endParaRPr sz="1950">
              <a:latin typeface="Candara"/>
              <a:cs typeface="Candara"/>
            </a:endParaRPr>
          </a:p>
          <a:p>
            <a:pPr marL="12700" marR="1617345" indent="285115" algn="just">
              <a:lnSpc>
                <a:spcPct val="102400"/>
              </a:lnSpc>
              <a:spcBef>
                <a:spcPts val="96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LIMA’s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award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Best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Overall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Year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for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2006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went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STAR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WARS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:</a:t>
            </a:r>
            <a:r>
              <a:rPr sz="1450" b="1" i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Episode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III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Revenge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Sith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which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was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released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2005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latest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episode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STAR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WARS</a:t>
            </a:r>
            <a:endParaRPr sz="145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39967" y="1536306"/>
            <a:ext cx="3371215" cy="4712970"/>
            <a:chOff x="6239967" y="1536306"/>
            <a:chExt cx="3371215" cy="47129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39967" y="1536306"/>
              <a:ext cx="3370833" cy="471237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266370" y="1560906"/>
              <a:ext cx="3309620" cy="4650740"/>
            </a:xfrm>
            <a:custGeom>
              <a:avLst/>
              <a:gdLst/>
              <a:ahLst/>
              <a:cxnLst/>
              <a:rect l="l" t="t" r="r" b="b"/>
              <a:pathLst>
                <a:path w="3309620" h="4650740">
                  <a:moveTo>
                    <a:pt x="3309010" y="4650562"/>
                  </a:moveTo>
                  <a:lnTo>
                    <a:pt x="3309010" y="0"/>
                  </a:lnTo>
                  <a:lnTo>
                    <a:pt x="0" y="0"/>
                  </a:lnTo>
                  <a:lnTo>
                    <a:pt x="0" y="4650562"/>
                  </a:lnTo>
                  <a:lnTo>
                    <a:pt x="3309010" y="46505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-25" y="1057275"/>
            <a:ext cx="6096000" cy="5658485"/>
          </a:xfrm>
          <a:custGeom>
            <a:avLst/>
            <a:gdLst/>
            <a:ahLst/>
            <a:cxnLst/>
            <a:rect l="l" t="t" r="r" b="b"/>
            <a:pathLst>
              <a:path w="6096000" h="5658484">
                <a:moveTo>
                  <a:pt x="5702300" y="0"/>
                </a:moveTo>
                <a:lnTo>
                  <a:pt x="0" y="0"/>
                </a:lnTo>
                <a:lnTo>
                  <a:pt x="0" y="5657862"/>
                </a:lnTo>
                <a:lnTo>
                  <a:pt x="5588000" y="5657862"/>
                </a:lnTo>
                <a:lnTo>
                  <a:pt x="5588000" y="1385289"/>
                </a:lnTo>
                <a:lnTo>
                  <a:pt x="5600700" y="1358823"/>
                </a:lnTo>
                <a:lnTo>
                  <a:pt x="5600700" y="692300"/>
                </a:lnTo>
                <a:lnTo>
                  <a:pt x="5613400" y="666186"/>
                </a:lnTo>
                <a:lnTo>
                  <a:pt x="5613400" y="493640"/>
                </a:lnTo>
                <a:lnTo>
                  <a:pt x="5626100" y="464412"/>
                </a:lnTo>
                <a:lnTo>
                  <a:pt x="5626100" y="434162"/>
                </a:lnTo>
                <a:lnTo>
                  <a:pt x="5638800" y="402437"/>
                </a:lnTo>
                <a:lnTo>
                  <a:pt x="5638800" y="367848"/>
                </a:lnTo>
                <a:lnTo>
                  <a:pt x="5651500" y="331128"/>
                </a:lnTo>
                <a:lnTo>
                  <a:pt x="5651500" y="204906"/>
                </a:lnTo>
                <a:lnTo>
                  <a:pt x="5664200" y="179057"/>
                </a:lnTo>
                <a:lnTo>
                  <a:pt x="5664200" y="60821"/>
                </a:lnTo>
                <a:lnTo>
                  <a:pt x="5676900" y="53234"/>
                </a:lnTo>
                <a:lnTo>
                  <a:pt x="5676900" y="11836"/>
                </a:lnTo>
                <a:lnTo>
                  <a:pt x="5702300" y="0"/>
                </a:lnTo>
                <a:close/>
              </a:path>
              <a:path w="6096000" h="5658484">
                <a:moveTo>
                  <a:pt x="5638800" y="1575777"/>
                </a:moveTo>
                <a:lnTo>
                  <a:pt x="5626100" y="1558448"/>
                </a:lnTo>
                <a:lnTo>
                  <a:pt x="5613400" y="1541710"/>
                </a:lnTo>
                <a:lnTo>
                  <a:pt x="5600700" y="1525206"/>
                </a:lnTo>
                <a:lnTo>
                  <a:pt x="5600700" y="1471283"/>
                </a:lnTo>
                <a:lnTo>
                  <a:pt x="5588000" y="1440967"/>
                </a:lnTo>
                <a:lnTo>
                  <a:pt x="5588000" y="5657862"/>
                </a:lnTo>
                <a:lnTo>
                  <a:pt x="5626100" y="5657862"/>
                </a:lnTo>
                <a:lnTo>
                  <a:pt x="5626100" y="1593672"/>
                </a:lnTo>
                <a:lnTo>
                  <a:pt x="5626307" y="1593755"/>
                </a:lnTo>
                <a:lnTo>
                  <a:pt x="5638800" y="1575777"/>
                </a:lnTo>
                <a:close/>
              </a:path>
              <a:path w="6096000" h="5658484">
                <a:moveTo>
                  <a:pt x="5613400" y="757516"/>
                </a:moveTo>
                <a:lnTo>
                  <a:pt x="5613400" y="729335"/>
                </a:lnTo>
                <a:lnTo>
                  <a:pt x="5600700" y="713069"/>
                </a:lnTo>
                <a:lnTo>
                  <a:pt x="5600700" y="784974"/>
                </a:lnTo>
                <a:lnTo>
                  <a:pt x="5613400" y="757516"/>
                </a:lnTo>
                <a:close/>
              </a:path>
              <a:path w="6096000" h="5658484">
                <a:moveTo>
                  <a:pt x="5613400" y="1236714"/>
                </a:moveTo>
                <a:lnTo>
                  <a:pt x="5613400" y="981849"/>
                </a:lnTo>
                <a:lnTo>
                  <a:pt x="5600700" y="962464"/>
                </a:lnTo>
                <a:lnTo>
                  <a:pt x="5600700" y="1310309"/>
                </a:lnTo>
                <a:lnTo>
                  <a:pt x="5613400" y="1236714"/>
                </a:lnTo>
                <a:close/>
              </a:path>
              <a:path w="6096000" h="5658484">
                <a:moveTo>
                  <a:pt x="5626100" y="1149908"/>
                </a:moveTo>
                <a:lnTo>
                  <a:pt x="5626100" y="1026548"/>
                </a:lnTo>
                <a:lnTo>
                  <a:pt x="5613400" y="1010580"/>
                </a:lnTo>
                <a:lnTo>
                  <a:pt x="5613400" y="1192182"/>
                </a:lnTo>
                <a:lnTo>
                  <a:pt x="5626100" y="1149908"/>
                </a:lnTo>
                <a:close/>
              </a:path>
              <a:path w="6096000" h="5658484">
                <a:moveTo>
                  <a:pt x="5626307" y="1593755"/>
                </a:moveTo>
                <a:lnTo>
                  <a:pt x="5626100" y="1593672"/>
                </a:lnTo>
                <a:lnTo>
                  <a:pt x="5626100" y="1594053"/>
                </a:lnTo>
                <a:lnTo>
                  <a:pt x="5626307" y="1593755"/>
                </a:lnTo>
                <a:close/>
              </a:path>
              <a:path w="6096000" h="5658484">
                <a:moveTo>
                  <a:pt x="5638800" y="2914230"/>
                </a:moveTo>
                <a:lnTo>
                  <a:pt x="5638800" y="1598765"/>
                </a:lnTo>
                <a:lnTo>
                  <a:pt x="5626307" y="1593755"/>
                </a:lnTo>
                <a:lnTo>
                  <a:pt x="5626100" y="1594053"/>
                </a:lnTo>
                <a:lnTo>
                  <a:pt x="5626100" y="2953410"/>
                </a:lnTo>
                <a:lnTo>
                  <a:pt x="5638800" y="2914230"/>
                </a:lnTo>
                <a:close/>
              </a:path>
              <a:path w="6096000" h="5658484">
                <a:moveTo>
                  <a:pt x="5638800" y="3009932"/>
                </a:moveTo>
                <a:lnTo>
                  <a:pt x="5638800" y="2966186"/>
                </a:lnTo>
                <a:lnTo>
                  <a:pt x="5626100" y="2954147"/>
                </a:lnTo>
                <a:lnTo>
                  <a:pt x="5626100" y="3033877"/>
                </a:lnTo>
                <a:lnTo>
                  <a:pt x="5638800" y="3009932"/>
                </a:lnTo>
                <a:close/>
              </a:path>
              <a:path w="6096000" h="5658484">
                <a:moveTo>
                  <a:pt x="5664200" y="3377958"/>
                </a:moveTo>
                <a:lnTo>
                  <a:pt x="5638800" y="3140329"/>
                </a:lnTo>
                <a:lnTo>
                  <a:pt x="5638800" y="3128911"/>
                </a:lnTo>
                <a:lnTo>
                  <a:pt x="5626307" y="3127774"/>
                </a:lnTo>
                <a:lnTo>
                  <a:pt x="5626100" y="3127755"/>
                </a:lnTo>
                <a:lnTo>
                  <a:pt x="5626100" y="5657862"/>
                </a:lnTo>
                <a:lnTo>
                  <a:pt x="5651500" y="5657862"/>
                </a:lnTo>
                <a:lnTo>
                  <a:pt x="5651500" y="3405517"/>
                </a:lnTo>
                <a:lnTo>
                  <a:pt x="5664200" y="3377958"/>
                </a:lnTo>
                <a:close/>
              </a:path>
              <a:path w="6096000" h="5658484">
                <a:moveTo>
                  <a:pt x="5676900" y="2847060"/>
                </a:moveTo>
                <a:lnTo>
                  <a:pt x="5676900" y="1704914"/>
                </a:lnTo>
                <a:lnTo>
                  <a:pt x="5664200" y="1677569"/>
                </a:lnTo>
                <a:lnTo>
                  <a:pt x="5651500" y="1661312"/>
                </a:lnTo>
                <a:lnTo>
                  <a:pt x="5651500" y="1638607"/>
                </a:lnTo>
                <a:lnTo>
                  <a:pt x="5638800" y="1633550"/>
                </a:lnTo>
                <a:lnTo>
                  <a:pt x="5638800" y="2908884"/>
                </a:lnTo>
                <a:lnTo>
                  <a:pt x="5651500" y="2883420"/>
                </a:lnTo>
                <a:lnTo>
                  <a:pt x="5664200" y="2870212"/>
                </a:lnTo>
                <a:lnTo>
                  <a:pt x="5676900" y="2847060"/>
                </a:lnTo>
                <a:close/>
              </a:path>
              <a:path w="6096000" h="5658484">
                <a:moveTo>
                  <a:pt x="5778500" y="4055643"/>
                </a:moveTo>
                <a:lnTo>
                  <a:pt x="5753100" y="4034586"/>
                </a:lnTo>
                <a:lnTo>
                  <a:pt x="5727700" y="3987850"/>
                </a:lnTo>
                <a:lnTo>
                  <a:pt x="5715000" y="3918813"/>
                </a:lnTo>
                <a:lnTo>
                  <a:pt x="5715000" y="3901277"/>
                </a:lnTo>
                <a:lnTo>
                  <a:pt x="5702300" y="3884804"/>
                </a:lnTo>
                <a:lnTo>
                  <a:pt x="5702300" y="3770051"/>
                </a:lnTo>
                <a:lnTo>
                  <a:pt x="5689600" y="3763632"/>
                </a:lnTo>
                <a:lnTo>
                  <a:pt x="5689600" y="3699633"/>
                </a:lnTo>
                <a:lnTo>
                  <a:pt x="5676900" y="3663784"/>
                </a:lnTo>
                <a:lnTo>
                  <a:pt x="5676900" y="3605949"/>
                </a:lnTo>
                <a:lnTo>
                  <a:pt x="5664200" y="3585197"/>
                </a:lnTo>
                <a:lnTo>
                  <a:pt x="5664200" y="3418814"/>
                </a:lnTo>
                <a:lnTo>
                  <a:pt x="5651500" y="3405517"/>
                </a:lnTo>
                <a:lnTo>
                  <a:pt x="5651500" y="5657862"/>
                </a:lnTo>
                <a:lnTo>
                  <a:pt x="5765800" y="5657862"/>
                </a:lnTo>
                <a:lnTo>
                  <a:pt x="5765800" y="4060990"/>
                </a:lnTo>
                <a:lnTo>
                  <a:pt x="5778500" y="4055643"/>
                </a:lnTo>
                <a:close/>
              </a:path>
              <a:path w="6096000" h="5658484">
                <a:moveTo>
                  <a:pt x="5676900" y="125945"/>
                </a:moveTo>
                <a:lnTo>
                  <a:pt x="5676900" y="66602"/>
                </a:lnTo>
                <a:lnTo>
                  <a:pt x="5664200" y="60821"/>
                </a:lnTo>
                <a:lnTo>
                  <a:pt x="5664200" y="141361"/>
                </a:lnTo>
                <a:lnTo>
                  <a:pt x="5676900" y="125945"/>
                </a:lnTo>
                <a:close/>
              </a:path>
              <a:path w="6096000" h="5658484">
                <a:moveTo>
                  <a:pt x="5689600" y="3534067"/>
                </a:moveTo>
                <a:lnTo>
                  <a:pt x="5689600" y="3502012"/>
                </a:lnTo>
                <a:lnTo>
                  <a:pt x="5676900" y="3494684"/>
                </a:lnTo>
                <a:lnTo>
                  <a:pt x="5676900" y="3443744"/>
                </a:lnTo>
                <a:lnTo>
                  <a:pt x="5664200" y="3438410"/>
                </a:lnTo>
                <a:lnTo>
                  <a:pt x="5664200" y="3583520"/>
                </a:lnTo>
                <a:lnTo>
                  <a:pt x="5689600" y="3534067"/>
                </a:lnTo>
                <a:close/>
              </a:path>
              <a:path w="6096000" h="5658484">
                <a:moveTo>
                  <a:pt x="5689600" y="2735694"/>
                </a:moveTo>
                <a:lnTo>
                  <a:pt x="5689600" y="1896285"/>
                </a:lnTo>
                <a:lnTo>
                  <a:pt x="5676900" y="1880120"/>
                </a:lnTo>
                <a:lnTo>
                  <a:pt x="5676900" y="2744597"/>
                </a:lnTo>
                <a:lnTo>
                  <a:pt x="5689600" y="2735694"/>
                </a:lnTo>
                <a:close/>
              </a:path>
              <a:path w="6096000" h="5658484">
                <a:moveTo>
                  <a:pt x="5702300" y="2018588"/>
                </a:moveTo>
                <a:lnTo>
                  <a:pt x="5702300" y="2001298"/>
                </a:lnTo>
                <a:lnTo>
                  <a:pt x="5689600" y="1983347"/>
                </a:lnTo>
                <a:lnTo>
                  <a:pt x="5689600" y="2059096"/>
                </a:lnTo>
                <a:lnTo>
                  <a:pt x="5702300" y="2018588"/>
                </a:lnTo>
                <a:close/>
              </a:path>
              <a:path w="6096000" h="5658484">
                <a:moveTo>
                  <a:pt x="5702300" y="2644114"/>
                </a:moveTo>
                <a:lnTo>
                  <a:pt x="5702300" y="2138605"/>
                </a:lnTo>
                <a:lnTo>
                  <a:pt x="5689600" y="2099235"/>
                </a:lnTo>
                <a:lnTo>
                  <a:pt x="5689600" y="2653855"/>
                </a:lnTo>
                <a:lnTo>
                  <a:pt x="5702300" y="2644114"/>
                </a:lnTo>
                <a:close/>
              </a:path>
              <a:path w="6096000" h="5658484">
                <a:moveTo>
                  <a:pt x="5702300" y="2714205"/>
                </a:moveTo>
                <a:lnTo>
                  <a:pt x="5702300" y="2690113"/>
                </a:lnTo>
                <a:lnTo>
                  <a:pt x="5689600" y="2682874"/>
                </a:lnTo>
                <a:lnTo>
                  <a:pt x="5689600" y="2726042"/>
                </a:lnTo>
                <a:lnTo>
                  <a:pt x="5702300" y="2714205"/>
                </a:lnTo>
                <a:close/>
              </a:path>
              <a:path w="6096000" h="5658484">
                <a:moveTo>
                  <a:pt x="5727700" y="2511276"/>
                </a:moveTo>
                <a:lnTo>
                  <a:pt x="5727700" y="2318156"/>
                </a:lnTo>
                <a:lnTo>
                  <a:pt x="5715000" y="2252963"/>
                </a:lnTo>
                <a:lnTo>
                  <a:pt x="5702300" y="2221634"/>
                </a:lnTo>
                <a:lnTo>
                  <a:pt x="5702300" y="2586218"/>
                </a:lnTo>
                <a:lnTo>
                  <a:pt x="5715000" y="2570287"/>
                </a:lnTo>
                <a:lnTo>
                  <a:pt x="5715000" y="2540914"/>
                </a:lnTo>
                <a:lnTo>
                  <a:pt x="5727700" y="2511276"/>
                </a:lnTo>
                <a:close/>
              </a:path>
              <a:path w="6096000" h="5658484">
                <a:moveTo>
                  <a:pt x="5715000" y="3867705"/>
                </a:moveTo>
                <a:lnTo>
                  <a:pt x="5715000" y="3793286"/>
                </a:lnTo>
                <a:lnTo>
                  <a:pt x="5702300" y="3784338"/>
                </a:lnTo>
                <a:lnTo>
                  <a:pt x="5702300" y="3884804"/>
                </a:lnTo>
                <a:lnTo>
                  <a:pt x="5715000" y="3867705"/>
                </a:lnTo>
                <a:close/>
              </a:path>
              <a:path w="6096000" h="5658484">
                <a:moveTo>
                  <a:pt x="5740400" y="2458351"/>
                </a:moveTo>
                <a:lnTo>
                  <a:pt x="5740400" y="2390178"/>
                </a:lnTo>
                <a:lnTo>
                  <a:pt x="5727700" y="2348445"/>
                </a:lnTo>
                <a:lnTo>
                  <a:pt x="5727700" y="2483275"/>
                </a:lnTo>
                <a:lnTo>
                  <a:pt x="5740400" y="2458351"/>
                </a:lnTo>
                <a:close/>
              </a:path>
              <a:path w="6096000" h="5658484">
                <a:moveTo>
                  <a:pt x="5778500" y="4081945"/>
                </a:moveTo>
                <a:lnTo>
                  <a:pt x="5765800" y="4078058"/>
                </a:lnTo>
                <a:lnTo>
                  <a:pt x="5765800" y="4082148"/>
                </a:lnTo>
                <a:lnTo>
                  <a:pt x="5778500" y="4081945"/>
                </a:lnTo>
                <a:close/>
              </a:path>
              <a:path w="6096000" h="5658484">
                <a:moveTo>
                  <a:pt x="5778500" y="4094403"/>
                </a:moveTo>
                <a:lnTo>
                  <a:pt x="5778500" y="4090847"/>
                </a:lnTo>
                <a:lnTo>
                  <a:pt x="5765800" y="4083824"/>
                </a:lnTo>
                <a:lnTo>
                  <a:pt x="5765800" y="4096613"/>
                </a:lnTo>
                <a:lnTo>
                  <a:pt x="5778500" y="4094403"/>
                </a:lnTo>
                <a:close/>
              </a:path>
              <a:path w="6096000" h="5658484">
                <a:moveTo>
                  <a:pt x="6096000" y="5657862"/>
                </a:moveTo>
                <a:lnTo>
                  <a:pt x="6096000" y="5656453"/>
                </a:lnTo>
                <a:lnTo>
                  <a:pt x="6083300" y="5650903"/>
                </a:lnTo>
                <a:lnTo>
                  <a:pt x="6083300" y="5643600"/>
                </a:lnTo>
                <a:lnTo>
                  <a:pt x="6070600" y="5613514"/>
                </a:lnTo>
                <a:lnTo>
                  <a:pt x="6070600" y="5595661"/>
                </a:lnTo>
                <a:lnTo>
                  <a:pt x="6057900" y="5578460"/>
                </a:lnTo>
                <a:lnTo>
                  <a:pt x="6057900" y="5266994"/>
                </a:lnTo>
                <a:lnTo>
                  <a:pt x="6045200" y="5260213"/>
                </a:lnTo>
                <a:lnTo>
                  <a:pt x="6045200" y="5147385"/>
                </a:lnTo>
                <a:lnTo>
                  <a:pt x="6032500" y="5128075"/>
                </a:lnTo>
                <a:lnTo>
                  <a:pt x="6019800" y="5109061"/>
                </a:lnTo>
                <a:lnTo>
                  <a:pt x="6007100" y="5095532"/>
                </a:lnTo>
                <a:lnTo>
                  <a:pt x="6007100" y="5060251"/>
                </a:lnTo>
                <a:lnTo>
                  <a:pt x="5994400" y="5036896"/>
                </a:lnTo>
                <a:lnTo>
                  <a:pt x="5994400" y="5025581"/>
                </a:lnTo>
                <a:lnTo>
                  <a:pt x="5981700" y="5009576"/>
                </a:lnTo>
                <a:lnTo>
                  <a:pt x="5969000" y="4994103"/>
                </a:lnTo>
                <a:lnTo>
                  <a:pt x="5969000" y="4984381"/>
                </a:lnTo>
                <a:lnTo>
                  <a:pt x="5943600" y="4924094"/>
                </a:lnTo>
                <a:lnTo>
                  <a:pt x="5905500" y="4880373"/>
                </a:lnTo>
                <a:lnTo>
                  <a:pt x="5892800" y="4845384"/>
                </a:lnTo>
                <a:lnTo>
                  <a:pt x="5880100" y="4813889"/>
                </a:lnTo>
                <a:lnTo>
                  <a:pt x="5880100" y="4726123"/>
                </a:lnTo>
                <a:lnTo>
                  <a:pt x="5867400" y="4703191"/>
                </a:lnTo>
                <a:lnTo>
                  <a:pt x="5867400" y="4666539"/>
                </a:lnTo>
                <a:lnTo>
                  <a:pt x="5854700" y="4658969"/>
                </a:lnTo>
                <a:lnTo>
                  <a:pt x="5854700" y="4583709"/>
                </a:lnTo>
                <a:lnTo>
                  <a:pt x="5829300" y="4535093"/>
                </a:lnTo>
                <a:lnTo>
                  <a:pt x="5829300" y="4499571"/>
                </a:lnTo>
                <a:lnTo>
                  <a:pt x="5803900" y="4478515"/>
                </a:lnTo>
                <a:lnTo>
                  <a:pt x="5803900" y="4450651"/>
                </a:lnTo>
                <a:lnTo>
                  <a:pt x="5791200" y="4440673"/>
                </a:lnTo>
                <a:lnTo>
                  <a:pt x="5791200" y="4255694"/>
                </a:lnTo>
                <a:lnTo>
                  <a:pt x="5778500" y="4242460"/>
                </a:lnTo>
                <a:lnTo>
                  <a:pt x="5778500" y="4147743"/>
                </a:lnTo>
                <a:lnTo>
                  <a:pt x="5765800" y="4143336"/>
                </a:lnTo>
                <a:lnTo>
                  <a:pt x="5765800" y="5657862"/>
                </a:lnTo>
                <a:lnTo>
                  <a:pt x="6096000" y="5657862"/>
                </a:lnTo>
                <a:close/>
              </a:path>
              <a:path w="6096000" h="5658484">
                <a:moveTo>
                  <a:pt x="5803900" y="4326382"/>
                </a:moveTo>
                <a:lnTo>
                  <a:pt x="5803900" y="4312999"/>
                </a:lnTo>
                <a:lnTo>
                  <a:pt x="5791200" y="4298619"/>
                </a:lnTo>
                <a:lnTo>
                  <a:pt x="5791200" y="4340078"/>
                </a:lnTo>
                <a:lnTo>
                  <a:pt x="5803900" y="4326382"/>
                </a:lnTo>
                <a:close/>
              </a:path>
              <a:path w="6096000" h="5658484">
                <a:moveTo>
                  <a:pt x="5803900" y="4355401"/>
                </a:moveTo>
                <a:lnTo>
                  <a:pt x="5791200" y="4340078"/>
                </a:lnTo>
                <a:lnTo>
                  <a:pt x="5791200" y="4382439"/>
                </a:lnTo>
                <a:lnTo>
                  <a:pt x="5803900" y="4355401"/>
                </a:lnTo>
                <a:close/>
              </a:path>
              <a:path w="6096000" h="5658484">
                <a:moveTo>
                  <a:pt x="6070600" y="5219230"/>
                </a:moveTo>
                <a:lnTo>
                  <a:pt x="6057900" y="5215648"/>
                </a:lnTo>
                <a:lnTo>
                  <a:pt x="6057900" y="5179250"/>
                </a:lnTo>
                <a:lnTo>
                  <a:pt x="6045200" y="5180063"/>
                </a:lnTo>
                <a:lnTo>
                  <a:pt x="6045200" y="5255806"/>
                </a:lnTo>
                <a:lnTo>
                  <a:pt x="6057900" y="5252478"/>
                </a:lnTo>
                <a:lnTo>
                  <a:pt x="6070600" y="5219230"/>
                </a:lnTo>
                <a:close/>
              </a:path>
              <a:path w="6096000" h="5658484">
                <a:moveTo>
                  <a:pt x="6070600" y="5185879"/>
                </a:moveTo>
                <a:lnTo>
                  <a:pt x="6070600" y="5185536"/>
                </a:lnTo>
                <a:lnTo>
                  <a:pt x="6057900" y="5184089"/>
                </a:lnTo>
                <a:lnTo>
                  <a:pt x="6057900" y="5215648"/>
                </a:lnTo>
                <a:lnTo>
                  <a:pt x="6070600" y="5185879"/>
                </a:lnTo>
                <a:close/>
              </a:path>
              <a:path w="6096000" h="5658484">
                <a:moveTo>
                  <a:pt x="6070600" y="5503506"/>
                </a:moveTo>
                <a:lnTo>
                  <a:pt x="6070600" y="5365343"/>
                </a:lnTo>
                <a:lnTo>
                  <a:pt x="6057900" y="5268468"/>
                </a:lnTo>
                <a:lnTo>
                  <a:pt x="6057900" y="5534545"/>
                </a:lnTo>
                <a:lnTo>
                  <a:pt x="6070600" y="5503506"/>
                </a:lnTo>
                <a:close/>
              </a:path>
              <a:path w="6096000" h="5658484">
                <a:moveTo>
                  <a:pt x="6069895" y="5551891"/>
                </a:moveTo>
                <a:lnTo>
                  <a:pt x="6057900" y="5547083"/>
                </a:lnTo>
                <a:lnTo>
                  <a:pt x="6057900" y="5578460"/>
                </a:lnTo>
                <a:lnTo>
                  <a:pt x="6069895" y="5551891"/>
                </a:lnTo>
                <a:close/>
              </a:path>
              <a:path w="6096000" h="5658484">
                <a:moveTo>
                  <a:pt x="6070600" y="5552173"/>
                </a:moveTo>
                <a:lnTo>
                  <a:pt x="6070600" y="5550331"/>
                </a:lnTo>
                <a:lnTo>
                  <a:pt x="6069895" y="5551891"/>
                </a:lnTo>
                <a:lnTo>
                  <a:pt x="6070600" y="5552173"/>
                </a:lnTo>
                <a:close/>
              </a:path>
            </a:pathLst>
          </a:custGeom>
          <a:solidFill>
            <a:srgbClr val="ECEB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11199" y="6111633"/>
            <a:ext cx="1129690" cy="35519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17861" y="2952946"/>
            <a:ext cx="3914140" cy="16090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45110" algn="just">
              <a:lnSpc>
                <a:spcPct val="102299"/>
              </a:lnSpc>
              <a:spcBef>
                <a:spcPts val="95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British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animated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pre-school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animated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television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series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PEPPA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PIG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took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while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to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capture</a:t>
            </a:r>
            <a:r>
              <a:rPr sz="1450" b="1" spc="3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attention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3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industry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but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2010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£200M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licensed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products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had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been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sold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UK.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2018,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property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had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been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60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licensees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worldwide</a:t>
            </a:r>
            <a:r>
              <a:rPr sz="1450" b="1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basis.</a:t>
            </a:r>
            <a:endParaRPr sz="1450">
              <a:latin typeface="Candara"/>
              <a:cs typeface="Candara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43915" y="3028721"/>
            <a:ext cx="1646542" cy="1646542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735082" y="1553988"/>
            <a:ext cx="228790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99794" marR="5080" indent="-887730">
              <a:lnSpc>
                <a:spcPct val="101499"/>
              </a:lnSpc>
              <a:spcBef>
                <a:spcPts val="95"/>
              </a:spcBef>
            </a:pPr>
            <a:r>
              <a:rPr dirty="0"/>
              <a:t>PEPPA</a:t>
            </a:r>
            <a:r>
              <a:rPr spc="35" dirty="0"/>
              <a:t> </a:t>
            </a:r>
            <a:r>
              <a:rPr dirty="0"/>
              <a:t>PIG</a:t>
            </a:r>
            <a:r>
              <a:rPr spc="35" dirty="0"/>
              <a:t> </a:t>
            </a:r>
            <a:r>
              <a:rPr dirty="0"/>
              <a:t>TV</a:t>
            </a:r>
            <a:r>
              <a:rPr spc="25" dirty="0"/>
              <a:t> </a:t>
            </a:r>
            <a:r>
              <a:rPr spc="-10" dirty="0"/>
              <a:t>SERIES </a:t>
            </a:r>
            <a:r>
              <a:rPr spc="-20" dirty="0"/>
              <a:t>2005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06786" y="1652079"/>
            <a:ext cx="5742305" cy="4575810"/>
            <a:chOff x="4006786" y="1652079"/>
            <a:chExt cx="5742305" cy="4575810"/>
          </a:xfrm>
        </p:grpSpPr>
        <p:sp>
          <p:nvSpPr>
            <p:cNvPr id="3" name="object 3"/>
            <p:cNvSpPr/>
            <p:nvPr/>
          </p:nvSpPr>
          <p:spPr>
            <a:xfrm>
              <a:off x="4006786" y="1652079"/>
              <a:ext cx="5742305" cy="4575810"/>
            </a:xfrm>
            <a:custGeom>
              <a:avLst/>
              <a:gdLst/>
              <a:ahLst/>
              <a:cxnLst/>
              <a:rect l="l" t="t" r="r" b="b"/>
              <a:pathLst>
                <a:path w="5742305" h="4575810">
                  <a:moveTo>
                    <a:pt x="5741682" y="2530017"/>
                  </a:moveTo>
                  <a:lnTo>
                    <a:pt x="5685270" y="2489704"/>
                  </a:lnTo>
                  <a:lnTo>
                    <a:pt x="5655652" y="2438857"/>
                  </a:lnTo>
                  <a:lnTo>
                    <a:pt x="5642962" y="2391777"/>
                  </a:lnTo>
                  <a:lnTo>
                    <a:pt x="5620798" y="2355403"/>
                  </a:lnTo>
                  <a:lnTo>
                    <a:pt x="5589817" y="2329002"/>
                  </a:lnTo>
                  <a:lnTo>
                    <a:pt x="5550679" y="2311839"/>
                  </a:lnTo>
                  <a:lnTo>
                    <a:pt x="5504040" y="2303183"/>
                  </a:lnTo>
                  <a:lnTo>
                    <a:pt x="5520351" y="2253990"/>
                  </a:lnTo>
                  <a:lnTo>
                    <a:pt x="5518607" y="2227540"/>
                  </a:lnTo>
                  <a:lnTo>
                    <a:pt x="5492345" y="2214784"/>
                  </a:lnTo>
                  <a:lnTo>
                    <a:pt x="5435104" y="2206675"/>
                  </a:lnTo>
                  <a:lnTo>
                    <a:pt x="5456552" y="2173049"/>
                  </a:lnTo>
                  <a:lnTo>
                    <a:pt x="5453276" y="2134114"/>
                  </a:lnTo>
                  <a:lnTo>
                    <a:pt x="5392858" y="2108796"/>
                  </a:lnTo>
                  <a:lnTo>
                    <a:pt x="5358079" y="2098503"/>
                  </a:lnTo>
                  <a:lnTo>
                    <a:pt x="5323909" y="2086401"/>
                  </a:lnTo>
                  <a:lnTo>
                    <a:pt x="5291556" y="2069426"/>
                  </a:lnTo>
                  <a:lnTo>
                    <a:pt x="5311918" y="2027242"/>
                  </a:lnTo>
                  <a:lnTo>
                    <a:pt x="5330279" y="1985138"/>
                  </a:lnTo>
                  <a:lnTo>
                    <a:pt x="5351199" y="1945885"/>
                  </a:lnTo>
                  <a:lnTo>
                    <a:pt x="5379240" y="1912254"/>
                  </a:lnTo>
                  <a:lnTo>
                    <a:pt x="5418963" y="1887016"/>
                  </a:lnTo>
                  <a:lnTo>
                    <a:pt x="5427243" y="1880635"/>
                  </a:lnTo>
                  <a:lnTo>
                    <a:pt x="5432918" y="1870695"/>
                  </a:lnTo>
                  <a:lnTo>
                    <a:pt x="5434838" y="1859457"/>
                  </a:lnTo>
                  <a:lnTo>
                    <a:pt x="5431853" y="1849183"/>
                  </a:lnTo>
                  <a:lnTo>
                    <a:pt x="5421476" y="1819368"/>
                  </a:lnTo>
                  <a:lnTo>
                    <a:pt x="5418187" y="1785564"/>
                  </a:lnTo>
                  <a:lnTo>
                    <a:pt x="5412448" y="1753162"/>
                  </a:lnTo>
                  <a:lnTo>
                    <a:pt x="5394723" y="1727554"/>
                  </a:lnTo>
                  <a:lnTo>
                    <a:pt x="5355475" y="1714131"/>
                  </a:lnTo>
                  <a:lnTo>
                    <a:pt x="5347603" y="1711999"/>
                  </a:lnTo>
                  <a:lnTo>
                    <a:pt x="5341751" y="1707353"/>
                  </a:lnTo>
                  <a:lnTo>
                    <a:pt x="5339593" y="1700701"/>
                  </a:lnTo>
                  <a:lnTo>
                    <a:pt x="5342801" y="1692554"/>
                  </a:lnTo>
                  <a:lnTo>
                    <a:pt x="5354117" y="1669337"/>
                  </a:lnTo>
                  <a:lnTo>
                    <a:pt x="5348168" y="1657611"/>
                  </a:lnTo>
                  <a:lnTo>
                    <a:pt x="5332515" y="1652565"/>
                  </a:lnTo>
                  <a:lnTo>
                    <a:pt x="5314721" y="1649387"/>
                  </a:lnTo>
                  <a:lnTo>
                    <a:pt x="5310339" y="1648345"/>
                  </a:lnTo>
                  <a:lnTo>
                    <a:pt x="5305856" y="1647964"/>
                  </a:lnTo>
                  <a:lnTo>
                    <a:pt x="5295557" y="1647964"/>
                  </a:lnTo>
                  <a:lnTo>
                    <a:pt x="5272112" y="1650390"/>
                  </a:lnTo>
                  <a:lnTo>
                    <a:pt x="5266321" y="1650390"/>
                  </a:lnTo>
                  <a:lnTo>
                    <a:pt x="5257882" y="1649884"/>
                  </a:lnTo>
                  <a:lnTo>
                    <a:pt x="5249616" y="1648083"/>
                  </a:lnTo>
                  <a:lnTo>
                    <a:pt x="5241581" y="1644566"/>
                  </a:lnTo>
                  <a:lnTo>
                    <a:pt x="5233835" y="1638909"/>
                  </a:lnTo>
                  <a:lnTo>
                    <a:pt x="5240660" y="1625331"/>
                  </a:lnTo>
                  <a:lnTo>
                    <a:pt x="5251289" y="1617678"/>
                  </a:lnTo>
                  <a:lnTo>
                    <a:pt x="5275745" y="1608315"/>
                  </a:lnTo>
                  <a:lnTo>
                    <a:pt x="5306617" y="1590932"/>
                  </a:lnTo>
                  <a:lnTo>
                    <a:pt x="5332096" y="1569545"/>
                  </a:lnTo>
                  <a:lnTo>
                    <a:pt x="5349777" y="1541714"/>
                  </a:lnTo>
                  <a:lnTo>
                    <a:pt x="5357253" y="1505000"/>
                  </a:lnTo>
                  <a:lnTo>
                    <a:pt x="5357911" y="1472396"/>
                  </a:lnTo>
                  <a:lnTo>
                    <a:pt x="5353380" y="1443759"/>
                  </a:lnTo>
                  <a:lnTo>
                    <a:pt x="5337219" y="1421017"/>
                  </a:lnTo>
                  <a:lnTo>
                    <a:pt x="5302986" y="1406093"/>
                  </a:lnTo>
                  <a:lnTo>
                    <a:pt x="5289802" y="1397465"/>
                  </a:lnTo>
                  <a:lnTo>
                    <a:pt x="5299417" y="1351597"/>
                  </a:lnTo>
                  <a:lnTo>
                    <a:pt x="5338146" y="1306883"/>
                  </a:lnTo>
                  <a:lnTo>
                    <a:pt x="5390781" y="1281734"/>
                  </a:lnTo>
                  <a:lnTo>
                    <a:pt x="5409929" y="1278616"/>
                  </a:lnTo>
                  <a:lnTo>
                    <a:pt x="5427384" y="1272463"/>
                  </a:lnTo>
                  <a:lnTo>
                    <a:pt x="5471391" y="1246823"/>
                  </a:lnTo>
                  <a:lnTo>
                    <a:pt x="5491467" y="1214666"/>
                  </a:lnTo>
                  <a:lnTo>
                    <a:pt x="5487391" y="1201477"/>
                  </a:lnTo>
                  <a:lnTo>
                    <a:pt x="5478806" y="1192071"/>
                  </a:lnTo>
                  <a:lnTo>
                    <a:pt x="5467176" y="1185710"/>
                  </a:lnTo>
                  <a:lnTo>
                    <a:pt x="5453964" y="1181658"/>
                  </a:lnTo>
                  <a:lnTo>
                    <a:pt x="5409742" y="1170056"/>
                  </a:lnTo>
                  <a:lnTo>
                    <a:pt x="5367132" y="1154322"/>
                  </a:lnTo>
                  <a:lnTo>
                    <a:pt x="5326367" y="1132634"/>
                  </a:lnTo>
                  <a:lnTo>
                    <a:pt x="5287683" y="1103172"/>
                  </a:lnTo>
                  <a:lnTo>
                    <a:pt x="5312291" y="1086208"/>
                  </a:lnTo>
                  <a:lnTo>
                    <a:pt x="5335778" y="1070462"/>
                  </a:lnTo>
                  <a:lnTo>
                    <a:pt x="5357616" y="1054675"/>
                  </a:lnTo>
                  <a:lnTo>
                    <a:pt x="5377281" y="1037589"/>
                  </a:lnTo>
                  <a:lnTo>
                    <a:pt x="5381787" y="1023155"/>
                  </a:lnTo>
                  <a:lnTo>
                    <a:pt x="5371365" y="1005397"/>
                  </a:lnTo>
                  <a:lnTo>
                    <a:pt x="5314825" y="962055"/>
                  </a:lnTo>
                  <a:lnTo>
                    <a:pt x="5273252" y="937543"/>
                  </a:lnTo>
                  <a:lnTo>
                    <a:pt x="5225839" y="911850"/>
                  </a:lnTo>
                  <a:lnTo>
                    <a:pt x="5174861" y="885512"/>
                  </a:lnTo>
                  <a:lnTo>
                    <a:pt x="5071293" y="833045"/>
                  </a:lnTo>
                  <a:lnTo>
                    <a:pt x="5023250" y="807987"/>
                  </a:lnTo>
                  <a:lnTo>
                    <a:pt x="4980730" y="784427"/>
                  </a:lnTo>
                  <a:lnTo>
                    <a:pt x="4946005" y="762900"/>
                  </a:lnTo>
                  <a:lnTo>
                    <a:pt x="4909032" y="728090"/>
                  </a:lnTo>
                  <a:lnTo>
                    <a:pt x="4899981" y="712909"/>
                  </a:lnTo>
                  <a:lnTo>
                    <a:pt x="4886067" y="698987"/>
                  </a:lnTo>
                  <a:lnTo>
                    <a:pt x="4869463" y="687777"/>
                  </a:lnTo>
                  <a:lnTo>
                    <a:pt x="4852339" y="680732"/>
                  </a:lnTo>
                  <a:lnTo>
                    <a:pt x="4801377" y="664067"/>
                  </a:lnTo>
                  <a:lnTo>
                    <a:pt x="4751872" y="643649"/>
                  </a:lnTo>
                  <a:lnTo>
                    <a:pt x="4702997" y="621557"/>
                  </a:lnTo>
                  <a:lnTo>
                    <a:pt x="4653920" y="599866"/>
                  </a:lnTo>
                  <a:lnTo>
                    <a:pt x="4603813" y="580655"/>
                  </a:lnTo>
                  <a:lnTo>
                    <a:pt x="4551845" y="566000"/>
                  </a:lnTo>
                  <a:lnTo>
                    <a:pt x="4501725" y="554310"/>
                  </a:lnTo>
                  <a:lnTo>
                    <a:pt x="4451502" y="541595"/>
                  </a:lnTo>
                  <a:lnTo>
                    <a:pt x="4400830" y="528070"/>
                  </a:lnTo>
                  <a:lnTo>
                    <a:pt x="4242663" y="484797"/>
                  </a:lnTo>
                  <a:lnTo>
                    <a:pt x="4280027" y="453873"/>
                  </a:lnTo>
                  <a:lnTo>
                    <a:pt x="4322094" y="431207"/>
                  </a:lnTo>
                  <a:lnTo>
                    <a:pt x="4364866" y="411311"/>
                  </a:lnTo>
                  <a:lnTo>
                    <a:pt x="4404346" y="388700"/>
                  </a:lnTo>
                  <a:lnTo>
                    <a:pt x="4436539" y="357887"/>
                  </a:lnTo>
                  <a:lnTo>
                    <a:pt x="4457446" y="313385"/>
                  </a:lnTo>
                  <a:lnTo>
                    <a:pt x="4410536" y="304794"/>
                  </a:lnTo>
                  <a:lnTo>
                    <a:pt x="4363198" y="301079"/>
                  </a:lnTo>
                  <a:lnTo>
                    <a:pt x="4268302" y="298886"/>
                  </a:lnTo>
                  <a:lnTo>
                    <a:pt x="4221275" y="295711"/>
                  </a:lnTo>
                  <a:lnTo>
                    <a:pt x="4174883" y="288021"/>
                  </a:lnTo>
                  <a:lnTo>
                    <a:pt x="4129392" y="273469"/>
                  </a:lnTo>
                  <a:lnTo>
                    <a:pt x="4126534" y="272237"/>
                  </a:lnTo>
                  <a:lnTo>
                    <a:pt x="4123347" y="271780"/>
                  </a:lnTo>
                  <a:lnTo>
                    <a:pt x="4112755" y="271780"/>
                  </a:lnTo>
                  <a:lnTo>
                    <a:pt x="4104703" y="273862"/>
                  </a:lnTo>
                  <a:lnTo>
                    <a:pt x="4097337" y="274726"/>
                  </a:lnTo>
                  <a:lnTo>
                    <a:pt x="4048104" y="279308"/>
                  </a:lnTo>
                  <a:lnTo>
                    <a:pt x="3998912" y="282468"/>
                  </a:lnTo>
                  <a:lnTo>
                    <a:pt x="3949758" y="284297"/>
                  </a:lnTo>
                  <a:lnTo>
                    <a:pt x="3900639" y="284886"/>
                  </a:lnTo>
                  <a:lnTo>
                    <a:pt x="3850696" y="284306"/>
                  </a:lnTo>
                  <a:lnTo>
                    <a:pt x="3800801" y="282632"/>
                  </a:lnTo>
                  <a:lnTo>
                    <a:pt x="3750957" y="279959"/>
                  </a:lnTo>
                  <a:lnTo>
                    <a:pt x="3701168" y="276383"/>
                  </a:lnTo>
                  <a:lnTo>
                    <a:pt x="3651438" y="272000"/>
                  </a:lnTo>
                  <a:lnTo>
                    <a:pt x="3601771" y="266906"/>
                  </a:lnTo>
                  <a:lnTo>
                    <a:pt x="3552170" y="261198"/>
                  </a:lnTo>
                  <a:lnTo>
                    <a:pt x="3502638" y="254972"/>
                  </a:lnTo>
                  <a:lnTo>
                    <a:pt x="3402023" y="241477"/>
                  </a:lnTo>
                  <a:lnTo>
                    <a:pt x="3350847" y="234905"/>
                  </a:lnTo>
                  <a:lnTo>
                    <a:pt x="3299653" y="228599"/>
                  </a:lnTo>
                  <a:lnTo>
                    <a:pt x="3197208" y="216757"/>
                  </a:lnTo>
                  <a:lnTo>
                    <a:pt x="3094692" y="205888"/>
                  </a:lnTo>
                  <a:lnTo>
                    <a:pt x="2992107" y="195934"/>
                  </a:lnTo>
                  <a:lnTo>
                    <a:pt x="2889456" y="186833"/>
                  </a:lnTo>
                  <a:lnTo>
                    <a:pt x="2786742" y="178525"/>
                  </a:lnTo>
                  <a:lnTo>
                    <a:pt x="2683968" y="170951"/>
                  </a:lnTo>
                  <a:lnTo>
                    <a:pt x="2581137" y="164050"/>
                  </a:lnTo>
                  <a:lnTo>
                    <a:pt x="2478706" y="157836"/>
                  </a:lnTo>
                  <a:lnTo>
                    <a:pt x="2172595" y="141523"/>
                  </a:lnTo>
                  <a:lnTo>
                    <a:pt x="2070614" y="135367"/>
                  </a:lnTo>
                  <a:lnTo>
                    <a:pt x="2019656" y="131902"/>
                  </a:lnTo>
                  <a:lnTo>
                    <a:pt x="1968724" y="128103"/>
                  </a:lnTo>
                  <a:lnTo>
                    <a:pt x="1917824" y="123914"/>
                  </a:lnTo>
                  <a:lnTo>
                    <a:pt x="1866961" y="119279"/>
                  </a:lnTo>
                  <a:lnTo>
                    <a:pt x="1816139" y="114141"/>
                  </a:lnTo>
                  <a:lnTo>
                    <a:pt x="1765363" y="108445"/>
                  </a:lnTo>
                  <a:lnTo>
                    <a:pt x="1612690" y="90016"/>
                  </a:lnTo>
                  <a:lnTo>
                    <a:pt x="951572" y="6603"/>
                  </a:lnTo>
                  <a:lnTo>
                    <a:pt x="932449" y="2830"/>
                  </a:lnTo>
                  <a:lnTo>
                    <a:pt x="922572" y="944"/>
                  </a:lnTo>
                  <a:lnTo>
                    <a:pt x="912698" y="0"/>
                  </a:lnTo>
                  <a:lnTo>
                    <a:pt x="901960" y="893"/>
                  </a:lnTo>
                  <a:lnTo>
                    <a:pt x="892938" y="4046"/>
                  </a:lnTo>
                  <a:lnTo>
                    <a:pt x="884385" y="10097"/>
                  </a:lnTo>
                  <a:lnTo>
                    <a:pt x="876452" y="19697"/>
                  </a:lnTo>
                  <a:lnTo>
                    <a:pt x="911632" y="39079"/>
                  </a:lnTo>
                  <a:lnTo>
                    <a:pt x="949934" y="50329"/>
                  </a:lnTo>
                  <a:lnTo>
                    <a:pt x="990835" y="59295"/>
                  </a:lnTo>
                  <a:lnTo>
                    <a:pt x="1033813" y="71828"/>
                  </a:lnTo>
                  <a:lnTo>
                    <a:pt x="1078344" y="93776"/>
                  </a:lnTo>
                  <a:lnTo>
                    <a:pt x="762558" y="54800"/>
                  </a:lnTo>
                  <a:lnTo>
                    <a:pt x="757110" y="79946"/>
                  </a:lnTo>
                  <a:lnTo>
                    <a:pt x="809652" y="89119"/>
                  </a:lnTo>
                  <a:lnTo>
                    <a:pt x="861310" y="100982"/>
                  </a:lnTo>
                  <a:lnTo>
                    <a:pt x="912354" y="114810"/>
                  </a:lnTo>
                  <a:lnTo>
                    <a:pt x="963052" y="129880"/>
                  </a:lnTo>
                  <a:lnTo>
                    <a:pt x="1064485" y="160848"/>
                  </a:lnTo>
                  <a:lnTo>
                    <a:pt x="1115758" y="175298"/>
                  </a:lnTo>
                  <a:lnTo>
                    <a:pt x="1110287" y="183266"/>
                  </a:lnTo>
                  <a:lnTo>
                    <a:pt x="1104831" y="188067"/>
                  </a:lnTo>
                  <a:lnTo>
                    <a:pt x="1099426" y="190421"/>
                  </a:lnTo>
                  <a:lnTo>
                    <a:pt x="1094105" y="191046"/>
                  </a:lnTo>
                  <a:lnTo>
                    <a:pt x="1090536" y="191046"/>
                  </a:lnTo>
                  <a:lnTo>
                    <a:pt x="1087043" y="190347"/>
                  </a:lnTo>
                  <a:lnTo>
                    <a:pt x="1035469" y="183871"/>
                  </a:lnTo>
                  <a:lnTo>
                    <a:pt x="987472" y="176547"/>
                  </a:lnTo>
                  <a:lnTo>
                    <a:pt x="939965" y="166706"/>
                  </a:lnTo>
                  <a:lnTo>
                    <a:pt x="893216" y="153073"/>
                  </a:lnTo>
                  <a:lnTo>
                    <a:pt x="888136" y="151307"/>
                  </a:lnTo>
                  <a:lnTo>
                    <a:pt x="882675" y="150190"/>
                  </a:lnTo>
                  <a:lnTo>
                    <a:pt x="877392" y="150190"/>
                  </a:lnTo>
                  <a:lnTo>
                    <a:pt x="870726" y="150853"/>
                  </a:lnTo>
                  <a:lnTo>
                    <a:pt x="864560" y="152995"/>
                  </a:lnTo>
                  <a:lnTo>
                    <a:pt x="859177" y="156839"/>
                  </a:lnTo>
                  <a:lnTo>
                    <a:pt x="854862" y="162610"/>
                  </a:lnTo>
                  <a:lnTo>
                    <a:pt x="851138" y="176659"/>
                  </a:lnTo>
                  <a:lnTo>
                    <a:pt x="854829" y="188469"/>
                  </a:lnTo>
                  <a:lnTo>
                    <a:pt x="892978" y="217601"/>
                  </a:lnTo>
                  <a:lnTo>
                    <a:pt x="956398" y="224637"/>
                  </a:lnTo>
                  <a:lnTo>
                    <a:pt x="1006173" y="235602"/>
                  </a:lnTo>
                  <a:lnTo>
                    <a:pt x="1042987" y="255627"/>
                  </a:lnTo>
                  <a:lnTo>
                    <a:pt x="1068723" y="286379"/>
                  </a:lnTo>
                  <a:lnTo>
                    <a:pt x="1085265" y="329526"/>
                  </a:lnTo>
                  <a:lnTo>
                    <a:pt x="1069414" y="324176"/>
                  </a:lnTo>
                  <a:lnTo>
                    <a:pt x="1053647" y="320776"/>
                  </a:lnTo>
                  <a:lnTo>
                    <a:pt x="1037954" y="318986"/>
                  </a:lnTo>
                  <a:lnTo>
                    <a:pt x="1022324" y="318465"/>
                  </a:lnTo>
                  <a:lnTo>
                    <a:pt x="1011696" y="318663"/>
                  </a:lnTo>
                  <a:lnTo>
                    <a:pt x="1001091" y="319187"/>
                  </a:lnTo>
                  <a:lnTo>
                    <a:pt x="969399" y="321623"/>
                  </a:lnTo>
                  <a:lnTo>
                    <a:pt x="948347" y="322878"/>
                  </a:lnTo>
                  <a:lnTo>
                    <a:pt x="902089" y="319865"/>
                  </a:lnTo>
                  <a:lnTo>
                    <a:pt x="886917" y="316014"/>
                  </a:lnTo>
                  <a:lnTo>
                    <a:pt x="883297" y="315531"/>
                  </a:lnTo>
                  <a:lnTo>
                    <a:pt x="879627" y="315531"/>
                  </a:lnTo>
                  <a:lnTo>
                    <a:pt x="868461" y="317119"/>
                  </a:lnTo>
                  <a:lnTo>
                    <a:pt x="859267" y="322005"/>
                  </a:lnTo>
                  <a:lnTo>
                    <a:pt x="854272" y="330372"/>
                  </a:lnTo>
                  <a:lnTo>
                    <a:pt x="855700" y="342404"/>
                  </a:lnTo>
                  <a:lnTo>
                    <a:pt x="863128" y="355775"/>
                  </a:lnTo>
                  <a:lnTo>
                    <a:pt x="869943" y="366456"/>
                  </a:lnTo>
                  <a:lnTo>
                    <a:pt x="869748" y="373535"/>
                  </a:lnTo>
                  <a:lnTo>
                    <a:pt x="856145" y="376097"/>
                  </a:lnTo>
                  <a:lnTo>
                    <a:pt x="852449" y="376097"/>
                  </a:lnTo>
                  <a:lnTo>
                    <a:pt x="842505" y="375412"/>
                  </a:lnTo>
                  <a:lnTo>
                    <a:pt x="835990" y="375145"/>
                  </a:lnTo>
                  <a:lnTo>
                    <a:pt x="805943" y="378652"/>
                  </a:lnTo>
                  <a:lnTo>
                    <a:pt x="777535" y="386789"/>
                  </a:lnTo>
                  <a:lnTo>
                    <a:pt x="761123" y="395981"/>
                  </a:lnTo>
                  <a:lnTo>
                    <a:pt x="767067" y="402653"/>
                  </a:lnTo>
                  <a:lnTo>
                    <a:pt x="794496" y="408835"/>
                  </a:lnTo>
                  <a:lnTo>
                    <a:pt x="822674" y="416107"/>
                  </a:lnTo>
                  <a:lnTo>
                    <a:pt x="885672" y="433247"/>
                  </a:lnTo>
                  <a:lnTo>
                    <a:pt x="868143" y="439330"/>
                  </a:lnTo>
                  <a:lnTo>
                    <a:pt x="851660" y="443525"/>
                  </a:lnTo>
                  <a:lnTo>
                    <a:pt x="836061" y="445952"/>
                  </a:lnTo>
                  <a:lnTo>
                    <a:pt x="821182" y="446735"/>
                  </a:lnTo>
                  <a:lnTo>
                    <a:pt x="805136" y="445804"/>
                  </a:lnTo>
                  <a:lnTo>
                    <a:pt x="789576" y="443129"/>
                  </a:lnTo>
                  <a:lnTo>
                    <a:pt x="774270" y="438886"/>
                  </a:lnTo>
                  <a:lnTo>
                    <a:pt x="758990" y="433247"/>
                  </a:lnTo>
                  <a:lnTo>
                    <a:pt x="732763" y="422832"/>
                  </a:lnTo>
                  <a:lnTo>
                    <a:pt x="705088" y="413304"/>
                  </a:lnTo>
                  <a:lnTo>
                    <a:pt x="677237" y="406349"/>
                  </a:lnTo>
                  <a:lnTo>
                    <a:pt x="650481" y="403656"/>
                  </a:lnTo>
                  <a:lnTo>
                    <a:pt x="640441" y="404143"/>
                  </a:lnTo>
                  <a:lnTo>
                    <a:pt x="630853" y="405674"/>
                  </a:lnTo>
                  <a:lnTo>
                    <a:pt x="621799" y="408355"/>
                  </a:lnTo>
                  <a:lnTo>
                    <a:pt x="595720" y="420795"/>
                  </a:lnTo>
                  <a:lnTo>
                    <a:pt x="578631" y="426289"/>
                  </a:lnTo>
                  <a:lnTo>
                    <a:pt x="561999" y="429243"/>
                  </a:lnTo>
                  <a:lnTo>
                    <a:pt x="545731" y="430123"/>
                  </a:lnTo>
                  <a:lnTo>
                    <a:pt x="523680" y="428796"/>
                  </a:lnTo>
                  <a:lnTo>
                    <a:pt x="501903" y="425640"/>
                  </a:lnTo>
                  <a:lnTo>
                    <a:pt x="480155" y="421893"/>
                  </a:lnTo>
                  <a:lnTo>
                    <a:pt x="458190" y="418795"/>
                  </a:lnTo>
                  <a:lnTo>
                    <a:pt x="406393" y="412734"/>
                  </a:lnTo>
                  <a:lnTo>
                    <a:pt x="354696" y="405883"/>
                  </a:lnTo>
                  <a:lnTo>
                    <a:pt x="251368" y="391740"/>
                  </a:lnTo>
                  <a:lnTo>
                    <a:pt x="199620" y="385413"/>
                  </a:lnTo>
                  <a:lnTo>
                    <a:pt x="147739" y="380225"/>
                  </a:lnTo>
                  <a:lnTo>
                    <a:pt x="128397" y="377805"/>
                  </a:lnTo>
                  <a:lnTo>
                    <a:pt x="108329" y="374662"/>
                  </a:lnTo>
                  <a:lnTo>
                    <a:pt x="87258" y="371938"/>
                  </a:lnTo>
                  <a:lnTo>
                    <a:pt x="64909" y="370776"/>
                  </a:lnTo>
                  <a:lnTo>
                    <a:pt x="49815" y="371381"/>
                  </a:lnTo>
                  <a:lnTo>
                    <a:pt x="34012" y="373395"/>
                  </a:lnTo>
                  <a:lnTo>
                    <a:pt x="17430" y="377120"/>
                  </a:lnTo>
                  <a:lnTo>
                    <a:pt x="0" y="382854"/>
                  </a:lnTo>
                  <a:lnTo>
                    <a:pt x="49048" y="402689"/>
                  </a:lnTo>
                  <a:lnTo>
                    <a:pt x="98435" y="420233"/>
                  </a:lnTo>
                  <a:lnTo>
                    <a:pt x="148073" y="435830"/>
                  </a:lnTo>
                  <a:lnTo>
                    <a:pt x="197877" y="449826"/>
                  </a:lnTo>
                  <a:lnTo>
                    <a:pt x="247760" y="462564"/>
                  </a:lnTo>
                  <a:lnTo>
                    <a:pt x="297637" y="474390"/>
                  </a:lnTo>
                  <a:lnTo>
                    <a:pt x="446368" y="507844"/>
                  </a:lnTo>
                  <a:lnTo>
                    <a:pt x="495358" y="519469"/>
                  </a:lnTo>
                  <a:lnTo>
                    <a:pt x="543912" y="531907"/>
                  </a:lnTo>
                  <a:lnTo>
                    <a:pt x="591942" y="545502"/>
                  </a:lnTo>
                  <a:lnTo>
                    <a:pt x="639362" y="560598"/>
                  </a:lnTo>
                  <a:lnTo>
                    <a:pt x="686088" y="577542"/>
                  </a:lnTo>
                  <a:lnTo>
                    <a:pt x="732032" y="596676"/>
                  </a:lnTo>
                  <a:lnTo>
                    <a:pt x="777109" y="618347"/>
                  </a:lnTo>
                  <a:lnTo>
                    <a:pt x="821232" y="642899"/>
                  </a:lnTo>
                  <a:lnTo>
                    <a:pt x="807185" y="657396"/>
                  </a:lnTo>
                  <a:lnTo>
                    <a:pt x="788138" y="675724"/>
                  </a:lnTo>
                  <a:lnTo>
                    <a:pt x="775160" y="691968"/>
                  </a:lnTo>
                  <a:lnTo>
                    <a:pt x="779322" y="700214"/>
                  </a:lnTo>
                  <a:lnTo>
                    <a:pt x="824221" y="710206"/>
                  </a:lnTo>
                  <a:lnTo>
                    <a:pt x="867344" y="725520"/>
                  </a:lnTo>
                  <a:lnTo>
                    <a:pt x="909465" y="743743"/>
                  </a:lnTo>
                  <a:lnTo>
                    <a:pt x="951357" y="762457"/>
                  </a:lnTo>
                  <a:lnTo>
                    <a:pt x="985791" y="783261"/>
                  </a:lnTo>
                  <a:lnTo>
                    <a:pt x="995164" y="800270"/>
                  </a:lnTo>
                  <a:lnTo>
                    <a:pt x="993584" y="824268"/>
                  </a:lnTo>
                  <a:lnTo>
                    <a:pt x="988186" y="826998"/>
                  </a:lnTo>
                  <a:lnTo>
                    <a:pt x="983170" y="828014"/>
                  </a:lnTo>
                  <a:lnTo>
                    <a:pt x="978382" y="828014"/>
                  </a:lnTo>
                  <a:lnTo>
                    <a:pt x="968524" y="826708"/>
                  </a:lnTo>
                  <a:lnTo>
                    <a:pt x="949904" y="820647"/>
                  </a:lnTo>
                  <a:lnTo>
                    <a:pt x="940574" y="818819"/>
                  </a:lnTo>
                  <a:lnTo>
                    <a:pt x="939393" y="818743"/>
                  </a:lnTo>
                  <a:lnTo>
                    <a:pt x="920963" y="819883"/>
                  </a:lnTo>
                  <a:lnTo>
                    <a:pt x="905121" y="822834"/>
                  </a:lnTo>
                  <a:lnTo>
                    <a:pt x="894657" y="826683"/>
                  </a:lnTo>
                  <a:lnTo>
                    <a:pt x="894994" y="830554"/>
                  </a:lnTo>
                  <a:lnTo>
                    <a:pt x="910492" y="852540"/>
                  </a:lnTo>
                  <a:lnTo>
                    <a:pt x="893283" y="900007"/>
                  </a:lnTo>
                  <a:lnTo>
                    <a:pt x="913853" y="909027"/>
                  </a:lnTo>
                  <a:lnTo>
                    <a:pt x="959135" y="916454"/>
                  </a:lnTo>
                  <a:lnTo>
                    <a:pt x="999267" y="934829"/>
                  </a:lnTo>
                  <a:lnTo>
                    <a:pt x="1036675" y="958775"/>
                  </a:lnTo>
                  <a:lnTo>
                    <a:pt x="1073787" y="982912"/>
                  </a:lnTo>
                  <a:lnTo>
                    <a:pt x="1113029" y="1001862"/>
                  </a:lnTo>
                  <a:lnTo>
                    <a:pt x="1156830" y="1010246"/>
                  </a:lnTo>
                  <a:lnTo>
                    <a:pt x="1178725" y="1043241"/>
                  </a:lnTo>
                  <a:lnTo>
                    <a:pt x="1176326" y="1054336"/>
                  </a:lnTo>
                  <a:lnTo>
                    <a:pt x="1169911" y="1061097"/>
                  </a:lnTo>
                  <a:lnTo>
                    <a:pt x="1160647" y="1064772"/>
                  </a:lnTo>
                  <a:lnTo>
                    <a:pt x="1149705" y="1066609"/>
                  </a:lnTo>
                  <a:lnTo>
                    <a:pt x="1139799" y="1066812"/>
                  </a:lnTo>
                  <a:lnTo>
                    <a:pt x="1113485" y="1059865"/>
                  </a:lnTo>
                  <a:lnTo>
                    <a:pt x="1106411" y="1059865"/>
                  </a:lnTo>
                  <a:lnTo>
                    <a:pt x="1098087" y="1060738"/>
                  </a:lnTo>
                  <a:lnTo>
                    <a:pt x="1089455" y="1063750"/>
                  </a:lnTo>
                  <a:lnTo>
                    <a:pt x="1080477" y="1069493"/>
                  </a:lnTo>
                  <a:lnTo>
                    <a:pt x="1071118" y="1078560"/>
                  </a:lnTo>
                  <a:lnTo>
                    <a:pt x="1111813" y="1094886"/>
                  </a:lnTo>
                  <a:lnTo>
                    <a:pt x="1147230" y="1115910"/>
                  </a:lnTo>
                  <a:lnTo>
                    <a:pt x="1172096" y="1146365"/>
                  </a:lnTo>
                  <a:lnTo>
                    <a:pt x="1181138" y="1190980"/>
                  </a:lnTo>
                  <a:lnTo>
                    <a:pt x="1184827" y="1203255"/>
                  </a:lnTo>
                  <a:lnTo>
                    <a:pt x="1194558" y="1211926"/>
                  </a:lnTo>
                  <a:lnTo>
                    <a:pt x="1207609" y="1217905"/>
                  </a:lnTo>
                  <a:lnTo>
                    <a:pt x="1221257" y="1222108"/>
                  </a:lnTo>
                  <a:lnTo>
                    <a:pt x="1241942" y="1229208"/>
                  </a:lnTo>
                  <a:lnTo>
                    <a:pt x="1260525" y="1239181"/>
                  </a:lnTo>
                  <a:lnTo>
                    <a:pt x="1276632" y="1252696"/>
                  </a:lnTo>
                  <a:lnTo>
                    <a:pt x="1289888" y="1270419"/>
                  </a:lnTo>
                  <a:lnTo>
                    <a:pt x="1289265" y="1280883"/>
                  </a:lnTo>
                  <a:lnTo>
                    <a:pt x="1291043" y="1285062"/>
                  </a:lnTo>
                  <a:lnTo>
                    <a:pt x="1285249" y="1312945"/>
                  </a:lnTo>
                  <a:lnTo>
                    <a:pt x="1273786" y="1330626"/>
                  </a:lnTo>
                  <a:lnTo>
                    <a:pt x="1257677" y="1339911"/>
                  </a:lnTo>
                  <a:lnTo>
                    <a:pt x="1237945" y="1342605"/>
                  </a:lnTo>
                  <a:lnTo>
                    <a:pt x="1228392" y="1342167"/>
                  </a:lnTo>
                  <a:lnTo>
                    <a:pt x="1218422" y="1340954"/>
                  </a:lnTo>
                  <a:lnTo>
                    <a:pt x="1208123" y="1339123"/>
                  </a:lnTo>
                  <a:lnTo>
                    <a:pt x="1197584" y="1336827"/>
                  </a:lnTo>
                  <a:lnTo>
                    <a:pt x="1139490" y="1321574"/>
                  </a:lnTo>
                  <a:lnTo>
                    <a:pt x="1110271" y="1315589"/>
                  </a:lnTo>
                  <a:lnTo>
                    <a:pt x="1080757" y="1313180"/>
                  </a:lnTo>
                  <a:lnTo>
                    <a:pt x="1067942" y="1313707"/>
                  </a:lnTo>
                  <a:lnTo>
                    <a:pt x="1055035" y="1315388"/>
                  </a:lnTo>
                  <a:lnTo>
                    <a:pt x="1042025" y="1318371"/>
                  </a:lnTo>
                  <a:lnTo>
                    <a:pt x="1028903" y="1322806"/>
                  </a:lnTo>
                  <a:lnTo>
                    <a:pt x="1079072" y="1338477"/>
                  </a:lnTo>
                  <a:lnTo>
                    <a:pt x="1180805" y="1362744"/>
                  </a:lnTo>
                  <a:lnTo>
                    <a:pt x="1230495" y="1378100"/>
                  </a:lnTo>
                  <a:lnTo>
                    <a:pt x="1278153" y="1400111"/>
                  </a:lnTo>
                  <a:lnTo>
                    <a:pt x="1254442" y="1400454"/>
                  </a:lnTo>
                  <a:lnTo>
                    <a:pt x="1203569" y="1398950"/>
                  </a:lnTo>
                  <a:lnTo>
                    <a:pt x="1153311" y="1394646"/>
                  </a:lnTo>
                  <a:lnTo>
                    <a:pt x="1103592" y="1387856"/>
                  </a:lnTo>
                  <a:lnTo>
                    <a:pt x="1054335" y="1378893"/>
                  </a:lnTo>
                  <a:lnTo>
                    <a:pt x="1005463" y="1368070"/>
                  </a:lnTo>
                  <a:lnTo>
                    <a:pt x="956899" y="1355700"/>
                  </a:lnTo>
                  <a:lnTo>
                    <a:pt x="908565" y="1342096"/>
                  </a:lnTo>
                  <a:lnTo>
                    <a:pt x="860386" y="1327572"/>
                  </a:lnTo>
                  <a:lnTo>
                    <a:pt x="812285" y="1312440"/>
                  </a:lnTo>
                  <a:lnTo>
                    <a:pt x="716006" y="1281606"/>
                  </a:lnTo>
                  <a:lnTo>
                    <a:pt x="667676" y="1266530"/>
                  </a:lnTo>
                  <a:lnTo>
                    <a:pt x="619115" y="1252099"/>
                  </a:lnTo>
                  <a:lnTo>
                    <a:pt x="570247" y="1238627"/>
                  </a:lnTo>
                  <a:lnTo>
                    <a:pt x="520996" y="1226425"/>
                  </a:lnTo>
                  <a:lnTo>
                    <a:pt x="471284" y="1215809"/>
                  </a:lnTo>
                  <a:lnTo>
                    <a:pt x="480456" y="1237618"/>
                  </a:lnTo>
                  <a:lnTo>
                    <a:pt x="493048" y="1251273"/>
                  </a:lnTo>
                  <a:lnTo>
                    <a:pt x="507645" y="1259271"/>
                  </a:lnTo>
                  <a:lnTo>
                    <a:pt x="572512" y="1279645"/>
                  </a:lnTo>
                  <a:lnTo>
                    <a:pt x="620531" y="1298693"/>
                  </a:lnTo>
                  <a:lnTo>
                    <a:pt x="667345" y="1320307"/>
                  </a:lnTo>
                  <a:lnTo>
                    <a:pt x="713408" y="1343546"/>
                  </a:lnTo>
                  <a:lnTo>
                    <a:pt x="759176" y="1367464"/>
                  </a:lnTo>
                  <a:lnTo>
                    <a:pt x="805103" y="1391119"/>
                  </a:lnTo>
                  <a:lnTo>
                    <a:pt x="853962" y="1422650"/>
                  </a:lnTo>
                  <a:lnTo>
                    <a:pt x="885151" y="1470850"/>
                  </a:lnTo>
                  <a:lnTo>
                    <a:pt x="894426" y="1490889"/>
                  </a:lnTo>
                  <a:lnTo>
                    <a:pt x="907043" y="1505691"/>
                  </a:lnTo>
                  <a:lnTo>
                    <a:pt x="923456" y="1514861"/>
                  </a:lnTo>
                  <a:lnTo>
                    <a:pt x="944117" y="1518005"/>
                  </a:lnTo>
                  <a:lnTo>
                    <a:pt x="951623" y="1518005"/>
                  </a:lnTo>
                  <a:lnTo>
                    <a:pt x="959878" y="1516976"/>
                  </a:lnTo>
                  <a:lnTo>
                    <a:pt x="968971" y="1514856"/>
                  </a:lnTo>
                  <a:lnTo>
                    <a:pt x="981105" y="1512417"/>
                  </a:lnTo>
                  <a:lnTo>
                    <a:pt x="993440" y="1510817"/>
                  </a:lnTo>
                  <a:lnTo>
                    <a:pt x="1005939" y="1509941"/>
                  </a:lnTo>
                  <a:lnTo>
                    <a:pt x="1018565" y="1509674"/>
                  </a:lnTo>
                  <a:lnTo>
                    <a:pt x="1035600" y="1510074"/>
                  </a:lnTo>
                  <a:lnTo>
                    <a:pt x="1086739" y="1513916"/>
                  </a:lnTo>
                  <a:lnTo>
                    <a:pt x="1150105" y="1540967"/>
                  </a:lnTo>
                  <a:lnTo>
                    <a:pt x="1170343" y="1581696"/>
                  </a:lnTo>
                  <a:lnTo>
                    <a:pt x="1162298" y="1592684"/>
                  </a:lnTo>
                  <a:lnTo>
                    <a:pt x="1153237" y="1599658"/>
                  </a:lnTo>
                  <a:lnTo>
                    <a:pt x="1143341" y="1603325"/>
                  </a:lnTo>
                  <a:lnTo>
                    <a:pt x="1132789" y="1604391"/>
                  </a:lnTo>
                  <a:lnTo>
                    <a:pt x="1120628" y="1603398"/>
                  </a:lnTo>
                  <a:lnTo>
                    <a:pt x="1108141" y="1601047"/>
                  </a:lnTo>
                  <a:lnTo>
                    <a:pt x="1095573" y="1598283"/>
                  </a:lnTo>
                  <a:lnTo>
                    <a:pt x="1083170" y="1596047"/>
                  </a:lnTo>
                  <a:lnTo>
                    <a:pt x="1030252" y="1588355"/>
                  </a:lnTo>
                  <a:lnTo>
                    <a:pt x="1004778" y="1585161"/>
                  </a:lnTo>
                  <a:lnTo>
                    <a:pt x="986726" y="1583855"/>
                  </a:lnTo>
                  <a:lnTo>
                    <a:pt x="983272" y="1583855"/>
                  </a:lnTo>
                  <a:lnTo>
                    <a:pt x="981214" y="1584185"/>
                  </a:lnTo>
                  <a:lnTo>
                    <a:pt x="971632" y="1605979"/>
                  </a:lnTo>
                  <a:lnTo>
                    <a:pt x="956703" y="1619684"/>
                  </a:lnTo>
                  <a:lnTo>
                    <a:pt x="937373" y="1627127"/>
                  </a:lnTo>
                  <a:lnTo>
                    <a:pt x="914793" y="1629371"/>
                  </a:lnTo>
                  <a:lnTo>
                    <a:pt x="869818" y="1623759"/>
                  </a:lnTo>
                  <a:lnTo>
                    <a:pt x="824698" y="1611009"/>
                  </a:lnTo>
                  <a:lnTo>
                    <a:pt x="786043" y="1597251"/>
                  </a:lnTo>
                  <a:lnTo>
                    <a:pt x="760463" y="1588617"/>
                  </a:lnTo>
                  <a:lnTo>
                    <a:pt x="753552" y="1587182"/>
                  </a:lnTo>
                  <a:lnTo>
                    <a:pt x="746685" y="1586204"/>
                  </a:lnTo>
                  <a:lnTo>
                    <a:pt x="739858" y="1585645"/>
                  </a:lnTo>
                  <a:lnTo>
                    <a:pt x="733069" y="1585468"/>
                  </a:lnTo>
                  <a:lnTo>
                    <a:pt x="707984" y="1587505"/>
                  </a:lnTo>
                  <a:lnTo>
                    <a:pt x="683218" y="1592256"/>
                  </a:lnTo>
                  <a:lnTo>
                    <a:pt x="658610" y="1597673"/>
                  </a:lnTo>
                  <a:lnTo>
                    <a:pt x="633996" y="1601711"/>
                  </a:lnTo>
                  <a:lnTo>
                    <a:pt x="615907" y="1603329"/>
                  </a:lnTo>
                  <a:lnTo>
                    <a:pt x="587949" y="1605094"/>
                  </a:lnTo>
                  <a:lnTo>
                    <a:pt x="552843" y="1606513"/>
                  </a:lnTo>
                  <a:lnTo>
                    <a:pt x="513308" y="1607096"/>
                  </a:lnTo>
                  <a:lnTo>
                    <a:pt x="461000" y="1605859"/>
                  </a:lnTo>
                  <a:lnTo>
                    <a:pt x="411521" y="1601482"/>
                  </a:lnTo>
                  <a:lnTo>
                    <a:pt x="370447" y="1592962"/>
                  </a:lnTo>
                  <a:lnTo>
                    <a:pt x="343357" y="1579295"/>
                  </a:lnTo>
                  <a:lnTo>
                    <a:pt x="342027" y="1599300"/>
                  </a:lnTo>
                  <a:lnTo>
                    <a:pt x="345719" y="1614336"/>
                  </a:lnTo>
                  <a:lnTo>
                    <a:pt x="352497" y="1626232"/>
                  </a:lnTo>
                  <a:lnTo>
                    <a:pt x="360426" y="1636814"/>
                  </a:lnTo>
                  <a:lnTo>
                    <a:pt x="368853" y="1650884"/>
                  </a:lnTo>
                  <a:lnTo>
                    <a:pt x="370989" y="1663411"/>
                  </a:lnTo>
                  <a:lnTo>
                    <a:pt x="365148" y="1675133"/>
                  </a:lnTo>
                  <a:lnTo>
                    <a:pt x="349643" y="1686788"/>
                  </a:lnTo>
                  <a:lnTo>
                    <a:pt x="305120" y="1714333"/>
                  </a:lnTo>
                  <a:lnTo>
                    <a:pt x="290060" y="1735129"/>
                  </a:lnTo>
                  <a:lnTo>
                    <a:pt x="303743" y="1758970"/>
                  </a:lnTo>
                  <a:lnTo>
                    <a:pt x="345452" y="1795653"/>
                  </a:lnTo>
                  <a:lnTo>
                    <a:pt x="349110" y="1798269"/>
                  </a:lnTo>
                  <a:lnTo>
                    <a:pt x="347548" y="1807273"/>
                  </a:lnTo>
                  <a:lnTo>
                    <a:pt x="348170" y="1813255"/>
                  </a:lnTo>
                  <a:lnTo>
                    <a:pt x="344538" y="1815045"/>
                  </a:lnTo>
                  <a:lnTo>
                    <a:pt x="340791" y="1815680"/>
                  </a:lnTo>
                  <a:lnTo>
                    <a:pt x="332486" y="1815680"/>
                  </a:lnTo>
                  <a:lnTo>
                    <a:pt x="313753" y="1812277"/>
                  </a:lnTo>
                  <a:lnTo>
                    <a:pt x="308914" y="1812277"/>
                  </a:lnTo>
                  <a:lnTo>
                    <a:pt x="302528" y="1812837"/>
                  </a:lnTo>
                  <a:lnTo>
                    <a:pt x="296087" y="1814803"/>
                  </a:lnTo>
                  <a:lnTo>
                    <a:pt x="289608" y="1818604"/>
                  </a:lnTo>
                  <a:lnTo>
                    <a:pt x="283108" y="1824672"/>
                  </a:lnTo>
                  <a:lnTo>
                    <a:pt x="318020" y="1859458"/>
                  </a:lnTo>
                  <a:lnTo>
                    <a:pt x="356243" y="1889093"/>
                  </a:lnTo>
                  <a:lnTo>
                    <a:pt x="397229" y="1914751"/>
                  </a:lnTo>
                  <a:lnTo>
                    <a:pt x="440432" y="1937604"/>
                  </a:lnTo>
                  <a:lnTo>
                    <a:pt x="485305" y="1958827"/>
                  </a:lnTo>
                  <a:lnTo>
                    <a:pt x="531301" y="1979593"/>
                  </a:lnTo>
                  <a:lnTo>
                    <a:pt x="577873" y="2001076"/>
                  </a:lnTo>
                  <a:lnTo>
                    <a:pt x="624475" y="2024448"/>
                  </a:lnTo>
                  <a:lnTo>
                    <a:pt x="670560" y="2050884"/>
                  </a:lnTo>
                  <a:lnTo>
                    <a:pt x="660183" y="2053182"/>
                  </a:lnTo>
                  <a:lnTo>
                    <a:pt x="650059" y="2054771"/>
                  </a:lnTo>
                  <a:lnTo>
                    <a:pt x="640177" y="2055692"/>
                  </a:lnTo>
                  <a:lnTo>
                    <a:pt x="630529" y="2055990"/>
                  </a:lnTo>
                  <a:lnTo>
                    <a:pt x="600939" y="2053250"/>
                  </a:lnTo>
                  <a:lnTo>
                    <a:pt x="573260" y="2046028"/>
                  </a:lnTo>
                  <a:lnTo>
                    <a:pt x="547117" y="2035818"/>
                  </a:lnTo>
                  <a:lnTo>
                    <a:pt x="522135" y="2024113"/>
                  </a:lnTo>
                  <a:lnTo>
                    <a:pt x="497939" y="2012408"/>
                  </a:lnTo>
                  <a:lnTo>
                    <a:pt x="474157" y="2002197"/>
                  </a:lnTo>
                  <a:lnTo>
                    <a:pt x="450418" y="1994975"/>
                  </a:lnTo>
                  <a:lnTo>
                    <a:pt x="426351" y="1992236"/>
                  </a:lnTo>
                  <a:lnTo>
                    <a:pt x="421500" y="1992236"/>
                  </a:lnTo>
                  <a:lnTo>
                    <a:pt x="416610" y="1992591"/>
                  </a:lnTo>
                  <a:lnTo>
                    <a:pt x="411670" y="1993366"/>
                  </a:lnTo>
                  <a:lnTo>
                    <a:pt x="402933" y="2010072"/>
                  </a:lnTo>
                  <a:lnTo>
                    <a:pt x="410111" y="2028403"/>
                  </a:lnTo>
                  <a:lnTo>
                    <a:pt x="422140" y="2046874"/>
                  </a:lnTo>
                  <a:lnTo>
                    <a:pt x="427952" y="2064002"/>
                  </a:lnTo>
                  <a:lnTo>
                    <a:pt x="416484" y="2078300"/>
                  </a:lnTo>
                  <a:lnTo>
                    <a:pt x="376669" y="2088286"/>
                  </a:lnTo>
                  <a:lnTo>
                    <a:pt x="411916" y="2108508"/>
                  </a:lnTo>
                  <a:lnTo>
                    <a:pt x="471791" y="2150256"/>
                  </a:lnTo>
                  <a:lnTo>
                    <a:pt x="535231" y="2211951"/>
                  </a:lnTo>
                  <a:lnTo>
                    <a:pt x="554459" y="2249262"/>
                  </a:lnTo>
                  <a:lnTo>
                    <a:pt x="556852" y="2290168"/>
                  </a:lnTo>
                  <a:lnTo>
                    <a:pt x="543267" y="2340063"/>
                  </a:lnTo>
                  <a:lnTo>
                    <a:pt x="528600" y="2376440"/>
                  </a:lnTo>
                  <a:lnTo>
                    <a:pt x="516321" y="2412946"/>
                  </a:lnTo>
                  <a:lnTo>
                    <a:pt x="512038" y="2451199"/>
                  </a:lnTo>
                  <a:lnTo>
                    <a:pt x="521360" y="2492819"/>
                  </a:lnTo>
                  <a:lnTo>
                    <a:pt x="528270" y="2514518"/>
                  </a:lnTo>
                  <a:lnTo>
                    <a:pt x="528397" y="2531708"/>
                  </a:lnTo>
                  <a:lnTo>
                    <a:pt x="520297" y="2543023"/>
                  </a:lnTo>
                  <a:lnTo>
                    <a:pt x="502526" y="2547099"/>
                  </a:lnTo>
                  <a:lnTo>
                    <a:pt x="495586" y="2546753"/>
                  </a:lnTo>
                  <a:lnTo>
                    <a:pt x="487738" y="2545697"/>
                  </a:lnTo>
                  <a:lnTo>
                    <a:pt x="478950" y="2543900"/>
                  </a:lnTo>
                  <a:lnTo>
                    <a:pt x="460387" y="2539076"/>
                  </a:lnTo>
                  <a:lnTo>
                    <a:pt x="452097" y="2537479"/>
                  </a:lnTo>
                  <a:lnTo>
                    <a:pt x="444317" y="2536529"/>
                  </a:lnTo>
                  <a:lnTo>
                    <a:pt x="437045" y="2536215"/>
                  </a:lnTo>
                  <a:lnTo>
                    <a:pt x="410372" y="2542516"/>
                  </a:lnTo>
                  <a:lnTo>
                    <a:pt x="394266" y="2560710"/>
                  </a:lnTo>
                  <a:lnTo>
                    <a:pt x="388726" y="2589729"/>
                  </a:lnTo>
                  <a:lnTo>
                    <a:pt x="393750" y="2628506"/>
                  </a:lnTo>
                  <a:lnTo>
                    <a:pt x="397510" y="2653716"/>
                  </a:lnTo>
                  <a:lnTo>
                    <a:pt x="394195" y="2670768"/>
                  </a:lnTo>
                  <a:lnTo>
                    <a:pt x="383031" y="2680434"/>
                  </a:lnTo>
                  <a:lnTo>
                    <a:pt x="363245" y="2683484"/>
                  </a:lnTo>
                  <a:lnTo>
                    <a:pt x="358406" y="2683484"/>
                  </a:lnTo>
                  <a:lnTo>
                    <a:pt x="347014" y="2682468"/>
                  </a:lnTo>
                  <a:lnTo>
                    <a:pt x="316245" y="2676652"/>
                  </a:lnTo>
                  <a:lnTo>
                    <a:pt x="285253" y="2668328"/>
                  </a:lnTo>
                  <a:lnTo>
                    <a:pt x="253201" y="2660864"/>
                  </a:lnTo>
                  <a:lnTo>
                    <a:pt x="219252" y="2657627"/>
                  </a:lnTo>
                  <a:lnTo>
                    <a:pt x="210855" y="2657847"/>
                  </a:lnTo>
                  <a:lnTo>
                    <a:pt x="202288" y="2658537"/>
                  </a:lnTo>
                  <a:lnTo>
                    <a:pt x="193546" y="2659743"/>
                  </a:lnTo>
                  <a:lnTo>
                    <a:pt x="184619" y="2661513"/>
                  </a:lnTo>
                  <a:lnTo>
                    <a:pt x="214050" y="2694744"/>
                  </a:lnTo>
                  <a:lnTo>
                    <a:pt x="250081" y="2716132"/>
                  </a:lnTo>
                  <a:lnTo>
                    <a:pt x="289763" y="2731436"/>
                  </a:lnTo>
                  <a:lnTo>
                    <a:pt x="330143" y="2746417"/>
                  </a:lnTo>
                  <a:lnTo>
                    <a:pt x="368270" y="2766833"/>
                  </a:lnTo>
                  <a:lnTo>
                    <a:pt x="401193" y="2798445"/>
                  </a:lnTo>
                  <a:lnTo>
                    <a:pt x="336737" y="2797978"/>
                  </a:lnTo>
                  <a:lnTo>
                    <a:pt x="297518" y="2795666"/>
                  </a:lnTo>
                  <a:lnTo>
                    <a:pt x="260796" y="2790493"/>
                  </a:lnTo>
                  <a:lnTo>
                    <a:pt x="225590" y="2781376"/>
                  </a:lnTo>
                  <a:lnTo>
                    <a:pt x="217773" y="2778920"/>
                  </a:lnTo>
                  <a:lnTo>
                    <a:pt x="209907" y="2776762"/>
                  </a:lnTo>
                  <a:lnTo>
                    <a:pt x="202138" y="2775229"/>
                  </a:lnTo>
                  <a:lnTo>
                    <a:pt x="194614" y="2774645"/>
                  </a:lnTo>
                  <a:lnTo>
                    <a:pt x="186927" y="2775456"/>
                  </a:lnTo>
                  <a:lnTo>
                    <a:pt x="179871" y="2778163"/>
                  </a:lnTo>
                  <a:lnTo>
                    <a:pt x="173628" y="2783174"/>
                  </a:lnTo>
                  <a:lnTo>
                    <a:pt x="168376" y="2790901"/>
                  </a:lnTo>
                  <a:lnTo>
                    <a:pt x="165074" y="2809143"/>
                  </a:lnTo>
                  <a:lnTo>
                    <a:pt x="172820" y="2821876"/>
                  </a:lnTo>
                  <a:lnTo>
                    <a:pt x="186516" y="2830227"/>
                  </a:lnTo>
                  <a:lnTo>
                    <a:pt x="201066" y="2835325"/>
                  </a:lnTo>
                  <a:lnTo>
                    <a:pt x="236425" y="2849381"/>
                  </a:lnTo>
                  <a:lnTo>
                    <a:pt x="268768" y="2868296"/>
                  </a:lnTo>
                  <a:lnTo>
                    <a:pt x="329946" y="2910459"/>
                  </a:lnTo>
                  <a:lnTo>
                    <a:pt x="369010" y="2935090"/>
                  </a:lnTo>
                  <a:lnTo>
                    <a:pt x="408604" y="2959544"/>
                  </a:lnTo>
                  <a:lnTo>
                    <a:pt x="448180" y="2984824"/>
                  </a:lnTo>
                  <a:lnTo>
                    <a:pt x="487189" y="3011932"/>
                  </a:lnTo>
                  <a:lnTo>
                    <a:pt x="525084" y="3041869"/>
                  </a:lnTo>
                  <a:lnTo>
                    <a:pt x="561316" y="3075639"/>
                  </a:lnTo>
                  <a:lnTo>
                    <a:pt x="595337" y="3114243"/>
                  </a:lnTo>
                  <a:lnTo>
                    <a:pt x="549100" y="3099577"/>
                  </a:lnTo>
                  <a:lnTo>
                    <a:pt x="505792" y="3081653"/>
                  </a:lnTo>
                  <a:lnTo>
                    <a:pt x="464237" y="3062641"/>
                  </a:lnTo>
                  <a:lnTo>
                    <a:pt x="423259" y="3044712"/>
                  </a:lnTo>
                  <a:lnTo>
                    <a:pt x="381681" y="3030036"/>
                  </a:lnTo>
                  <a:lnTo>
                    <a:pt x="338328" y="3020783"/>
                  </a:lnTo>
                  <a:lnTo>
                    <a:pt x="372706" y="3056675"/>
                  </a:lnTo>
                  <a:lnTo>
                    <a:pt x="409332" y="3089520"/>
                  </a:lnTo>
                  <a:lnTo>
                    <a:pt x="447720" y="3119952"/>
                  </a:lnTo>
                  <a:lnTo>
                    <a:pt x="487384" y="3148605"/>
                  </a:lnTo>
                  <a:lnTo>
                    <a:pt x="527837" y="3176113"/>
                  </a:lnTo>
                  <a:lnTo>
                    <a:pt x="609168" y="3230232"/>
                  </a:lnTo>
                  <a:lnTo>
                    <a:pt x="629085" y="3243115"/>
                  </a:lnTo>
                  <a:lnTo>
                    <a:pt x="647107" y="3256945"/>
                  </a:lnTo>
                  <a:lnTo>
                    <a:pt x="661222" y="3274782"/>
                  </a:lnTo>
                  <a:lnTo>
                    <a:pt x="669417" y="3299688"/>
                  </a:lnTo>
                  <a:lnTo>
                    <a:pt x="679337" y="3343628"/>
                  </a:lnTo>
                  <a:lnTo>
                    <a:pt x="695678" y="3383639"/>
                  </a:lnTo>
                  <a:lnTo>
                    <a:pt x="719222" y="3418937"/>
                  </a:lnTo>
                  <a:lnTo>
                    <a:pt x="750754" y="3448737"/>
                  </a:lnTo>
                  <a:lnTo>
                    <a:pt x="791578" y="3472573"/>
                  </a:lnTo>
                  <a:lnTo>
                    <a:pt x="787387" y="3483991"/>
                  </a:lnTo>
                  <a:lnTo>
                    <a:pt x="784974" y="3491750"/>
                  </a:lnTo>
                  <a:lnTo>
                    <a:pt x="783780" y="3491814"/>
                  </a:lnTo>
                  <a:lnTo>
                    <a:pt x="767497" y="3490512"/>
                  </a:lnTo>
                  <a:lnTo>
                    <a:pt x="753938" y="3487012"/>
                  </a:lnTo>
                  <a:lnTo>
                    <a:pt x="740518" y="3482061"/>
                  </a:lnTo>
                  <a:lnTo>
                    <a:pt x="713231" y="3470705"/>
                  </a:lnTo>
                  <a:lnTo>
                    <a:pt x="698931" y="3465755"/>
                  </a:lnTo>
                  <a:lnTo>
                    <a:pt x="683908" y="3462255"/>
                  </a:lnTo>
                  <a:lnTo>
                    <a:pt x="667943" y="3460927"/>
                  </a:lnTo>
                  <a:lnTo>
                    <a:pt x="660501" y="3460927"/>
                  </a:lnTo>
                  <a:lnTo>
                    <a:pt x="652703" y="3461816"/>
                  </a:lnTo>
                  <a:lnTo>
                    <a:pt x="644474" y="3463874"/>
                  </a:lnTo>
                  <a:lnTo>
                    <a:pt x="677326" y="3499626"/>
                  </a:lnTo>
                  <a:lnTo>
                    <a:pt x="709957" y="3532949"/>
                  </a:lnTo>
                  <a:lnTo>
                    <a:pt x="744382" y="3562896"/>
                  </a:lnTo>
                  <a:lnTo>
                    <a:pt x="782618" y="3588522"/>
                  </a:lnTo>
                  <a:lnTo>
                    <a:pt x="826681" y="3608882"/>
                  </a:lnTo>
                  <a:lnTo>
                    <a:pt x="866195" y="3622137"/>
                  </a:lnTo>
                  <a:lnTo>
                    <a:pt x="907039" y="3636509"/>
                  </a:lnTo>
                  <a:lnTo>
                    <a:pt x="946943" y="3655401"/>
                  </a:lnTo>
                  <a:lnTo>
                    <a:pt x="983639" y="3682218"/>
                  </a:lnTo>
                  <a:lnTo>
                    <a:pt x="1014857" y="3720363"/>
                  </a:lnTo>
                  <a:lnTo>
                    <a:pt x="1004563" y="3722817"/>
                  </a:lnTo>
                  <a:lnTo>
                    <a:pt x="994600" y="3724489"/>
                  </a:lnTo>
                  <a:lnTo>
                    <a:pt x="984942" y="3725444"/>
                  </a:lnTo>
                  <a:lnTo>
                    <a:pt x="975563" y="3725748"/>
                  </a:lnTo>
                  <a:lnTo>
                    <a:pt x="950195" y="3723613"/>
                  </a:lnTo>
                  <a:lnTo>
                    <a:pt x="926368" y="3718182"/>
                  </a:lnTo>
                  <a:lnTo>
                    <a:pt x="903538" y="3710917"/>
                  </a:lnTo>
                  <a:lnTo>
                    <a:pt x="835208" y="3687599"/>
                  </a:lnTo>
                  <a:lnTo>
                    <a:pt x="743502" y="3655166"/>
                  </a:lnTo>
                  <a:lnTo>
                    <a:pt x="697496" y="3639477"/>
                  </a:lnTo>
                  <a:lnTo>
                    <a:pt x="690699" y="3637338"/>
                  </a:lnTo>
                  <a:lnTo>
                    <a:pt x="683856" y="3635544"/>
                  </a:lnTo>
                  <a:lnTo>
                    <a:pt x="677033" y="3634310"/>
                  </a:lnTo>
                  <a:lnTo>
                    <a:pt x="670293" y="3633851"/>
                  </a:lnTo>
                  <a:lnTo>
                    <a:pt x="659873" y="3635262"/>
                  </a:lnTo>
                  <a:lnTo>
                    <a:pt x="650114" y="3640083"/>
                  </a:lnTo>
                  <a:lnTo>
                    <a:pt x="641291" y="3649195"/>
                  </a:lnTo>
                  <a:lnTo>
                    <a:pt x="633679" y="3663480"/>
                  </a:lnTo>
                  <a:lnTo>
                    <a:pt x="686999" y="3676556"/>
                  </a:lnTo>
                  <a:lnTo>
                    <a:pt x="731675" y="3701324"/>
                  </a:lnTo>
                  <a:lnTo>
                    <a:pt x="770889" y="3733519"/>
                  </a:lnTo>
                  <a:lnTo>
                    <a:pt x="807821" y="3768877"/>
                  </a:lnTo>
                  <a:lnTo>
                    <a:pt x="824984" y="3786538"/>
                  </a:lnTo>
                  <a:lnTo>
                    <a:pt x="842622" y="3803278"/>
                  </a:lnTo>
                  <a:lnTo>
                    <a:pt x="862599" y="3815765"/>
                  </a:lnTo>
                  <a:lnTo>
                    <a:pt x="886777" y="3820668"/>
                  </a:lnTo>
                  <a:lnTo>
                    <a:pt x="893165" y="3820668"/>
                  </a:lnTo>
                  <a:lnTo>
                    <a:pt x="900049" y="3819740"/>
                  </a:lnTo>
                  <a:lnTo>
                    <a:pt x="911199" y="3816705"/>
                  </a:lnTo>
                  <a:lnTo>
                    <a:pt x="914654" y="3816248"/>
                  </a:lnTo>
                  <a:lnTo>
                    <a:pt x="917879" y="3816248"/>
                  </a:lnTo>
                  <a:lnTo>
                    <a:pt x="931253" y="3819357"/>
                  </a:lnTo>
                  <a:lnTo>
                    <a:pt x="941008" y="3827786"/>
                  </a:lnTo>
                  <a:lnTo>
                    <a:pt x="946574" y="3840187"/>
                  </a:lnTo>
                  <a:lnTo>
                    <a:pt x="947381" y="3855212"/>
                  </a:lnTo>
                  <a:lnTo>
                    <a:pt x="952170" y="3910236"/>
                  </a:lnTo>
                  <a:lnTo>
                    <a:pt x="977025" y="3948172"/>
                  </a:lnTo>
                  <a:lnTo>
                    <a:pt x="1015531" y="3973026"/>
                  </a:lnTo>
                  <a:lnTo>
                    <a:pt x="1061275" y="3988803"/>
                  </a:lnTo>
                  <a:lnTo>
                    <a:pt x="1111255" y="4004677"/>
                  </a:lnTo>
                  <a:lnTo>
                    <a:pt x="1159426" y="4024427"/>
                  </a:lnTo>
                  <a:lnTo>
                    <a:pt x="1206431" y="4046722"/>
                  </a:lnTo>
                  <a:lnTo>
                    <a:pt x="1299504" y="4093625"/>
                  </a:lnTo>
                  <a:lnTo>
                    <a:pt x="1346854" y="4115570"/>
                  </a:lnTo>
                  <a:lnTo>
                    <a:pt x="1395603" y="4134739"/>
                  </a:lnTo>
                  <a:lnTo>
                    <a:pt x="1442504" y="4154577"/>
                  </a:lnTo>
                  <a:lnTo>
                    <a:pt x="1487174" y="4179298"/>
                  </a:lnTo>
                  <a:lnTo>
                    <a:pt x="1530510" y="4207185"/>
                  </a:lnTo>
                  <a:lnTo>
                    <a:pt x="1573410" y="4236518"/>
                  </a:lnTo>
                  <a:lnTo>
                    <a:pt x="1616771" y="4265580"/>
                  </a:lnTo>
                  <a:lnTo>
                    <a:pt x="1661491" y="4292653"/>
                  </a:lnTo>
                  <a:lnTo>
                    <a:pt x="1708467" y="4316018"/>
                  </a:lnTo>
                  <a:lnTo>
                    <a:pt x="1757201" y="4338259"/>
                  </a:lnTo>
                  <a:lnTo>
                    <a:pt x="1853880" y="4385538"/>
                  </a:lnTo>
                  <a:lnTo>
                    <a:pt x="1902749" y="4408304"/>
                  </a:lnTo>
                  <a:lnTo>
                    <a:pt x="1952586" y="4428972"/>
                  </a:lnTo>
                  <a:lnTo>
                    <a:pt x="1998648" y="4446180"/>
                  </a:lnTo>
                  <a:lnTo>
                    <a:pt x="2044869" y="4462756"/>
                  </a:lnTo>
                  <a:lnTo>
                    <a:pt x="2091269" y="4478597"/>
                  </a:lnTo>
                  <a:lnTo>
                    <a:pt x="2137871" y="4493603"/>
                  </a:lnTo>
                  <a:lnTo>
                    <a:pt x="2184694" y="4507671"/>
                  </a:lnTo>
                  <a:lnTo>
                    <a:pt x="2231761" y="4520701"/>
                  </a:lnTo>
                  <a:lnTo>
                    <a:pt x="2279093" y="4532589"/>
                  </a:lnTo>
                  <a:lnTo>
                    <a:pt x="2326710" y="4543236"/>
                  </a:lnTo>
                  <a:lnTo>
                    <a:pt x="2374633" y="4552539"/>
                  </a:lnTo>
                  <a:lnTo>
                    <a:pt x="2422885" y="4560398"/>
                  </a:lnTo>
                  <a:lnTo>
                    <a:pt x="2471486" y="4566709"/>
                  </a:lnTo>
                  <a:lnTo>
                    <a:pt x="2520457" y="4571372"/>
                  </a:lnTo>
                  <a:lnTo>
                    <a:pt x="2569819" y="4574286"/>
                  </a:lnTo>
                  <a:lnTo>
                    <a:pt x="2628099" y="4575200"/>
                  </a:lnTo>
                  <a:lnTo>
                    <a:pt x="2668657" y="4574880"/>
                  </a:lnTo>
                  <a:lnTo>
                    <a:pt x="2716882" y="4573771"/>
                  </a:lnTo>
                  <a:lnTo>
                    <a:pt x="2772248" y="4571650"/>
                  </a:lnTo>
                  <a:lnTo>
                    <a:pt x="2834230" y="4568295"/>
                  </a:lnTo>
                  <a:lnTo>
                    <a:pt x="2902304" y="4563482"/>
                  </a:lnTo>
                  <a:lnTo>
                    <a:pt x="2975944" y="4556989"/>
                  </a:lnTo>
                  <a:lnTo>
                    <a:pt x="3014687" y="4553043"/>
                  </a:lnTo>
                  <a:lnTo>
                    <a:pt x="3054625" y="4548593"/>
                  </a:lnTo>
                  <a:lnTo>
                    <a:pt x="3095692" y="4543611"/>
                  </a:lnTo>
                  <a:lnTo>
                    <a:pt x="3137823" y="4538070"/>
                  </a:lnTo>
                  <a:lnTo>
                    <a:pt x="3180951" y="4531941"/>
                  </a:lnTo>
                  <a:lnTo>
                    <a:pt x="3225012" y="4525198"/>
                  </a:lnTo>
                  <a:lnTo>
                    <a:pt x="3269939" y="4517811"/>
                  </a:lnTo>
                  <a:lnTo>
                    <a:pt x="3315667" y="4509753"/>
                  </a:lnTo>
                  <a:lnTo>
                    <a:pt x="3362131" y="4500997"/>
                  </a:lnTo>
                  <a:lnTo>
                    <a:pt x="3409264" y="4491514"/>
                  </a:lnTo>
                  <a:lnTo>
                    <a:pt x="3457001" y="4481277"/>
                  </a:lnTo>
                  <a:lnTo>
                    <a:pt x="3505277" y="4470257"/>
                  </a:lnTo>
                  <a:lnTo>
                    <a:pt x="3554025" y="4458427"/>
                  </a:lnTo>
                  <a:lnTo>
                    <a:pt x="3603181" y="4445759"/>
                  </a:lnTo>
                  <a:lnTo>
                    <a:pt x="3652678" y="4432224"/>
                  </a:lnTo>
                  <a:lnTo>
                    <a:pt x="3702451" y="4417797"/>
                  </a:lnTo>
                  <a:lnTo>
                    <a:pt x="3752434" y="4402447"/>
                  </a:lnTo>
                  <a:lnTo>
                    <a:pt x="3802562" y="4386148"/>
                  </a:lnTo>
                  <a:lnTo>
                    <a:pt x="3852769" y="4368871"/>
                  </a:lnTo>
                  <a:lnTo>
                    <a:pt x="3902989" y="4350590"/>
                  </a:lnTo>
                  <a:lnTo>
                    <a:pt x="3953157" y="4331275"/>
                  </a:lnTo>
                  <a:lnTo>
                    <a:pt x="4003208" y="4310899"/>
                  </a:lnTo>
                  <a:lnTo>
                    <a:pt x="4053074" y="4289434"/>
                  </a:lnTo>
                  <a:lnTo>
                    <a:pt x="4102692" y="4266852"/>
                  </a:lnTo>
                  <a:lnTo>
                    <a:pt x="4151995" y="4243126"/>
                  </a:lnTo>
                  <a:lnTo>
                    <a:pt x="4200918" y="4218227"/>
                  </a:lnTo>
                  <a:lnTo>
                    <a:pt x="4249394" y="4192128"/>
                  </a:lnTo>
                  <a:lnTo>
                    <a:pt x="4297359" y="4164801"/>
                  </a:lnTo>
                  <a:lnTo>
                    <a:pt x="4344747" y="4136218"/>
                  </a:lnTo>
                  <a:lnTo>
                    <a:pt x="4391492" y="4106351"/>
                  </a:lnTo>
                  <a:lnTo>
                    <a:pt x="4437528" y="4075172"/>
                  </a:lnTo>
                  <a:lnTo>
                    <a:pt x="4482790" y="4042653"/>
                  </a:lnTo>
                  <a:lnTo>
                    <a:pt x="4527212" y="4008767"/>
                  </a:lnTo>
                  <a:lnTo>
                    <a:pt x="4570729" y="3973486"/>
                  </a:lnTo>
                  <a:lnTo>
                    <a:pt x="4613275" y="3936781"/>
                  </a:lnTo>
                  <a:lnTo>
                    <a:pt x="4654784" y="3898625"/>
                  </a:lnTo>
                  <a:lnTo>
                    <a:pt x="4695191" y="3858990"/>
                  </a:lnTo>
                  <a:lnTo>
                    <a:pt x="4734430" y="3817849"/>
                  </a:lnTo>
                  <a:lnTo>
                    <a:pt x="4772436" y="3775172"/>
                  </a:lnTo>
                  <a:lnTo>
                    <a:pt x="4809142" y="3730933"/>
                  </a:lnTo>
                  <a:lnTo>
                    <a:pt x="4844484" y="3685104"/>
                  </a:lnTo>
                  <a:lnTo>
                    <a:pt x="4878395" y="3637656"/>
                  </a:lnTo>
                  <a:lnTo>
                    <a:pt x="4910810" y="3588562"/>
                  </a:lnTo>
                  <a:lnTo>
                    <a:pt x="4919891" y="3583619"/>
                  </a:lnTo>
                  <a:lnTo>
                    <a:pt x="4928542" y="3576547"/>
                  </a:lnTo>
                  <a:lnTo>
                    <a:pt x="4935742" y="3568119"/>
                  </a:lnTo>
                  <a:lnTo>
                    <a:pt x="4940465" y="3559111"/>
                  </a:lnTo>
                  <a:lnTo>
                    <a:pt x="4960465" y="3522497"/>
                  </a:lnTo>
                  <a:lnTo>
                    <a:pt x="4988175" y="3494222"/>
                  </a:lnTo>
                  <a:lnTo>
                    <a:pt x="5020425" y="3470759"/>
                  </a:lnTo>
                  <a:lnTo>
                    <a:pt x="5054041" y="3448583"/>
                  </a:lnTo>
                  <a:lnTo>
                    <a:pt x="5083277" y="3428137"/>
                  </a:lnTo>
                  <a:lnTo>
                    <a:pt x="5110813" y="3405739"/>
                  </a:lnTo>
                  <a:lnTo>
                    <a:pt x="5134086" y="3379903"/>
                  </a:lnTo>
                  <a:lnTo>
                    <a:pt x="5150535" y="3349142"/>
                  </a:lnTo>
                  <a:lnTo>
                    <a:pt x="5154694" y="3333563"/>
                  </a:lnTo>
                  <a:lnTo>
                    <a:pt x="5154285" y="3324031"/>
                  </a:lnTo>
                  <a:lnTo>
                    <a:pt x="5150242" y="3319256"/>
                  </a:lnTo>
                  <a:lnTo>
                    <a:pt x="5143500" y="3317951"/>
                  </a:lnTo>
                  <a:lnTo>
                    <a:pt x="5139105" y="3317951"/>
                  </a:lnTo>
                  <a:lnTo>
                    <a:pt x="5117820" y="3322116"/>
                  </a:lnTo>
                  <a:lnTo>
                    <a:pt x="5107330" y="3322116"/>
                  </a:lnTo>
                  <a:lnTo>
                    <a:pt x="5102555" y="3320580"/>
                  </a:lnTo>
                  <a:lnTo>
                    <a:pt x="5100142" y="3315614"/>
                  </a:lnTo>
                  <a:lnTo>
                    <a:pt x="5119194" y="3292562"/>
                  </a:lnTo>
                  <a:lnTo>
                    <a:pt x="5139326" y="3269637"/>
                  </a:lnTo>
                  <a:lnTo>
                    <a:pt x="5156865" y="3245944"/>
                  </a:lnTo>
                  <a:lnTo>
                    <a:pt x="5168138" y="3220592"/>
                  </a:lnTo>
                  <a:lnTo>
                    <a:pt x="5182665" y="3174333"/>
                  </a:lnTo>
                  <a:lnTo>
                    <a:pt x="5200840" y="3131161"/>
                  </a:lnTo>
                  <a:lnTo>
                    <a:pt x="5222626" y="3090915"/>
                  </a:lnTo>
                  <a:lnTo>
                    <a:pt x="5247989" y="3053430"/>
                  </a:lnTo>
                  <a:lnTo>
                    <a:pt x="5276892" y="3018544"/>
                  </a:lnTo>
                  <a:lnTo>
                    <a:pt x="5309302" y="2986094"/>
                  </a:lnTo>
                  <a:lnTo>
                    <a:pt x="5345181" y="2955915"/>
                  </a:lnTo>
                  <a:lnTo>
                    <a:pt x="5384495" y="2927845"/>
                  </a:lnTo>
                  <a:lnTo>
                    <a:pt x="5406577" y="2909925"/>
                  </a:lnTo>
                  <a:lnTo>
                    <a:pt x="5427718" y="2890167"/>
                  </a:lnTo>
                  <a:lnTo>
                    <a:pt x="5450980" y="2873138"/>
                  </a:lnTo>
                  <a:lnTo>
                    <a:pt x="5479427" y="2863405"/>
                  </a:lnTo>
                  <a:lnTo>
                    <a:pt x="5523239" y="2845926"/>
                  </a:lnTo>
                  <a:lnTo>
                    <a:pt x="5546846" y="2813912"/>
                  </a:lnTo>
                  <a:lnTo>
                    <a:pt x="5560114" y="2774430"/>
                  </a:lnTo>
                  <a:lnTo>
                    <a:pt x="5572909" y="2734547"/>
                  </a:lnTo>
                  <a:lnTo>
                    <a:pt x="5595099" y="2701328"/>
                  </a:lnTo>
                  <a:lnTo>
                    <a:pt x="5602001" y="2693448"/>
                  </a:lnTo>
                  <a:lnTo>
                    <a:pt x="5607654" y="2683722"/>
                  </a:lnTo>
                  <a:lnTo>
                    <a:pt x="5611167" y="2673449"/>
                  </a:lnTo>
                  <a:lnTo>
                    <a:pt x="5611647" y="2663926"/>
                  </a:lnTo>
                  <a:lnTo>
                    <a:pt x="5608143" y="2651505"/>
                  </a:lnTo>
                  <a:lnTo>
                    <a:pt x="5602368" y="2639412"/>
                  </a:lnTo>
                  <a:lnTo>
                    <a:pt x="5595315" y="2627657"/>
                  </a:lnTo>
                  <a:lnTo>
                    <a:pt x="5587974" y="2616250"/>
                  </a:lnTo>
                  <a:lnTo>
                    <a:pt x="5579995" y="2605215"/>
                  </a:lnTo>
                  <a:lnTo>
                    <a:pt x="5572677" y="2594071"/>
                  </a:lnTo>
                  <a:lnTo>
                    <a:pt x="5568579" y="2582044"/>
                  </a:lnTo>
                  <a:lnTo>
                    <a:pt x="5570258" y="2568359"/>
                  </a:lnTo>
                  <a:lnTo>
                    <a:pt x="5572480" y="2562415"/>
                  </a:lnTo>
                  <a:lnTo>
                    <a:pt x="5571972" y="2545905"/>
                  </a:lnTo>
                  <a:lnTo>
                    <a:pt x="5583085" y="2545905"/>
                  </a:lnTo>
                  <a:lnTo>
                    <a:pt x="5587301" y="2548204"/>
                  </a:lnTo>
                  <a:lnTo>
                    <a:pt x="5593321" y="2554223"/>
                  </a:lnTo>
                  <a:lnTo>
                    <a:pt x="5607545" y="2566703"/>
                  </a:lnTo>
                  <a:lnTo>
                    <a:pt x="5620912" y="2575039"/>
                  </a:lnTo>
                  <a:lnTo>
                    <a:pt x="5633554" y="2579698"/>
                  </a:lnTo>
                  <a:lnTo>
                    <a:pt x="5645607" y="2581147"/>
                  </a:lnTo>
                  <a:lnTo>
                    <a:pt x="5669595" y="2575786"/>
                  </a:lnTo>
                  <a:lnTo>
                    <a:pt x="5692778" y="2562588"/>
                  </a:lnTo>
                  <a:lnTo>
                    <a:pt x="5716394" y="2545888"/>
                  </a:lnTo>
                  <a:lnTo>
                    <a:pt x="5741682" y="2530017"/>
                  </a:lnTo>
                  <a:close/>
                </a:path>
              </a:pathLst>
            </a:custGeom>
            <a:solidFill>
              <a:srgbClr val="F3F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51575" y="2803766"/>
              <a:ext cx="1735607" cy="216486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12751" y="2200242"/>
            <a:ext cx="3532504" cy="29686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325120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New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Millennium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also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saw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emergence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host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celebrities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who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450" b="1" spc="370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their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names,</a:t>
            </a:r>
            <a:r>
              <a:rPr sz="1450" b="1" spc="37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images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and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likenesses</a:t>
            </a:r>
            <a:r>
              <a:rPr sz="1450" b="1" spc="4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4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4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wide</a:t>
            </a:r>
            <a:r>
              <a:rPr sz="1450" b="1" spc="4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variety</a:t>
            </a:r>
            <a:r>
              <a:rPr sz="1450" b="1" spc="43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4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licensed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products,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some</a:t>
            </a:r>
            <a:r>
              <a:rPr sz="1450" b="1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450" b="1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extraordinary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success.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One</a:t>
            </a:r>
            <a:r>
              <a:rPr sz="1450" b="1" spc="3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most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successful</a:t>
            </a:r>
            <a:r>
              <a:rPr sz="1450" b="1" spc="3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celebrity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programs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decade</a:t>
            </a:r>
            <a:r>
              <a:rPr sz="1450" b="1" spc="3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JESSICA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SIMPSON</a:t>
            </a:r>
            <a:r>
              <a:rPr sz="1450" b="1" spc="4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brand</a:t>
            </a:r>
            <a:r>
              <a:rPr sz="1450" b="1" spc="4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program</a:t>
            </a:r>
            <a:r>
              <a:rPr sz="1450" b="1" spc="4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which,</a:t>
            </a:r>
            <a:r>
              <a:rPr sz="1450" b="1" spc="4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through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efforts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her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master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licensee,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Camuto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Group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(headed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Vince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Camuto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of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NINE</a:t>
            </a:r>
            <a:r>
              <a:rPr sz="1450" b="1" spc="2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WEST</a:t>
            </a:r>
            <a:r>
              <a:rPr sz="1450" b="1" spc="3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fame),</a:t>
            </a:r>
            <a:r>
              <a:rPr sz="1450" b="1" spc="3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become</a:t>
            </a:r>
            <a:r>
              <a:rPr sz="1450" b="1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2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billion-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dollar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brand</a:t>
            </a:r>
            <a:r>
              <a:rPr sz="1450" b="1" spc="4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at</a:t>
            </a:r>
            <a:r>
              <a:rPr sz="1450" b="1" spc="4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retail</a:t>
            </a:r>
            <a:r>
              <a:rPr sz="1450" b="1" spc="45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before</a:t>
            </a:r>
            <a:r>
              <a:rPr sz="1450" b="1" spc="4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being</a:t>
            </a:r>
            <a:r>
              <a:rPr sz="1450" b="1" spc="43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acquired</a:t>
            </a:r>
            <a:r>
              <a:rPr sz="1450" b="1" spc="4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by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Sequential</a:t>
            </a:r>
            <a:r>
              <a:rPr sz="1450" b="1" spc="4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Brands</a:t>
            </a:r>
            <a:r>
              <a:rPr sz="1450" b="1" spc="3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which</a:t>
            </a:r>
            <a:r>
              <a:rPr sz="1450" b="1" spc="3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also</a:t>
            </a:r>
            <a:r>
              <a:rPr sz="1450" b="1" spc="3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owned</a:t>
            </a:r>
            <a:r>
              <a:rPr sz="1450" b="1" spc="3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13805" y="5143167"/>
            <a:ext cx="1130935" cy="4781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80365" algn="l"/>
              </a:tabLst>
            </a:pP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MARTHA</a:t>
            </a:r>
            <a:endParaRPr sz="1450">
              <a:latin typeface="Candara"/>
              <a:cs typeface="Candara"/>
            </a:endParaRPr>
          </a:p>
          <a:p>
            <a:pPr marL="23495">
              <a:lnSpc>
                <a:spcPct val="100000"/>
              </a:lnSpc>
              <a:spcBef>
                <a:spcPts val="40"/>
              </a:spcBef>
              <a:tabLst>
                <a:tab pos="501015" algn="l"/>
              </a:tabLst>
            </a:pP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EMERIL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2751" y="5143167"/>
            <a:ext cx="2260600" cy="7035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90"/>
              </a:spcBef>
              <a:tabLst>
                <a:tab pos="1023619" algn="l"/>
                <a:tab pos="1043305" algn="l"/>
                <a:tab pos="1506220" algn="l"/>
                <a:tab pos="1708785" algn="l"/>
              </a:tabLst>
            </a:pP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controlled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		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licensing STEWART,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ELLEN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TRACY</a:t>
            </a:r>
            <a:endParaRPr sz="1450">
              <a:latin typeface="Candara"/>
              <a:cs typeface="Candara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LAGASSE,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among</a:t>
            </a:r>
            <a:r>
              <a:rPr sz="1450" b="1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other.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477755" y="1318148"/>
            <a:ext cx="282067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55065" marR="5080" indent="-1143000">
              <a:lnSpc>
                <a:spcPct val="101499"/>
              </a:lnSpc>
              <a:spcBef>
                <a:spcPts val="95"/>
              </a:spcBef>
            </a:pPr>
            <a:r>
              <a:rPr dirty="0"/>
              <a:t>JESSICA</a:t>
            </a:r>
            <a:r>
              <a:rPr spc="70" dirty="0"/>
              <a:t> </a:t>
            </a:r>
            <a:r>
              <a:rPr dirty="0"/>
              <a:t>SIMPSON</a:t>
            </a:r>
            <a:r>
              <a:rPr spc="80" dirty="0"/>
              <a:t> </a:t>
            </a:r>
            <a:r>
              <a:rPr spc="-10" dirty="0"/>
              <a:t>BRAND </a:t>
            </a:r>
            <a:r>
              <a:rPr spc="-20" dirty="0"/>
              <a:t>2005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0063" y="3022673"/>
            <a:ext cx="7461250" cy="219392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537970" marR="5080" indent="645795" algn="just">
              <a:lnSpc>
                <a:spcPct val="102200"/>
              </a:lnSpc>
              <a:spcBef>
                <a:spcPts val="65"/>
              </a:spcBef>
            </a:pP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50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property</a:t>
            </a:r>
            <a:r>
              <a:rPr sz="155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PLEASANT</a:t>
            </a:r>
            <a:r>
              <a:rPr sz="1550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GOAT</a:t>
            </a:r>
            <a:r>
              <a:rPr sz="1550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550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BIG</a:t>
            </a:r>
            <a:r>
              <a:rPr sz="1550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BIG</a:t>
            </a:r>
            <a:r>
              <a:rPr sz="1550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WOLF</a:t>
            </a:r>
            <a:r>
              <a:rPr sz="1550" i="1" dirty="0">
                <a:solidFill>
                  <a:srgbClr val="231F20"/>
                </a:solidFill>
                <a:latin typeface="Candara"/>
                <a:cs typeface="Candara"/>
              </a:rPr>
              <a:t>,</a:t>
            </a:r>
            <a:r>
              <a:rPr sz="1550" i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550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" dirty="0">
                <a:solidFill>
                  <a:srgbClr val="231F20"/>
                </a:solidFill>
                <a:latin typeface="Candara"/>
                <a:cs typeface="Candara"/>
              </a:rPr>
              <a:t>Chinese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animated</a:t>
            </a:r>
            <a:r>
              <a:rPr sz="155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television</a:t>
            </a:r>
            <a:r>
              <a:rPr sz="1550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series,</a:t>
            </a:r>
            <a:r>
              <a:rPr sz="1550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55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launched</a:t>
            </a:r>
            <a:r>
              <a:rPr sz="155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550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China</a:t>
            </a:r>
            <a:r>
              <a:rPr sz="1550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550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2005.</a:t>
            </a:r>
            <a:r>
              <a:rPr sz="155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Created</a:t>
            </a:r>
            <a:r>
              <a:rPr sz="155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25" dirty="0">
                <a:solidFill>
                  <a:srgbClr val="231F20"/>
                </a:solidFill>
                <a:latin typeface="Candara"/>
                <a:cs typeface="Candara"/>
              </a:rPr>
              <a:t>by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Huang</a:t>
            </a:r>
            <a:r>
              <a:rPr sz="1550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Weiming,</a:t>
            </a:r>
            <a:r>
              <a:rPr sz="155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Lin</a:t>
            </a:r>
            <a:r>
              <a:rPr sz="1550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Yuting</a:t>
            </a:r>
            <a:r>
              <a:rPr sz="155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55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Luo</a:t>
            </a:r>
            <a:r>
              <a:rPr sz="155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Yinggeng,</a:t>
            </a:r>
            <a:r>
              <a:rPr sz="1550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550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is</a:t>
            </a:r>
            <a:r>
              <a:rPr sz="155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broadcast</a:t>
            </a:r>
            <a:r>
              <a:rPr sz="155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55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20" dirty="0">
                <a:solidFill>
                  <a:srgbClr val="231F20"/>
                </a:solidFill>
                <a:latin typeface="Candara"/>
                <a:cs typeface="Candara"/>
              </a:rPr>
              <a:t>more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55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40</a:t>
            </a:r>
            <a:r>
              <a:rPr sz="155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local</a:t>
            </a:r>
            <a:r>
              <a:rPr sz="155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television</a:t>
            </a:r>
            <a:r>
              <a:rPr sz="1550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stations</a:t>
            </a:r>
            <a:r>
              <a:rPr sz="1550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55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almost</a:t>
            </a:r>
            <a:r>
              <a:rPr sz="155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1000</a:t>
            </a:r>
            <a:r>
              <a:rPr sz="1550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episodes</a:t>
            </a:r>
            <a:r>
              <a:rPr sz="1550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have</a:t>
            </a:r>
            <a:r>
              <a:rPr sz="155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20" dirty="0">
                <a:solidFill>
                  <a:srgbClr val="231F20"/>
                </a:solidFill>
                <a:latin typeface="Candara"/>
                <a:cs typeface="Candara"/>
              </a:rPr>
              <a:t>been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aired.</a:t>
            </a:r>
            <a:r>
              <a:rPr sz="1550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50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550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motion</a:t>
            </a:r>
            <a:r>
              <a:rPr sz="1550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picture</a:t>
            </a:r>
            <a:r>
              <a:rPr sz="1550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based</a:t>
            </a:r>
            <a:r>
              <a:rPr sz="1550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550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50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television</a:t>
            </a:r>
            <a:r>
              <a:rPr sz="1550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series</a:t>
            </a:r>
            <a:r>
              <a:rPr sz="1550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550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25" dirty="0">
                <a:solidFill>
                  <a:srgbClr val="231F20"/>
                </a:solidFill>
                <a:latin typeface="Candara"/>
                <a:cs typeface="Candara"/>
              </a:rPr>
              <a:t>re-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leased</a:t>
            </a:r>
            <a:r>
              <a:rPr sz="1550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550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2009</a:t>
            </a:r>
            <a:r>
              <a:rPr sz="1550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550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set</a:t>
            </a:r>
            <a:r>
              <a:rPr sz="155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55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box</a:t>
            </a:r>
            <a:r>
              <a:rPr sz="1550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office</a:t>
            </a:r>
            <a:r>
              <a:rPr sz="155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record</a:t>
            </a:r>
            <a:r>
              <a:rPr sz="1550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550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China</a:t>
            </a:r>
            <a:r>
              <a:rPr sz="1550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55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550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Chinese</a:t>
            </a:r>
            <a:r>
              <a:rPr sz="155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20" dirty="0">
                <a:solidFill>
                  <a:srgbClr val="231F20"/>
                </a:solidFill>
                <a:latin typeface="Candara"/>
                <a:cs typeface="Candara"/>
              </a:rPr>
              <a:t>ani-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mated</a:t>
            </a:r>
            <a:r>
              <a:rPr sz="155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film,</a:t>
            </a:r>
            <a:r>
              <a:rPr sz="155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earning more</a:t>
            </a:r>
            <a:r>
              <a:rPr sz="155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55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$8</a:t>
            </a:r>
            <a:r>
              <a:rPr sz="155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million</a:t>
            </a:r>
            <a:r>
              <a:rPr sz="155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during</a:t>
            </a:r>
            <a:r>
              <a:rPr sz="155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5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opening</a:t>
            </a:r>
            <a:r>
              <a:rPr sz="155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" dirty="0">
                <a:solidFill>
                  <a:srgbClr val="231F20"/>
                </a:solidFill>
                <a:latin typeface="Candara"/>
                <a:cs typeface="Candara"/>
              </a:rPr>
              <a:t>weekend.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55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second</a:t>
            </a:r>
            <a:r>
              <a:rPr sz="1550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movie</a:t>
            </a:r>
            <a:r>
              <a:rPr sz="155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55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released</a:t>
            </a:r>
            <a:r>
              <a:rPr sz="155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55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2010.</a:t>
            </a:r>
            <a:r>
              <a:rPr sz="155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550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is</a:t>
            </a:r>
            <a:r>
              <a:rPr sz="1550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one</a:t>
            </a:r>
            <a:r>
              <a:rPr sz="155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55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550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most</a:t>
            </a:r>
            <a:r>
              <a:rPr sz="155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popular</a:t>
            </a:r>
            <a:r>
              <a:rPr sz="155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25" dirty="0">
                <a:solidFill>
                  <a:srgbClr val="231F20"/>
                </a:solidFill>
                <a:latin typeface="Candara"/>
                <a:cs typeface="Candara"/>
              </a:rPr>
              <a:t>li-</a:t>
            </a:r>
            <a:endParaRPr sz="1550">
              <a:latin typeface="Candara"/>
              <a:cs typeface="Candara"/>
            </a:endParaRPr>
          </a:p>
          <a:p>
            <a:pPr marL="12700" algn="just">
              <a:lnSpc>
                <a:spcPct val="100000"/>
              </a:lnSpc>
              <a:spcBef>
                <a:spcPts val="45"/>
              </a:spcBef>
            </a:pP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censed </a:t>
            </a:r>
            <a:r>
              <a:rPr sz="1550" spc="-10" dirty="0">
                <a:solidFill>
                  <a:srgbClr val="231F20"/>
                </a:solidFill>
                <a:latin typeface="Candara"/>
                <a:cs typeface="Candara"/>
              </a:rPr>
              <a:t>characters</a:t>
            </a:r>
            <a:r>
              <a:rPr sz="155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55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550" spc="-10" dirty="0">
                <a:solidFill>
                  <a:srgbClr val="231F20"/>
                </a:solidFill>
                <a:latin typeface="Candara"/>
                <a:cs typeface="Candara"/>
              </a:rPr>
              <a:t>China.</a:t>
            </a:r>
            <a:endParaRPr sz="1550">
              <a:latin typeface="Candara"/>
              <a:cs typeface="Candar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5405" y="3030156"/>
            <a:ext cx="1356702" cy="188083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8422017" y="1057275"/>
            <a:ext cx="1636395" cy="5658485"/>
          </a:xfrm>
          <a:custGeom>
            <a:avLst/>
            <a:gdLst/>
            <a:ahLst/>
            <a:cxnLst/>
            <a:rect l="l" t="t" r="r" b="b"/>
            <a:pathLst>
              <a:path w="1636395" h="5658484">
                <a:moveTo>
                  <a:pt x="1636382" y="5657862"/>
                </a:moveTo>
                <a:lnTo>
                  <a:pt x="1636382" y="0"/>
                </a:lnTo>
                <a:lnTo>
                  <a:pt x="500621" y="0"/>
                </a:lnTo>
                <a:lnTo>
                  <a:pt x="448579" y="18188"/>
                </a:lnTo>
                <a:lnTo>
                  <a:pt x="345339" y="55974"/>
                </a:lnTo>
                <a:lnTo>
                  <a:pt x="293659" y="74163"/>
                </a:lnTo>
                <a:lnTo>
                  <a:pt x="241617" y="90944"/>
                </a:lnTo>
                <a:lnTo>
                  <a:pt x="247558" y="102413"/>
                </a:lnTo>
                <a:lnTo>
                  <a:pt x="253495" y="109467"/>
                </a:lnTo>
                <a:lnTo>
                  <a:pt x="259426" y="113026"/>
                </a:lnTo>
                <a:lnTo>
                  <a:pt x="265353" y="114007"/>
                </a:lnTo>
                <a:lnTo>
                  <a:pt x="269887" y="114007"/>
                </a:lnTo>
                <a:lnTo>
                  <a:pt x="274408" y="112547"/>
                </a:lnTo>
                <a:lnTo>
                  <a:pt x="278917" y="111480"/>
                </a:lnTo>
                <a:lnTo>
                  <a:pt x="324035" y="104580"/>
                </a:lnTo>
                <a:lnTo>
                  <a:pt x="369372" y="97117"/>
                </a:lnTo>
                <a:lnTo>
                  <a:pt x="414573" y="87823"/>
                </a:lnTo>
                <a:lnTo>
                  <a:pt x="459279" y="75431"/>
                </a:lnTo>
                <a:lnTo>
                  <a:pt x="503135" y="58674"/>
                </a:lnTo>
                <a:lnTo>
                  <a:pt x="509193" y="56629"/>
                </a:lnTo>
                <a:lnTo>
                  <a:pt x="515569" y="55295"/>
                </a:lnTo>
                <a:lnTo>
                  <a:pt x="521627" y="55295"/>
                </a:lnTo>
                <a:lnTo>
                  <a:pt x="552183" y="93282"/>
                </a:lnTo>
                <a:lnTo>
                  <a:pt x="547966" y="109647"/>
                </a:lnTo>
                <a:lnTo>
                  <a:pt x="502333" y="149343"/>
                </a:lnTo>
                <a:lnTo>
                  <a:pt x="453067" y="157227"/>
                </a:lnTo>
                <a:lnTo>
                  <a:pt x="428434" y="158419"/>
                </a:lnTo>
                <a:lnTo>
                  <a:pt x="380105" y="170611"/>
                </a:lnTo>
                <a:lnTo>
                  <a:pt x="341945" y="190421"/>
                </a:lnTo>
                <a:lnTo>
                  <a:pt x="312756" y="219107"/>
                </a:lnTo>
                <a:lnTo>
                  <a:pt x="291341" y="257928"/>
                </a:lnTo>
                <a:lnTo>
                  <a:pt x="276504" y="308140"/>
                </a:lnTo>
                <a:lnTo>
                  <a:pt x="294962" y="300563"/>
                </a:lnTo>
                <a:lnTo>
                  <a:pt x="313412" y="295746"/>
                </a:lnTo>
                <a:lnTo>
                  <a:pt x="331845" y="293207"/>
                </a:lnTo>
                <a:lnTo>
                  <a:pt x="350253" y="292468"/>
                </a:lnTo>
                <a:lnTo>
                  <a:pt x="362847" y="292752"/>
                </a:lnTo>
                <a:lnTo>
                  <a:pt x="375424" y="293500"/>
                </a:lnTo>
                <a:lnTo>
                  <a:pt x="425519" y="298040"/>
                </a:lnTo>
                <a:lnTo>
                  <a:pt x="437978" y="298788"/>
                </a:lnTo>
                <a:lnTo>
                  <a:pt x="478128" y="297229"/>
                </a:lnTo>
                <a:lnTo>
                  <a:pt x="509409" y="289432"/>
                </a:lnTo>
                <a:lnTo>
                  <a:pt x="513537" y="288848"/>
                </a:lnTo>
                <a:lnTo>
                  <a:pt x="517690" y="288848"/>
                </a:lnTo>
                <a:lnTo>
                  <a:pt x="530648" y="290934"/>
                </a:lnTo>
                <a:lnTo>
                  <a:pt x="541254" y="297484"/>
                </a:lnTo>
                <a:lnTo>
                  <a:pt x="547022" y="308940"/>
                </a:lnTo>
                <a:lnTo>
                  <a:pt x="545464" y="325742"/>
                </a:lnTo>
                <a:lnTo>
                  <a:pt x="536665" y="344302"/>
                </a:lnTo>
                <a:lnTo>
                  <a:pt x="528672" y="359516"/>
                </a:lnTo>
                <a:lnTo>
                  <a:pt x="529037" y="369803"/>
                </a:lnTo>
                <a:lnTo>
                  <a:pt x="545312" y="373583"/>
                </a:lnTo>
                <a:lnTo>
                  <a:pt x="549465" y="373583"/>
                </a:lnTo>
                <a:lnTo>
                  <a:pt x="587064" y="364888"/>
                </a:lnTo>
                <a:lnTo>
                  <a:pt x="617892" y="324000"/>
                </a:lnTo>
                <a:lnTo>
                  <a:pt x="627710" y="296405"/>
                </a:lnTo>
                <a:lnTo>
                  <a:pt x="634710" y="286172"/>
                </a:lnTo>
                <a:lnTo>
                  <a:pt x="644258" y="278210"/>
                </a:lnTo>
                <a:lnTo>
                  <a:pt x="655463" y="273047"/>
                </a:lnTo>
                <a:lnTo>
                  <a:pt x="667435" y="271208"/>
                </a:lnTo>
                <a:lnTo>
                  <a:pt x="673480" y="271208"/>
                </a:lnTo>
                <a:lnTo>
                  <a:pt x="703016" y="305206"/>
                </a:lnTo>
                <a:lnTo>
                  <a:pt x="703184" y="324550"/>
                </a:lnTo>
                <a:lnTo>
                  <a:pt x="702411" y="343344"/>
                </a:lnTo>
                <a:lnTo>
                  <a:pt x="690262" y="393217"/>
                </a:lnTo>
                <a:lnTo>
                  <a:pt x="650138" y="416687"/>
                </a:lnTo>
                <a:lnTo>
                  <a:pt x="618136" y="426038"/>
                </a:lnTo>
                <a:lnTo>
                  <a:pt x="584992" y="436489"/>
                </a:lnTo>
                <a:lnTo>
                  <a:pt x="510578" y="460692"/>
                </a:lnTo>
                <a:lnTo>
                  <a:pt x="531171" y="469646"/>
                </a:lnTo>
                <a:lnTo>
                  <a:pt x="550662" y="475824"/>
                </a:lnTo>
                <a:lnTo>
                  <a:pt x="569196" y="479401"/>
                </a:lnTo>
                <a:lnTo>
                  <a:pt x="586917" y="480555"/>
                </a:lnTo>
                <a:lnTo>
                  <a:pt x="605931" y="479193"/>
                </a:lnTo>
                <a:lnTo>
                  <a:pt x="624324" y="475267"/>
                </a:lnTo>
                <a:lnTo>
                  <a:pt x="642305" y="469019"/>
                </a:lnTo>
                <a:lnTo>
                  <a:pt x="690878" y="446128"/>
                </a:lnTo>
                <a:lnTo>
                  <a:pt x="723474" y="432488"/>
                </a:lnTo>
                <a:lnTo>
                  <a:pt x="756337" y="422387"/>
                </a:lnTo>
                <a:lnTo>
                  <a:pt x="787933" y="418439"/>
                </a:lnTo>
                <a:lnTo>
                  <a:pt x="799845" y="419164"/>
                </a:lnTo>
                <a:lnTo>
                  <a:pt x="811209" y="421449"/>
                </a:lnTo>
                <a:lnTo>
                  <a:pt x="821930" y="425458"/>
                </a:lnTo>
                <a:lnTo>
                  <a:pt x="852676" y="443716"/>
                </a:lnTo>
                <a:lnTo>
                  <a:pt x="872736" y="451716"/>
                </a:lnTo>
                <a:lnTo>
                  <a:pt x="892212" y="456026"/>
                </a:lnTo>
                <a:lnTo>
                  <a:pt x="911224" y="457314"/>
                </a:lnTo>
                <a:lnTo>
                  <a:pt x="937029" y="455353"/>
                </a:lnTo>
                <a:lnTo>
                  <a:pt x="962496" y="450654"/>
                </a:lnTo>
                <a:lnTo>
                  <a:pt x="987947" y="444996"/>
                </a:lnTo>
                <a:lnTo>
                  <a:pt x="1055916" y="432133"/>
                </a:lnTo>
                <a:lnTo>
                  <a:pt x="1080479" y="423392"/>
                </a:lnTo>
                <a:lnTo>
                  <a:pt x="1094451" y="414292"/>
                </a:lnTo>
                <a:lnTo>
                  <a:pt x="1104892" y="405191"/>
                </a:lnTo>
                <a:lnTo>
                  <a:pt x="1118863" y="396450"/>
                </a:lnTo>
                <a:lnTo>
                  <a:pt x="1143423" y="388427"/>
                </a:lnTo>
                <a:lnTo>
                  <a:pt x="1208677" y="377824"/>
                </a:lnTo>
                <a:lnTo>
                  <a:pt x="1232449" y="373268"/>
                </a:lnTo>
                <a:lnTo>
                  <a:pt x="1257321" y="369384"/>
                </a:lnTo>
                <a:lnTo>
                  <a:pt x="1283665" y="367741"/>
                </a:lnTo>
                <a:lnTo>
                  <a:pt x="1301373" y="368582"/>
                </a:lnTo>
                <a:lnTo>
                  <a:pt x="1319931" y="371373"/>
                </a:lnTo>
                <a:lnTo>
                  <a:pt x="1339434" y="376517"/>
                </a:lnTo>
                <a:lnTo>
                  <a:pt x="1359979" y="384416"/>
                </a:lnTo>
                <a:lnTo>
                  <a:pt x="1304124" y="412654"/>
                </a:lnTo>
                <a:lnTo>
                  <a:pt x="1251459" y="437605"/>
                </a:lnTo>
                <a:lnTo>
                  <a:pt x="1201606" y="459759"/>
                </a:lnTo>
                <a:lnTo>
                  <a:pt x="1154190" y="479609"/>
                </a:lnTo>
                <a:lnTo>
                  <a:pt x="1108831" y="497643"/>
                </a:lnTo>
                <a:lnTo>
                  <a:pt x="1065154" y="514355"/>
                </a:lnTo>
                <a:lnTo>
                  <a:pt x="981335" y="545771"/>
                </a:lnTo>
                <a:lnTo>
                  <a:pt x="940439" y="561458"/>
                </a:lnTo>
                <a:lnTo>
                  <a:pt x="899715" y="577785"/>
                </a:lnTo>
                <a:lnTo>
                  <a:pt x="858786" y="595244"/>
                </a:lnTo>
                <a:lnTo>
                  <a:pt x="817276" y="614324"/>
                </a:lnTo>
                <a:lnTo>
                  <a:pt x="774806" y="635518"/>
                </a:lnTo>
                <a:lnTo>
                  <a:pt x="731000" y="659316"/>
                </a:lnTo>
                <a:lnTo>
                  <a:pt x="685481" y="686209"/>
                </a:lnTo>
                <a:lnTo>
                  <a:pt x="637871" y="716687"/>
                </a:lnTo>
                <a:lnTo>
                  <a:pt x="587794" y="751243"/>
                </a:lnTo>
                <a:lnTo>
                  <a:pt x="594029" y="761504"/>
                </a:lnTo>
                <a:lnTo>
                  <a:pt x="600265" y="764438"/>
                </a:lnTo>
                <a:lnTo>
                  <a:pt x="612724" y="764438"/>
                </a:lnTo>
                <a:lnTo>
                  <a:pt x="618959" y="761504"/>
                </a:lnTo>
                <a:lnTo>
                  <a:pt x="625195" y="760031"/>
                </a:lnTo>
                <a:lnTo>
                  <a:pt x="644687" y="756484"/>
                </a:lnTo>
                <a:lnTo>
                  <a:pt x="651040" y="756030"/>
                </a:lnTo>
                <a:lnTo>
                  <a:pt x="659209" y="757208"/>
                </a:lnTo>
                <a:lnTo>
                  <a:pt x="666227" y="761461"/>
                </a:lnTo>
                <a:lnTo>
                  <a:pt x="671633" y="769870"/>
                </a:lnTo>
                <a:lnTo>
                  <a:pt x="674966" y="783513"/>
                </a:lnTo>
                <a:lnTo>
                  <a:pt x="673691" y="802804"/>
                </a:lnTo>
                <a:lnTo>
                  <a:pt x="666570" y="816873"/>
                </a:lnTo>
                <a:lnTo>
                  <a:pt x="654323" y="825994"/>
                </a:lnTo>
                <a:lnTo>
                  <a:pt x="584739" y="844209"/>
                </a:lnTo>
                <a:lnTo>
                  <a:pt x="533936" y="865701"/>
                </a:lnTo>
                <a:lnTo>
                  <a:pt x="484547" y="891594"/>
                </a:lnTo>
                <a:lnTo>
                  <a:pt x="435863" y="918565"/>
                </a:lnTo>
                <a:lnTo>
                  <a:pt x="395111" y="948269"/>
                </a:lnTo>
                <a:lnTo>
                  <a:pt x="384420" y="972609"/>
                </a:lnTo>
                <a:lnTo>
                  <a:pt x="386105" y="1006576"/>
                </a:lnTo>
                <a:lnTo>
                  <a:pt x="392518" y="1010361"/>
                </a:lnTo>
                <a:lnTo>
                  <a:pt x="398449" y="1011808"/>
                </a:lnTo>
                <a:lnTo>
                  <a:pt x="404050" y="1011808"/>
                </a:lnTo>
                <a:lnTo>
                  <a:pt x="415683" y="1009921"/>
                </a:lnTo>
                <a:lnTo>
                  <a:pt x="426693" y="1005606"/>
                </a:lnTo>
                <a:lnTo>
                  <a:pt x="437452" y="1000884"/>
                </a:lnTo>
                <a:lnTo>
                  <a:pt x="448335" y="997775"/>
                </a:lnTo>
                <a:lnTo>
                  <a:pt x="450468" y="997457"/>
                </a:lnTo>
                <a:lnTo>
                  <a:pt x="455548" y="997305"/>
                </a:lnTo>
                <a:lnTo>
                  <a:pt x="473889" y="999023"/>
                </a:lnTo>
                <a:lnTo>
                  <a:pt x="491820" y="1003393"/>
                </a:lnTo>
                <a:lnTo>
                  <a:pt x="503512" y="1009237"/>
                </a:lnTo>
                <a:lnTo>
                  <a:pt x="503135" y="1015377"/>
                </a:lnTo>
                <a:lnTo>
                  <a:pt x="485493" y="1039363"/>
                </a:lnTo>
                <a:lnTo>
                  <a:pt x="490579" y="1068559"/>
                </a:lnTo>
                <a:lnTo>
                  <a:pt x="502243" y="1096911"/>
                </a:lnTo>
                <a:lnTo>
                  <a:pt x="504335" y="1118362"/>
                </a:lnTo>
                <a:lnTo>
                  <a:pt x="480707" y="1126858"/>
                </a:lnTo>
                <a:lnTo>
                  <a:pt x="434501" y="1134672"/>
                </a:lnTo>
                <a:lnTo>
                  <a:pt x="392964" y="1154864"/>
                </a:lnTo>
                <a:lnTo>
                  <a:pt x="354352" y="1182553"/>
                </a:lnTo>
                <a:lnTo>
                  <a:pt x="316919" y="1212861"/>
                </a:lnTo>
                <a:lnTo>
                  <a:pt x="278923" y="1240909"/>
                </a:lnTo>
                <a:lnTo>
                  <a:pt x="238617" y="1261818"/>
                </a:lnTo>
                <a:lnTo>
                  <a:pt x="194259" y="1270711"/>
                </a:lnTo>
                <a:lnTo>
                  <a:pt x="183023" y="1275157"/>
                </a:lnTo>
                <a:lnTo>
                  <a:pt x="175269" y="1286479"/>
                </a:lnTo>
                <a:lnTo>
                  <a:pt x="170777" y="1301652"/>
                </a:lnTo>
                <a:lnTo>
                  <a:pt x="169329" y="1317650"/>
                </a:lnTo>
                <a:lnTo>
                  <a:pt x="172333" y="1333419"/>
                </a:lnTo>
                <a:lnTo>
                  <a:pt x="180247" y="1342586"/>
                </a:lnTo>
                <a:lnTo>
                  <a:pt x="191424" y="1347354"/>
                </a:lnTo>
                <a:lnTo>
                  <a:pt x="204215" y="1349921"/>
                </a:lnTo>
                <a:lnTo>
                  <a:pt x="215036" y="1350098"/>
                </a:lnTo>
                <a:lnTo>
                  <a:pt x="246367" y="1340573"/>
                </a:lnTo>
                <a:lnTo>
                  <a:pt x="254711" y="1340573"/>
                </a:lnTo>
                <a:lnTo>
                  <a:pt x="264701" y="1341823"/>
                </a:lnTo>
                <a:lnTo>
                  <a:pt x="274969" y="1346152"/>
                </a:lnTo>
                <a:lnTo>
                  <a:pt x="285534" y="1354429"/>
                </a:lnTo>
                <a:lnTo>
                  <a:pt x="296417" y="1367523"/>
                </a:lnTo>
                <a:lnTo>
                  <a:pt x="257841" y="1385688"/>
                </a:lnTo>
                <a:lnTo>
                  <a:pt x="222133" y="1407233"/>
                </a:lnTo>
                <a:lnTo>
                  <a:pt x="192764" y="1435538"/>
                </a:lnTo>
                <a:lnTo>
                  <a:pt x="173201" y="1473981"/>
                </a:lnTo>
                <a:lnTo>
                  <a:pt x="166916" y="1525943"/>
                </a:lnTo>
                <a:lnTo>
                  <a:pt x="162314" y="1543132"/>
                </a:lnTo>
                <a:lnTo>
                  <a:pt x="150699" y="1555646"/>
                </a:lnTo>
                <a:lnTo>
                  <a:pt x="135353" y="1564310"/>
                </a:lnTo>
                <a:lnTo>
                  <a:pt x="119557" y="1569948"/>
                </a:lnTo>
                <a:lnTo>
                  <a:pt x="94801" y="1580094"/>
                </a:lnTo>
                <a:lnTo>
                  <a:pt x="72851" y="1593835"/>
                </a:lnTo>
                <a:lnTo>
                  <a:pt x="53690" y="1612527"/>
                </a:lnTo>
                <a:lnTo>
                  <a:pt x="37299" y="1637525"/>
                </a:lnTo>
                <a:lnTo>
                  <a:pt x="37299" y="1660994"/>
                </a:lnTo>
                <a:lnTo>
                  <a:pt x="43792" y="1700412"/>
                </a:lnTo>
                <a:lnTo>
                  <a:pt x="57172" y="1725342"/>
                </a:lnTo>
                <a:lnTo>
                  <a:pt x="76176" y="1738390"/>
                </a:lnTo>
                <a:lnTo>
                  <a:pt x="99542" y="1742160"/>
                </a:lnTo>
                <a:lnTo>
                  <a:pt x="110762" y="1741563"/>
                </a:lnTo>
                <a:lnTo>
                  <a:pt x="181287" y="1723831"/>
                </a:lnTo>
                <a:lnTo>
                  <a:pt x="215823" y="1712841"/>
                </a:lnTo>
                <a:lnTo>
                  <a:pt x="250674" y="1704181"/>
                </a:lnTo>
                <a:lnTo>
                  <a:pt x="286003" y="1700669"/>
                </a:lnTo>
                <a:lnTo>
                  <a:pt x="300851" y="1701391"/>
                </a:lnTo>
                <a:lnTo>
                  <a:pt x="315818" y="1703687"/>
                </a:lnTo>
                <a:lnTo>
                  <a:pt x="330922" y="1707758"/>
                </a:lnTo>
                <a:lnTo>
                  <a:pt x="346176" y="1713801"/>
                </a:lnTo>
                <a:lnTo>
                  <a:pt x="296914" y="1732843"/>
                </a:lnTo>
                <a:lnTo>
                  <a:pt x="246750" y="1747810"/>
                </a:lnTo>
                <a:lnTo>
                  <a:pt x="196445" y="1761474"/>
                </a:lnTo>
                <a:lnTo>
                  <a:pt x="146759" y="1776604"/>
                </a:lnTo>
                <a:lnTo>
                  <a:pt x="98452" y="1795972"/>
                </a:lnTo>
                <a:lnTo>
                  <a:pt x="52285" y="1822348"/>
                </a:lnTo>
                <a:lnTo>
                  <a:pt x="81064" y="1822856"/>
                </a:lnTo>
                <a:lnTo>
                  <a:pt x="131619" y="1821341"/>
                </a:lnTo>
                <a:lnTo>
                  <a:pt x="181636" y="1816973"/>
                </a:lnTo>
                <a:lnTo>
                  <a:pt x="231171" y="1810015"/>
                </a:lnTo>
                <a:lnTo>
                  <a:pt x="280279" y="1800729"/>
                </a:lnTo>
                <a:lnTo>
                  <a:pt x="329016" y="1789379"/>
                </a:lnTo>
                <a:lnTo>
                  <a:pt x="377439" y="1776228"/>
                </a:lnTo>
                <a:lnTo>
                  <a:pt x="425603" y="1761540"/>
                </a:lnTo>
                <a:lnTo>
                  <a:pt x="473564" y="1745577"/>
                </a:lnTo>
                <a:lnTo>
                  <a:pt x="521378" y="1728603"/>
                </a:lnTo>
                <a:lnTo>
                  <a:pt x="569101" y="1710881"/>
                </a:lnTo>
                <a:lnTo>
                  <a:pt x="712283" y="1655858"/>
                </a:lnTo>
                <a:lnTo>
                  <a:pt x="760202" y="1637776"/>
                </a:lnTo>
                <a:lnTo>
                  <a:pt x="808309" y="1620262"/>
                </a:lnTo>
                <a:lnTo>
                  <a:pt x="856661" y="1603578"/>
                </a:lnTo>
                <a:lnTo>
                  <a:pt x="905314" y="1587989"/>
                </a:lnTo>
                <a:lnTo>
                  <a:pt x="954323" y="1573758"/>
                </a:lnTo>
                <a:lnTo>
                  <a:pt x="1003744" y="1561147"/>
                </a:lnTo>
                <a:lnTo>
                  <a:pt x="993370" y="1591964"/>
                </a:lnTo>
                <a:lnTo>
                  <a:pt x="978563" y="1611476"/>
                </a:lnTo>
                <a:lnTo>
                  <a:pt x="961417" y="1622717"/>
                </a:lnTo>
                <a:lnTo>
                  <a:pt x="944029" y="1628724"/>
                </a:lnTo>
                <a:lnTo>
                  <a:pt x="899858" y="1644716"/>
                </a:lnTo>
                <a:lnTo>
                  <a:pt x="856849" y="1663699"/>
                </a:lnTo>
                <a:lnTo>
                  <a:pt x="814770" y="1685089"/>
                </a:lnTo>
                <a:lnTo>
                  <a:pt x="773390" y="1708300"/>
                </a:lnTo>
                <a:lnTo>
                  <a:pt x="732475" y="1732750"/>
                </a:lnTo>
                <a:lnTo>
                  <a:pt x="651117" y="1783024"/>
                </a:lnTo>
                <a:lnTo>
                  <a:pt x="610209" y="1807679"/>
                </a:lnTo>
                <a:lnTo>
                  <a:pt x="552611" y="1852418"/>
                </a:lnTo>
                <a:lnTo>
                  <a:pt x="515607" y="1919160"/>
                </a:lnTo>
                <a:lnTo>
                  <a:pt x="504696" y="1947406"/>
                </a:lnTo>
                <a:lnTo>
                  <a:pt x="489696" y="1968104"/>
                </a:lnTo>
                <a:lnTo>
                  <a:pt x="470119" y="1980837"/>
                </a:lnTo>
                <a:lnTo>
                  <a:pt x="445477" y="1985187"/>
                </a:lnTo>
                <a:lnTo>
                  <a:pt x="438615" y="1984920"/>
                </a:lnTo>
                <a:lnTo>
                  <a:pt x="431415" y="1984114"/>
                </a:lnTo>
                <a:lnTo>
                  <a:pt x="423868" y="1982766"/>
                </a:lnTo>
                <a:lnTo>
                  <a:pt x="401669" y="1977722"/>
                </a:lnTo>
                <a:lnTo>
                  <a:pt x="387222" y="1975627"/>
                </a:lnTo>
                <a:lnTo>
                  <a:pt x="372643" y="1974461"/>
                </a:lnTo>
                <a:lnTo>
                  <a:pt x="357949" y="1974100"/>
                </a:lnTo>
                <a:lnTo>
                  <a:pt x="337733" y="1974683"/>
                </a:lnTo>
                <a:lnTo>
                  <a:pt x="296963" y="1978386"/>
                </a:lnTo>
                <a:lnTo>
                  <a:pt x="237082" y="1993939"/>
                </a:lnTo>
                <a:lnTo>
                  <a:pt x="202364" y="2019379"/>
                </a:lnTo>
                <a:lnTo>
                  <a:pt x="176860" y="2077681"/>
                </a:lnTo>
                <a:lnTo>
                  <a:pt x="186433" y="2093344"/>
                </a:lnTo>
                <a:lnTo>
                  <a:pt x="197245" y="2103285"/>
                </a:lnTo>
                <a:lnTo>
                  <a:pt x="209041" y="2108510"/>
                </a:lnTo>
                <a:lnTo>
                  <a:pt x="221564" y="2110028"/>
                </a:lnTo>
                <a:lnTo>
                  <a:pt x="235890" y="2108617"/>
                </a:lnTo>
                <a:lnTo>
                  <a:pt x="250450" y="2105283"/>
                </a:lnTo>
                <a:lnTo>
                  <a:pt x="264905" y="2101375"/>
                </a:lnTo>
                <a:lnTo>
                  <a:pt x="278917" y="2098243"/>
                </a:lnTo>
                <a:lnTo>
                  <a:pt x="342338" y="2088364"/>
                </a:lnTo>
                <a:lnTo>
                  <a:pt x="372314" y="2084003"/>
                </a:lnTo>
                <a:lnTo>
                  <a:pt x="392899" y="2082190"/>
                </a:lnTo>
                <a:lnTo>
                  <a:pt x="396455" y="2082190"/>
                </a:lnTo>
                <a:lnTo>
                  <a:pt x="398462" y="2082609"/>
                </a:lnTo>
                <a:lnTo>
                  <a:pt x="398462" y="2083562"/>
                </a:lnTo>
                <a:lnTo>
                  <a:pt x="407645" y="2116425"/>
                </a:lnTo>
                <a:lnTo>
                  <a:pt x="418587" y="2137475"/>
                </a:lnTo>
                <a:lnTo>
                  <a:pt x="430979" y="2148668"/>
                </a:lnTo>
                <a:lnTo>
                  <a:pt x="444512" y="2151964"/>
                </a:lnTo>
                <a:lnTo>
                  <a:pt x="466447" y="2146318"/>
                </a:lnTo>
                <a:lnTo>
                  <a:pt x="511751" y="2121478"/>
                </a:lnTo>
                <a:lnTo>
                  <a:pt x="532993" y="2115832"/>
                </a:lnTo>
                <a:lnTo>
                  <a:pt x="564702" y="2113357"/>
                </a:lnTo>
                <a:lnTo>
                  <a:pt x="596185" y="2107033"/>
                </a:lnTo>
                <a:lnTo>
                  <a:pt x="627216" y="2098510"/>
                </a:lnTo>
                <a:lnTo>
                  <a:pt x="657567" y="2089442"/>
                </a:lnTo>
                <a:lnTo>
                  <a:pt x="665860" y="2087437"/>
                </a:lnTo>
                <a:lnTo>
                  <a:pt x="674074" y="2086073"/>
                </a:lnTo>
                <a:lnTo>
                  <a:pt x="682217" y="2085295"/>
                </a:lnTo>
                <a:lnTo>
                  <a:pt x="690295" y="2085047"/>
                </a:lnTo>
                <a:lnTo>
                  <a:pt x="719802" y="2087834"/>
                </a:lnTo>
                <a:lnTo>
                  <a:pt x="748863" y="2094309"/>
                </a:lnTo>
                <a:lnTo>
                  <a:pt x="777812" y="2101646"/>
                </a:lnTo>
                <a:lnTo>
                  <a:pt x="806983" y="2107018"/>
                </a:lnTo>
                <a:lnTo>
                  <a:pt x="829440" y="2122835"/>
                </a:lnTo>
                <a:lnTo>
                  <a:pt x="837182" y="2154329"/>
                </a:lnTo>
                <a:lnTo>
                  <a:pt x="841664" y="2190772"/>
                </a:lnTo>
                <a:lnTo>
                  <a:pt x="854341" y="2221433"/>
                </a:lnTo>
                <a:lnTo>
                  <a:pt x="859269" y="2230246"/>
                </a:lnTo>
                <a:lnTo>
                  <a:pt x="869327" y="2230246"/>
                </a:lnTo>
                <a:lnTo>
                  <a:pt x="878978" y="2285434"/>
                </a:lnTo>
                <a:lnTo>
                  <a:pt x="898406" y="2328295"/>
                </a:lnTo>
                <a:lnTo>
                  <a:pt x="925384" y="2360362"/>
                </a:lnTo>
                <a:lnTo>
                  <a:pt x="957683" y="2383166"/>
                </a:lnTo>
                <a:lnTo>
                  <a:pt x="993076" y="2398237"/>
                </a:lnTo>
                <a:lnTo>
                  <a:pt x="1064232" y="2411305"/>
                </a:lnTo>
                <a:lnTo>
                  <a:pt x="1095540" y="2412365"/>
                </a:lnTo>
                <a:lnTo>
                  <a:pt x="1102893" y="2412314"/>
                </a:lnTo>
                <a:lnTo>
                  <a:pt x="1135633" y="2411183"/>
                </a:lnTo>
                <a:lnTo>
                  <a:pt x="1143596" y="2411183"/>
                </a:lnTo>
                <a:lnTo>
                  <a:pt x="1145717" y="2411450"/>
                </a:lnTo>
                <a:lnTo>
                  <a:pt x="1145717" y="2412250"/>
                </a:lnTo>
                <a:lnTo>
                  <a:pt x="1149997" y="2415044"/>
                </a:lnTo>
                <a:lnTo>
                  <a:pt x="1154468" y="2416035"/>
                </a:lnTo>
                <a:lnTo>
                  <a:pt x="1164488" y="2416035"/>
                </a:lnTo>
                <a:lnTo>
                  <a:pt x="1187475" y="2410663"/>
                </a:lnTo>
                <a:lnTo>
                  <a:pt x="1193457" y="2410663"/>
                </a:lnTo>
                <a:lnTo>
                  <a:pt x="1200754" y="2411411"/>
                </a:lnTo>
                <a:lnTo>
                  <a:pt x="1208114" y="2414014"/>
                </a:lnTo>
                <a:lnTo>
                  <a:pt x="1215515" y="2419005"/>
                </a:lnTo>
                <a:lnTo>
                  <a:pt x="1222933" y="2426919"/>
                </a:lnTo>
                <a:lnTo>
                  <a:pt x="1189532" y="2468024"/>
                </a:lnTo>
                <a:lnTo>
                  <a:pt x="1153411" y="2503945"/>
                </a:lnTo>
                <a:lnTo>
                  <a:pt x="1114940" y="2535609"/>
                </a:lnTo>
                <a:lnTo>
                  <a:pt x="1074492" y="2563941"/>
                </a:lnTo>
                <a:lnTo>
                  <a:pt x="1032438" y="2589869"/>
                </a:lnTo>
                <a:lnTo>
                  <a:pt x="989148" y="2614317"/>
                </a:lnTo>
                <a:lnTo>
                  <a:pt x="900349" y="2662483"/>
                </a:lnTo>
                <a:lnTo>
                  <a:pt x="855582" y="2688052"/>
                </a:lnTo>
                <a:lnTo>
                  <a:pt x="811064" y="2715847"/>
                </a:lnTo>
                <a:lnTo>
                  <a:pt x="767168" y="2746794"/>
                </a:lnTo>
                <a:lnTo>
                  <a:pt x="779693" y="2750196"/>
                </a:lnTo>
                <a:lnTo>
                  <a:pt x="791900" y="2752542"/>
                </a:lnTo>
                <a:lnTo>
                  <a:pt x="803800" y="2753900"/>
                </a:lnTo>
                <a:lnTo>
                  <a:pt x="815403" y="2754337"/>
                </a:lnTo>
                <a:lnTo>
                  <a:pt x="850383" y="2750417"/>
                </a:lnTo>
                <a:lnTo>
                  <a:pt x="883037" y="2740082"/>
                </a:lnTo>
                <a:lnTo>
                  <a:pt x="913833" y="2725470"/>
                </a:lnTo>
                <a:lnTo>
                  <a:pt x="943241" y="2708719"/>
                </a:lnTo>
                <a:lnTo>
                  <a:pt x="971728" y="2691968"/>
                </a:lnTo>
                <a:lnTo>
                  <a:pt x="999761" y="2677356"/>
                </a:lnTo>
                <a:lnTo>
                  <a:pt x="1027811" y="2667021"/>
                </a:lnTo>
                <a:lnTo>
                  <a:pt x="1056347" y="2663101"/>
                </a:lnTo>
                <a:lnTo>
                  <a:pt x="1062012" y="2663101"/>
                </a:lnTo>
                <a:lnTo>
                  <a:pt x="1067739" y="2663596"/>
                </a:lnTo>
                <a:lnTo>
                  <a:pt x="1073530" y="2664650"/>
                </a:lnTo>
                <a:lnTo>
                  <a:pt x="1083600" y="2684904"/>
                </a:lnTo>
                <a:lnTo>
                  <a:pt x="1078678" y="2707056"/>
                </a:lnTo>
                <a:lnTo>
                  <a:pt x="1066953" y="2729773"/>
                </a:lnTo>
                <a:lnTo>
                  <a:pt x="1056619" y="2751720"/>
                </a:lnTo>
                <a:lnTo>
                  <a:pt x="1055864" y="2771563"/>
                </a:lnTo>
                <a:lnTo>
                  <a:pt x="1072881" y="2787968"/>
                </a:lnTo>
                <a:lnTo>
                  <a:pt x="1115860" y="2799600"/>
                </a:lnTo>
                <a:lnTo>
                  <a:pt x="1073995" y="2828295"/>
                </a:lnTo>
                <a:lnTo>
                  <a:pt x="1037053" y="2857541"/>
                </a:lnTo>
                <a:lnTo>
                  <a:pt x="1003392" y="2887886"/>
                </a:lnTo>
                <a:lnTo>
                  <a:pt x="971372" y="2919882"/>
                </a:lnTo>
                <a:lnTo>
                  <a:pt x="934865" y="2964884"/>
                </a:lnTo>
                <a:lnTo>
                  <a:pt x="911735" y="3007365"/>
                </a:lnTo>
                <a:lnTo>
                  <a:pt x="901629" y="3051119"/>
                </a:lnTo>
                <a:lnTo>
                  <a:pt x="904197" y="3099938"/>
                </a:lnTo>
                <a:lnTo>
                  <a:pt x="919086" y="3157613"/>
                </a:lnTo>
                <a:lnTo>
                  <a:pt x="933159" y="3199343"/>
                </a:lnTo>
                <a:lnTo>
                  <a:pt x="946154" y="3240797"/>
                </a:lnTo>
                <a:lnTo>
                  <a:pt x="954607" y="3283106"/>
                </a:lnTo>
                <a:lnTo>
                  <a:pt x="955053" y="3327404"/>
                </a:lnTo>
                <a:lnTo>
                  <a:pt x="944029" y="3374821"/>
                </a:lnTo>
                <a:lnTo>
                  <a:pt x="935813" y="3404975"/>
                </a:lnTo>
                <a:lnTo>
                  <a:pt x="935558" y="3429077"/>
                </a:lnTo>
                <a:lnTo>
                  <a:pt x="945018" y="3445057"/>
                </a:lnTo>
                <a:lnTo>
                  <a:pt x="965949" y="3450843"/>
                </a:lnTo>
                <a:lnTo>
                  <a:pt x="974298" y="3450333"/>
                </a:lnTo>
                <a:lnTo>
                  <a:pt x="983772" y="3448770"/>
                </a:lnTo>
                <a:lnTo>
                  <a:pt x="994415" y="3446107"/>
                </a:lnTo>
                <a:lnTo>
                  <a:pt x="1016651" y="3439208"/>
                </a:lnTo>
                <a:lnTo>
                  <a:pt x="1026436" y="3437020"/>
                </a:lnTo>
                <a:lnTo>
                  <a:pt x="1035625" y="3435717"/>
                </a:lnTo>
                <a:lnTo>
                  <a:pt x="1044219" y="3435286"/>
                </a:lnTo>
                <a:lnTo>
                  <a:pt x="1076060" y="3444111"/>
                </a:lnTo>
                <a:lnTo>
                  <a:pt x="1095290" y="3469670"/>
                </a:lnTo>
                <a:lnTo>
                  <a:pt x="1101917" y="3510590"/>
                </a:lnTo>
                <a:lnTo>
                  <a:pt x="1095946" y="3565499"/>
                </a:lnTo>
                <a:lnTo>
                  <a:pt x="1091544" y="3601011"/>
                </a:lnTo>
                <a:lnTo>
                  <a:pt x="1095000" y="3625311"/>
                </a:lnTo>
                <a:lnTo>
                  <a:pt x="1107333" y="3639260"/>
                </a:lnTo>
                <a:lnTo>
                  <a:pt x="1129563" y="3643718"/>
                </a:lnTo>
                <a:lnTo>
                  <a:pt x="1135773" y="3643718"/>
                </a:lnTo>
                <a:lnTo>
                  <a:pt x="1142809" y="3643058"/>
                </a:lnTo>
                <a:lnTo>
                  <a:pt x="1150746" y="3641788"/>
                </a:lnTo>
                <a:lnTo>
                  <a:pt x="1186631" y="3633325"/>
                </a:lnTo>
                <a:lnTo>
                  <a:pt x="1222897" y="3621617"/>
                </a:lnTo>
                <a:lnTo>
                  <a:pt x="1260508" y="3611238"/>
                </a:lnTo>
                <a:lnTo>
                  <a:pt x="1300429" y="3606761"/>
                </a:lnTo>
                <a:lnTo>
                  <a:pt x="1310621" y="3607084"/>
                </a:lnTo>
                <a:lnTo>
                  <a:pt x="1321017" y="3608096"/>
                </a:lnTo>
                <a:lnTo>
                  <a:pt x="1331634" y="3609864"/>
                </a:lnTo>
                <a:lnTo>
                  <a:pt x="1342491" y="3612451"/>
                </a:lnTo>
                <a:lnTo>
                  <a:pt x="1317179" y="3649919"/>
                </a:lnTo>
                <a:lnTo>
                  <a:pt x="1287015" y="3676577"/>
                </a:lnTo>
                <a:lnTo>
                  <a:pt x="1253459" y="3695936"/>
                </a:lnTo>
                <a:lnTo>
                  <a:pt x="1217976" y="3711509"/>
                </a:lnTo>
                <a:lnTo>
                  <a:pt x="1182026" y="3726808"/>
                </a:lnTo>
                <a:lnTo>
                  <a:pt x="1147072" y="3745344"/>
                </a:lnTo>
                <a:lnTo>
                  <a:pt x="1114577" y="3770630"/>
                </a:lnTo>
                <a:lnTo>
                  <a:pt x="1086002" y="3806177"/>
                </a:lnTo>
                <a:lnTo>
                  <a:pt x="1144542" y="3805810"/>
                </a:lnTo>
                <a:lnTo>
                  <a:pt x="1197729" y="3803243"/>
                </a:lnTo>
                <a:lnTo>
                  <a:pt x="1246731" y="3796276"/>
                </a:lnTo>
                <a:lnTo>
                  <a:pt x="1292720" y="3782707"/>
                </a:lnTo>
                <a:lnTo>
                  <a:pt x="1301830" y="3779476"/>
                </a:lnTo>
                <a:lnTo>
                  <a:pt x="1310998" y="3776514"/>
                </a:lnTo>
                <a:lnTo>
                  <a:pt x="1320066" y="3774351"/>
                </a:lnTo>
                <a:lnTo>
                  <a:pt x="1328877" y="3773512"/>
                </a:lnTo>
                <a:lnTo>
                  <a:pt x="1337839" y="3774682"/>
                </a:lnTo>
                <a:lnTo>
                  <a:pt x="1346138" y="3778619"/>
                </a:lnTo>
                <a:lnTo>
                  <a:pt x="1353582" y="3785969"/>
                </a:lnTo>
                <a:lnTo>
                  <a:pt x="1359979" y="3797376"/>
                </a:lnTo>
                <a:lnTo>
                  <a:pt x="1364276" y="3823504"/>
                </a:lnTo>
                <a:lnTo>
                  <a:pt x="1355270" y="3841381"/>
                </a:lnTo>
                <a:lnTo>
                  <a:pt x="1339269" y="3852658"/>
                </a:lnTo>
                <a:lnTo>
                  <a:pt x="1322577" y="3858983"/>
                </a:lnTo>
                <a:lnTo>
                  <a:pt x="1281658" y="3878786"/>
                </a:lnTo>
                <a:lnTo>
                  <a:pt x="1243785" y="3905189"/>
                </a:lnTo>
                <a:lnTo>
                  <a:pt x="1170660" y="3964597"/>
                </a:lnTo>
                <a:lnTo>
                  <a:pt x="1134644" y="3991651"/>
                </a:lnTo>
                <a:lnTo>
                  <a:pt x="1061617" y="4045680"/>
                </a:lnTo>
                <a:lnTo>
                  <a:pt x="1025225" y="4073906"/>
                </a:lnTo>
                <a:lnTo>
                  <a:pt x="989327" y="4103775"/>
                </a:lnTo>
                <a:lnTo>
                  <a:pt x="954231" y="4135913"/>
                </a:lnTo>
                <a:lnTo>
                  <a:pt x="920248" y="4170946"/>
                </a:lnTo>
                <a:lnTo>
                  <a:pt x="887686" y="4209500"/>
                </a:lnTo>
                <a:lnTo>
                  <a:pt x="856856" y="4252201"/>
                </a:lnTo>
                <a:lnTo>
                  <a:pt x="903333" y="4234573"/>
                </a:lnTo>
                <a:lnTo>
                  <a:pt x="947342" y="4213199"/>
                </a:lnTo>
                <a:lnTo>
                  <a:pt x="1031421" y="4167218"/>
                </a:lnTo>
                <a:lnTo>
                  <a:pt x="1073227" y="4146613"/>
                </a:lnTo>
                <a:lnTo>
                  <a:pt x="1116032" y="4130268"/>
                </a:lnTo>
                <a:lnTo>
                  <a:pt x="1160703" y="4120184"/>
                </a:lnTo>
                <a:lnTo>
                  <a:pt x="1129094" y="4159803"/>
                </a:lnTo>
                <a:lnTo>
                  <a:pt x="1095911" y="4196790"/>
                </a:lnTo>
                <a:lnTo>
                  <a:pt x="1061420" y="4231556"/>
                </a:lnTo>
                <a:lnTo>
                  <a:pt x="1025886" y="4264511"/>
                </a:lnTo>
                <a:lnTo>
                  <a:pt x="989575" y="4296065"/>
                </a:lnTo>
                <a:lnTo>
                  <a:pt x="952753" y="4326630"/>
                </a:lnTo>
                <a:lnTo>
                  <a:pt x="878634" y="4386431"/>
                </a:lnTo>
                <a:lnTo>
                  <a:pt x="841870" y="4416488"/>
                </a:lnTo>
                <a:lnTo>
                  <a:pt x="796729" y="4455448"/>
                </a:lnTo>
                <a:lnTo>
                  <a:pt x="772096" y="4516335"/>
                </a:lnTo>
                <a:lnTo>
                  <a:pt x="762454" y="4568810"/>
                </a:lnTo>
                <a:lnTo>
                  <a:pt x="747955" y="4617292"/>
                </a:lnTo>
                <a:lnTo>
                  <a:pt x="727916" y="4661212"/>
                </a:lnTo>
                <a:lnTo>
                  <a:pt x="701651" y="4699998"/>
                </a:lnTo>
                <a:lnTo>
                  <a:pt x="668478" y="4733079"/>
                </a:lnTo>
                <a:lnTo>
                  <a:pt x="627710" y="4759883"/>
                </a:lnTo>
                <a:lnTo>
                  <a:pt x="635152" y="4786287"/>
                </a:lnTo>
                <a:lnTo>
                  <a:pt x="686826" y="4772661"/>
                </a:lnTo>
                <a:lnTo>
                  <a:pt x="718414" y="4756724"/>
                </a:lnTo>
                <a:lnTo>
                  <a:pt x="734812" y="4749773"/>
                </a:lnTo>
                <a:lnTo>
                  <a:pt x="751938" y="4744857"/>
                </a:lnTo>
                <a:lnTo>
                  <a:pt x="770039" y="4742992"/>
                </a:lnTo>
                <a:lnTo>
                  <a:pt x="777125" y="4743287"/>
                </a:lnTo>
                <a:lnTo>
                  <a:pt x="784394" y="4744208"/>
                </a:lnTo>
                <a:lnTo>
                  <a:pt x="791861" y="4745811"/>
                </a:lnTo>
                <a:lnTo>
                  <a:pt x="799541" y="4748149"/>
                </a:lnTo>
                <a:lnTo>
                  <a:pt x="766718" y="4791080"/>
                </a:lnTo>
                <a:lnTo>
                  <a:pt x="734588" y="4831404"/>
                </a:lnTo>
                <a:lnTo>
                  <a:pt x="701763" y="4868467"/>
                </a:lnTo>
                <a:lnTo>
                  <a:pt x="666861" y="4901617"/>
                </a:lnTo>
                <a:lnTo>
                  <a:pt x="628494" y="4930203"/>
                </a:lnTo>
                <a:lnTo>
                  <a:pt x="585279" y="4953571"/>
                </a:lnTo>
                <a:lnTo>
                  <a:pt x="506804" y="4985520"/>
                </a:lnTo>
                <a:lnTo>
                  <a:pt x="467015" y="5005289"/>
                </a:lnTo>
                <a:lnTo>
                  <a:pt x="428885" y="5031172"/>
                </a:lnTo>
                <a:lnTo>
                  <a:pt x="393932" y="5065860"/>
                </a:lnTo>
                <a:lnTo>
                  <a:pt x="363677" y="5112042"/>
                </a:lnTo>
                <a:lnTo>
                  <a:pt x="375553" y="5115443"/>
                </a:lnTo>
                <a:lnTo>
                  <a:pt x="387081" y="5117761"/>
                </a:lnTo>
                <a:lnTo>
                  <a:pt x="398283" y="5119087"/>
                </a:lnTo>
                <a:lnTo>
                  <a:pt x="409181" y="5119509"/>
                </a:lnTo>
                <a:lnTo>
                  <a:pt x="439031" y="5116509"/>
                </a:lnTo>
                <a:lnTo>
                  <a:pt x="494136" y="5098903"/>
                </a:lnTo>
                <a:lnTo>
                  <a:pt x="563890" y="5070644"/>
                </a:lnTo>
                <a:lnTo>
                  <a:pt x="693942" y="5015491"/>
                </a:lnTo>
                <a:lnTo>
                  <a:pt x="745014" y="4994493"/>
                </a:lnTo>
                <a:lnTo>
                  <a:pt x="752778" y="4991969"/>
                </a:lnTo>
                <a:lnTo>
                  <a:pt x="760530" y="4990265"/>
                </a:lnTo>
                <a:lnTo>
                  <a:pt x="768197" y="4989639"/>
                </a:lnTo>
                <a:lnTo>
                  <a:pt x="780680" y="4991726"/>
                </a:lnTo>
                <a:lnTo>
                  <a:pt x="792372" y="4998800"/>
                </a:lnTo>
                <a:lnTo>
                  <a:pt x="802930" y="5012083"/>
                </a:lnTo>
                <a:lnTo>
                  <a:pt x="812012" y="5032794"/>
                </a:lnTo>
                <a:lnTo>
                  <a:pt x="760860" y="5046391"/>
                </a:lnTo>
                <a:lnTo>
                  <a:pt x="716769" y="5071115"/>
                </a:lnTo>
                <a:lnTo>
                  <a:pt x="677823" y="5104005"/>
                </a:lnTo>
                <a:lnTo>
                  <a:pt x="642108" y="5142103"/>
                </a:lnTo>
                <a:lnTo>
                  <a:pt x="607707" y="5182450"/>
                </a:lnTo>
                <a:lnTo>
                  <a:pt x="587224" y="5207833"/>
                </a:lnTo>
                <a:lnTo>
                  <a:pt x="566059" y="5231765"/>
                </a:lnTo>
                <a:lnTo>
                  <a:pt x="542144" y="5249562"/>
                </a:lnTo>
                <a:lnTo>
                  <a:pt x="513410" y="5256542"/>
                </a:lnTo>
                <a:lnTo>
                  <a:pt x="506361" y="5256542"/>
                </a:lnTo>
                <a:lnTo>
                  <a:pt x="498817" y="5255399"/>
                </a:lnTo>
                <a:lnTo>
                  <a:pt x="486740" y="5251742"/>
                </a:lnTo>
                <a:lnTo>
                  <a:pt x="482980" y="5251183"/>
                </a:lnTo>
                <a:lnTo>
                  <a:pt x="479424" y="5251183"/>
                </a:lnTo>
                <a:lnTo>
                  <a:pt x="463585" y="5255403"/>
                </a:lnTo>
                <a:lnTo>
                  <a:pt x="451778" y="5266982"/>
                </a:lnTo>
                <a:lnTo>
                  <a:pt x="444765" y="5284294"/>
                </a:lnTo>
                <a:lnTo>
                  <a:pt x="443306" y="5305717"/>
                </a:lnTo>
                <a:lnTo>
                  <a:pt x="442867" y="5360795"/>
                </a:lnTo>
                <a:lnTo>
                  <a:pt x="430600" y="5403971"/>
                </a:lnTo>
                <a:lnTo>
                  <a:pt x="408786" y="5437039"/>
                </a:lnTo>
                <a:lnTo>
                  <a:pt x="379706" y="5461792"/>
                </a:lnTo>
                <a:lnTo>
                  <a:pt x="345642" y="5480023"/>
                </a:lnTo>
                <a:lnTo>
                  <a:pt x="262622" y="5510636"/>
                </a:lnTo>
                <a:lnTo>
                  <a:pt x="217587" y="5531239"/>
                </a:lnTo>
                <a:lnTo>
                  <a:pt x="173465" y="5554512"/>
                </a:lnTo>
                <a:lnTo>
                  <a:pt x="129952" y="5579632"/>
                </a:lnTo>
                <a:lnTo>
                  <a:pt x="43525" y="5632128"/>
                </a:lnTo>
                <a:lnTo>
                  <a:pt x="0" y="5657862"/>
                </a:lnTo>
                <a:lnTo>
                  <a:pt x="1636382" y="5657862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57523" y="1504499"/>
            <a:ext cx="3954779" cy="629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dirty="0"/>
              <a:t>PLEASANT</a:t>
            </a:r>
            <a:r>
              <a:rPr spc="40" dirty="0"/>
              <a:t> </a:t>
            </a:r>
            <a:r>
              <a:rPr dirty="0"/>
              <a:t>GOAT</a:t>
            </a:r>
            <a:r>
              <a:rPr spc="40" dirty="0"/>
              <a:t> </a:t>
            </a:r>
            <a:r>
              <a:rPr dirty="0"/>
              <a:t>AND</a:t>
            </a:r>
            <a:r>
              <a:rPr spc="40" dirty="0"/>
              <a:t> </a:t>
            </a:r>
            <a:r>
              <a:rPr dirty="0"/>
              <a:t>BIG</a:t>
            </a:r>
            <a:r>
              <a:rPr spc="50" dirty="0"/>
              <a:t> </a:t>
            </a:r>
            <a:r>
              <a:rPr dirty="0"/>
              <a:t>BIG</a:t>
            </a:r>
            <a:r>
              <a:rPr spc="40" dirty="0"/>
              <a:t> </a:t>
            </a:r>
            <a:r>
              <a:rPr spc="-20" dirty="0"/>
              <a:t>WOLF</a:t>
            </a: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pc="-20" dirty="0"/>
              <a:t>2005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" y="1057275"/>
            <a:ext cx="1636395" cy="5658485"/>
          </a:xfrm>
          <a:custGeom>
            <a:avLst/>
            <a:gdLst/>
            <a:ahLst/>
            <a:cxnLst/>
            <a:rect l="l" t="t" r="r" b="b"/>
            <a:pathLst>
              <a:path w="1636395" h="5658484">
                <a:moveTo>
                  <a:pt x="1636369" y="5657862"/>
                </a:moveTo>
                <a:lnTo>
                  <a:pt x="1592848" y="5632128"/>
                </a:lnTo>
                <a:lnTo>
                  <a:pt x="1506427" y="5579632"/>
                </a:lnTo>
                <a:lnTo>
                  <a:pt x="1462915" y="5554512"/>
                </a:lnTo>
                <a:lnTo>
                  <a:pt x="1418794" y="5531239"/>
                </a:lnTo>
                <a:lnTo>
                  <a:pt x="1373760" y="5510636"/>
                </a:lnTo>
                <a:lnTo>
                  <a:pt x="1290739" y="5480023"/>
                </a:lnTo>
                <a:lnTo>
                  <a:pt x="1256675" y="5461792"/>
                </a:lnTo>
                <a:lnTo>
                  <a:pt x="1227596" y="5437039"/>
                </a:lnTo>
                <a:lnTo>
                  <a:pt x="1205782" y="5403971"/>
                </a:lnTo>
                <a:lnTo>
                  <a:pt x="1193515" y="5360795"/>
                </a:lnTo>
                <a:lnTo>
                  <a:pt x="1193076" y="5305717"/>
                </a:lnTo>
                <a:lnTo>
                  <a:pt x="1191616" y="5284294"/>
                </a:lnTo>
                <a:lnTo>
                  <a:pt x="1184603" y="5266982"/>
                </a:lnTo>
                <a:lnTo>
                  <a:pt x="1172796" y="5255403"/>
                </a:lnTo>
                <a:lnTo>
                  <a:pt x="1156957" y="5251183"/>
                </a:lnTo>
                <a:lnTo>
                  <a:pt x="1153401" y="5251183"/>
                </a:lnTo>
                <a:lnTo>
                  <a:pt x="1149642" y="5251742"/>
                </a:lnTo>
                <a:lnTo>
                  <a:pt x="1137551" y="5255399"/>
                </a:lnTo>
                <a:lnTo>
                  <a:pt x="1130007" y="5256542"/>
                </a:lnTo>
                <a:lnTo>
                  <a:pt x="1122972" y="5256542"/>
                </a:lnTo>
                <a:lnTo>
                  <a:pt x="1094230" y="5249568"/>
                </a:lnTo>
                <a:lnTo>
                  <a:pt x="1070308" y="5231769"/>
                </a:lnTo>
                <a:lnTo>
                  <a:pt x="1049134" y="5207834"/>
                </a:lnTo>
                <a:lnTo>
                  <a:pt x="1028636" y="5182450"/>
                </a:lnTo>
                <a:lnTo>
                  <a:pt x="994242" y="5142103"/>
                </a:lnTo>
                <a:lnTo>
                  <a:pt x="958533" y="5104005"/>
                </a:lnTo>
                <a:lnTo>
                  <a:pt x="919597" y="5071115"/>
                </a:lnTo>
                <a:lnTo>
                  <a:pt x="875522" y="5046391"/>
                </a:lnTo>
                <a:lnTo>
                  <a:pt x="824395" y="5032794"/>
                </a:lnTo>
                <a:lnTo>
                  <a:pt x="833448" y="5012083"/>
                </a:lnTo>
                <a:lnTo>
                  <a:pt x="843992" y="4998800"/>
                </a:lnTo>
                <a:lnTo>
                  <a:pt x="855682" y="4991726"/>
                </a:lnTo>
                <a:lnTo>
                  <a:pt x="868172" y="4989639"/>
                </a:lnTo>
                <a:lnTo>
                  <a:pt x="875849" y="4990265"/>
                </a:lnTo>
                <a:lnTo>
                  <a:pt x="883612" y="4991969"/>
                </a:lnTo>
                <a:lnTo>
                  <a:pt x="891389" y="4994493"/>
                </a:lnTo>
                <a:lnTo>
                  <a:pt x="942451" y="5015491"/>
                </a:lnTo>
                <a:lnTo>
                  <a:pt x="1072492" y="5070644"/>
                </a:lnTo>
                <a:lnTo>
                  <a:pt x="1115847" y="5088559"/>
                </a:lnTo>
                <a:lnTo>
                  <a:pt x="1142240" y="5098903"/>
                </a:lnTo>
                <a:lnTo>
                  <a:pt x="1169217" y="5108930"/>
                </a:lnTo>
                <a:lnTo>
                  <a:pt x="1197345" y="5116509"/>
                </a:lnTo>
                <a:lnTo>
                  <a:pt x="1227188" y="5119509"/>
                </a:lnTo>
                <a:lnTo>
                  <a:pt x="1238093" y="5119087"/>
                </a:lnTo>
                <a:lnTo>
                  <a:pt x="1249299" y="5117761"/>
                </a:lnTo>
                <a:lnTo>
                  <a:pt x="1260828" y="5115443"/>
                </a:lnTo>
                <a:lnTo>
                  <a:pt x="1272705" y="5112042"/>
                </a:lnTo>
                <a:lnTo>
                  <a:pt x="1242449" y="5065860"/>
                </a:lnTo>
                <a:lnTo>
                  <a:pt x="1207497" y="5031172"/>
                </a:lnTo>
                <a:lnTo>
                  <a:pt x="1169366" y="5005289"/>
                </a:lnTo>
                <a:lnTo>
                  <a:pt x="1129577" y="4985520"/>
                </a:lnTo>
                <a:lnTo>
                  <a:pt x="1051102" y="4953571"/>
                </a:lnTo>
                <a:lnTo>
                  <a:pt x="1007887" y="4930203"/>
                </a:lnTo>
                <a:lnTo>
                  <a:pt x="969521" y="4901617"/>
                </a:lnTo>
                <a:lnTo>
                  <a:pt x="934618" y="4868467"/>
                </a:lnTo>
                <a:lnTo>
                  <a:pt x="901794" y="4831404"/>
                </a:lnTo>
                <a:lnTo>
                  <a:pt x="869663" y="4791080"/>
                </a:lnTo>
                <a:lnTo>
                  <a:pt x="836841" y="4748149"/>
                </a:lnTo>
                <a:lnTo>
                  <a:pt x="844520" y="4745811"/>
                </a:lnTo>
                <a:lnTo>
                  <a:pt x="851987" y="4744208"/>
                </a:lnTo>
                <a:lnTo>
                  <a:pt x="859256" y="4743287"/>
                </a:lnTo>
                <a:lnTo>
                  <a:pt x="866343" y="4742992"/>
                </a:lnTo>
                <a:lnTo>
                  <a:pt x="884443" y="4744857"/>
                </a:lnTo>
                <a:lnTo>
                  <a:pt x="901569" y="4749773"/>
                </a:lnTo>
                <a:lnTo>
                  <a:pt x="917967" y="4756724"/>
                </a:lnTo>
                <a:lnTo>
                  <a:pt x="949557" y="4772661"/>
                </a:lnTo>
                <a:lnTo>
                  <a:pt x="965239" y="4779610"/>
                </a:lnTo>
                <a:lnTo>
                  <a:pt x="981171" y="4784524"/>
                </a:lnTo>
                <a:lnTo>
                  <a:pt x="997597" y="4786388"/>
                </a:lnTo>
                <a:lnTo>
                  <a:pt x="1001242" y="4786287"/>
                </a:lnTo>
                <a:lnTo>
                  <a:pt x="1008710" y="4759883"/>
                </a:lnTo>
                <a:lnTo>
                  <a:pt x="967913" y="4733079"/>
                </a:lnTo>
                <a:lnTo>
                  <a:pt x="934726" y="4699998"/>
                </a:lnTo>
                <a:lnTo>
                  <a:pt x="908456" y="4661212"/>
                </a:lnTo>
                <a:lnTo>
                  <a:pt x="888413" y="4617292"/>
                </a:lnTo>
                <a:lnTo>
                  <a:pt x="873907" y="4568810"/>
                </a:lnTo>
                <a:lnTo>
                  <a:pt x="864247" y="4516335"/>
                </a:lnTo>
                <a:lnTo>
                  <a:pt x="855803" y="4480946"/>
                </a:lnTo>
                <a:lnTo>
                  <a:pt x="839652" y="4455448"/>
                </a:lnTo>
                <a:lnTo>
                  <a:pt x="818365" y="4435432"/>
                </a:lnTo>
                <a:lnTo>
                  <a:pt x="794512" y="4416488"/>
                </a:lnTo>
                <a:lnTo>
                  <a:pt x="757746" y="4386431"/>
                </a:lnTo>
                <a:lnTo>
                  <a:pt x="683620" y="4326630"/>
                </a:lnTo>
                <a:lnTo>
                  <a:pt x="646794" y="4296065"/>
                </a:lnTo>
                <a:lnTo>
                  <a:pt x="610480" y="4264511"/>
                </a:lnTo>
                <a:lnTo>
                  <a:pt x="574944" y="4231556"/>
                </a:lnTo>
                <a:lnTo>
                  <a:pt x="540455" y="4196790"/>
                </a:lnTo>
                <a:lnTo>
                  <a:pt x="507277" y="4159803"/>
                </a:lnTo>
                <a:lnTo>
                  <a:pt x="475678" y="4120184"/>
                </a:lnTo>
                <a:lnTo>
                  <a:pt x="520355" y="4130268"/>
                </a:lnTo>
                <a:lnTo>
                  <a:pt x="563158" y="4146613"/>
                </a:lnTo>
                <a:lnTo>
                  <a:pt x="604957" y="4167218"/>
                </a:lnTo>
                <a:lnTo>
                  <a:pt x="689031" y="4213199"/>
                </a:lnTo>
                <a:lnTo>
                  <a:pt x="733050" y="4234573"/>
                </a:lnTo>
                <a:lnTo>
                  <a:pt x="779551" y="4252201"/>
                </a:lnTo>
                <a:lnTo>
                  <a:pt x="748700" y="4209500"/>
                </a:lnTo>
                <a:lnTo>
                  <a:pt x="716126" y="4170946"/>
                </a:lnTo>
                <a:lnTo>
                  <a:pt x="682138" y="4135913"/>
                </a:lnTo>
                <a:lnTo>
                  <a:pt x="647042" y="4103775"/>
                </a:lnTo>
                <a:lnTo>
                  <a:pt x="611147" y="4073906"/>
                </a:lnTo>
                <a:lnTo>
                  <a:pt x="574759" y="4045680"/>
                </a:lnTo>
                <a:lnTo>
                  <a:pt x="501739" y="3991651"/>
                </a:lnTo>
                <a:lnTo>
                  <a:pt x="465721" y="3964597"/>
                </a:lnTo>
                <a:lnTo>
                  <a:pt x="392550" y="3905189"/>
                </a:lnTo>
                <a:lnTo>
                  <a:pt x="354682" y="3878786"/>
                </a:lnTo>
                <a:lnTo>
                  <a:pt x="313778" y="3858983"/>
                </a:lnTo>
                <a:lnTo>
                  <a:pt x="297082" y="3852658"/>
                </a:lnTo>
                <a:lnTo>
                  <a:pt x="281085" y="3841381"/>
                </a:lnTo>
                <a:lnTo>
                  <a:pt x="272095" y="3823504"/>
                </a:lnTo>
                <a:lnTo>
                  <a:pt x="276415" y="3797376"/>
                </a:lnTo>
                <a:lnTo>
                  <a:pt x="282805" y="3785969"/>
                </a:lnTo>
                <a:lnTo>
                  <a:pt x="290247" y="3778619"/>
                </a:lnTo>
                <a:lnTo>
                  <a:pt x="298548" y="3774682"/>
                </a:lnTo>
                <a:lnTo>
                  <a:pt x="307517" y="3773512"/>
                </a:lnTo>
                <a:lnTo>
                  <a:pt x="316330" y="3774351"/>
                </a:lnTo>
                <a:lnTo>
                  <a:pt x="325400" y="3776514"/>
                </a:lnTo>
                <a:lnTo>
                  <a:pt x="334569" y="3779476"/>
                </a:lnTo>
                <a:lnTo>
                  <a:pt x="343674" y="3782707"/>
                </a:lnTo>
                <a:lnTo>
                  <a:pt x="389631" y="3796276"/>
                </a:lnTo>
                <a:lnTo>
                  <a:pt x="438629" y="3803243"/>
                </a:lnTo>
                <a:lnTo>
                  <a:pt x="491832" y="3805810"/>
                </a:lnTo>
                <a:lnTo>
                  <a:pt x="550405" y="3806177"/>
                </a:lnTo>
                <a:lnTo>
                  <a:pt x="521811" y="3770630"/>
                </a:lnTo>
                <a:lnTo>
                  <a:pt x="489305" y="3745344"/>
                </a:lnTo>
                <a:lnTo>
                  <a:pt x="454346" y="3726808"/>
                </a:lnTo>
                <a:lnTo>
                  <a:pt x="418395" y="3711509"/>
                </a:lnTo>
                <a:lnTo>
                  <a:pt x="382910" y="3695936"/>
                </a:lnTo>
                <a:lnTo>
                  <a:pt x="349351" y="3676577"/>
                </a:lnTo>
                <a:lnTo>
                  <a:pt x="319179" y="3649919"/>
                </a:lnTo>
                <a:lnTo>
                  <a:pt x="293852" y="3612451"/>
                </a:lnTo>
                <a:lnTo>
                  <a:pt x="304711" y="3609864"/>
                </a:lnTo>
                <a:lnTo>
                  <a:pt x="315331" y="3608096"/>
                </a:lnTo>
                <a:lnTo>
                  <a:pt x="325728" y="3607084"/>
                </a:lnTo>
                <a:lnTo>
                  <a:pt x="335915" y="3606761"/>
                </a:lnTo>
                <a:lnTo>
                  <a:pt x="375841" y="3611238"/>
                </a:lnTo>
                <a:lnTo>
                  <a:pt x="413456" y="3621617"/>
                </a:lnTo>
                <a:lnTo>
                  <a:pt x="449731" y="3633325"/>
                </a:lnTo>
                <a:lnTo>
                  <a:pt x="485635" y="3641788"/>
                </a:lnTo>
                <a:lnTo>
                  <a:pt x="493572" y="3643058"/>
                </a:lnTo>
                <a:lnTo>
                  <a:pt x="500621" y="3643718"/>
                </a:lnTo>
                <a:lnTo>
                  <a:pt x="506831" y="3643718"/>
                </a:lnTo>
                <a:lnTo>
                  <a:pt x="529059" y="3639260"/>
                </a:lnTo>
                <a:lnTo>
                  <a:pt x="541388" y="3625311"/>
                </a:lnTo>
                <a:lnTo>
                  <a:pt x="544839" y="3601011"/>
                </a:lnTo>
                <a:lnTo>
                  <a:pt x="540435" y="3565499"/>
                </a:lnTo>
                <a:lnTo>
                  <a:pt x="534466" y="3510590"/>
                </a:lnTo>
                <a:lnTo>
                  <a:pt x="541097" y="3469670"/>
                </a:lnTo>
                <a:lnTo>
                  <a:pt x="560332" y="3444111"/>
                </a:lnTo>
                <a:lnTo>
                  <a:pt x="592175" y="3435286"/>
                </a:lnTo>
                <a:lnTo>
                  <a:pt x="600762" y="3435717"/>
                </a:lnTo>
                <a:lnTo>
                  <a:pt x="609947" y="3437020"/>
                </a:lnTo>
                <a:lnTo>
                  <a:pt x="619730" y="3439208"/>
                </a:lnTo>
                <a:lnTo>
                  <a:pt x="641968" y="3446107"/>
                </a:lnTo>
                <a:lnTo>
                  <a:pt x="652616" y="3448770"/>
                </a:lnTo>
                <a:lnTo>
                  <a:pt x="662094" y="3450333"/>
                </a:lnTo>
                <a:lnTo>
                  <a:pt x="670445" y="3450843"/>
                </a:lnTo>
                <a:lnTo>
                  <a:pt x="691385" y="3445057"/>
                </a:lnTo>
                <a:lnTo>
                  <a:pt x="700852" y="3429077"/>
                </a:lnTo>
                <a:lnTo>
                  <a:pt x="700599" y="3404975"/>
                </a:lnTo>
                <a:lnTo>
                  <a:pt x="692378" y="3374821"/>
                </a:lnTo>
                <a:lnTo>
                  <a:pt x="681341" y="3327404"/>
                </a:lnTo>
                <a:lnTo>
                  <a:pt x="681779" y="3283106"/>
                </a:lnTo>
                <a:lnTo>
                  <a:pt x="690227" y="3240797"/>
                </a:lnTo>
                <a:lnTo>
                  <a:pt x="703216" y="3199343"/>
                </a:lnTo>
                <a:lnTo>
                  <a:pt x="717283" y="3157613"/>
                </a:lnTo>
                <a:lnTo>
                  <a:pt x="732169" y="3099938"/>
                </a:lnTo>
                <a:lnTo>
                  <a:pt x="734740" y="3051119"/>
                </a:lnTo>
                <a:lnTo>
                  <a:pt x="724638" y="3007365"/>
                </a:lnTo>
                <a:lnTo>
                  <a:pt x="701506" y="2964884"/>
                </a:lnTo>
                <a:lnTo>
                  <a:pt x="664984" y="2919882"/>
                </a:lnTo>
                <a:lnTo>
                  <a:pt x="632950" y="2887886"/>
                </a:lnTo>
                <a:lnTo>
                  <a:pt x="599287" y="2857541"/>
                </a:lnTo>
                <a:lnTo>
                  <a:pt x="562357" y="2828295"/>
                </a:lnTo>
                <a:lnTo>
                  <a:pt x="520522" y="2799600"/>
                </a:lnTo>
                <a:lnTo>
                  <a:pt x="563519" y="2787968"/>
                </a:lnTo>
                <a:lnTo>
                  <a:pt x="580546" y="2771563"/>
                </a:lnTo>
                <a:lnTo>
                  <a:pt x="579797" y="2751720"/>
                </a:lnTo>
                <a:lnTo>
                  <a:pt x="569462" y="2729773"/>
                </a:lnTo>
                <a:lnTo>
                  <a:pt x="557734" y="2707056"/>
                </a:lnTo>
                <a:lnTo>
                  <a:pt x="552804" y="2684904"/>
                </a:lnTo>
                <a:lnTo>
                  <a:pt x="562864" y="2664650"/>
                </a:lnTo>
                <a:lnTo>
                  <a:pt x="568655" y="2663596"/>
                </a:lnTo>
                <a:lnTo>
                  <a:pt x="574370" y="2663101"/>
                </a:lnTo>
                <a:lnTo>
                  <a:pt x="580034" y="2663101"/>
                </a:lnTo>
                <a:lnTo>
                  <a:pt x="608580" y="2667021"/>
                </a:lnTo>
                <a:lnTo>
                  <a:pt x="636636" y="2677356"/>
                </a:lnTo>
                <a:lnTo>
                  <a:pt x="664671" y="2691968"/>
                </a:lnTo>
                <a:lnTo>
                  <a:pt x="693153" y="2708719"/>
                </a:lnTo>
                <a:lnTo>
                  <a:pt x="722561" y="2725470"/>
                </a:lnTo>
                <a:lnTo>
                  <a:pt x="753357" y="2740082"/>
                </a:lnTo>
                <a:lnTo>
                  <a:pt x="786011" y="2750417"/>
                </a:lnTo>
                <a:lnTo>
                  <a:pt x="820991" y="2754337"/>
                </a:lnTo>
                <a:lnTo>
                  <a:pt x="832592" y="2753900"/>
                </a:lnTo>
                <a:lnTo>
                  <a:pt x="844489" y="2752542"/>
                </a:lnTo>
                <a:lnTo>
                  <a:pt x="856695" y="2750196"/>
                </a:lnTo>
                <a:lnTo>
                  <a:pt x="869226" y="2746794"/>
                </a:lnTo>
                <a:lnTo>
                  <a:pt x="825318" y="2715847"/>
                </a:lnTo>
                <a:lnTo>
                  <a:pt x="780792" y="2688052"/>
                </a:lnTo>
                <a:lnTo>
                  <a:pt x="736020" y="2662483"/>
                </a:lnTo>
                <a:lnTo>
                  <a:pt x="647216" y="2614317"/>
                </a:lnTo>
                <a:lnTo>
                  <a:pt x="603926" y="2589869"/>
                </a:lnTo>
                <a:lnTo>
                  <a:pt x="561870" y="2563941"/>
                </a:lnTo>
                <a:lnTo>
                  <a:pt x="521420" y="2535609"/>
                </a:lnTo>
                <a:lnTo>
                  <a:pt x="482947" y="2503945"/>
                </a:lnTo>
                <a:lnTo>
                  <a:pt x="446820" y="2468024"/>
                </a:lnTo>
                <a:lnTo>
                  <a:pt x="413410" y="2426919"/>
                </a:lnTo>
                <a:lnTo>
                  <a:pt x="420838" y="2419005"/>
                </a:lnTo>
                <a:lnTo>
                  <a:pt x="428247" y="2414014"/>
                </a:lnTo>
                <a:lnTo>
                  <a:pt x="435613" y="2411411"/>
                </a:lnTo>
                <a:lnTo>
                  <a:pt x="442912" y="2410663"/>
                </a:lnTo>
                <a:lnTo>
                  <a:pt x="448894" y="2410663"/>
                </a:lnTo>
                <a:lnTo>
                  <a:pt x="471868" y="2416035"/>
                </a:lnTo>
                <a:lnTo>
                  <a:pt x="481876" y="2416035"/>
                </a:lnTo>
                <a:lnTo>
                  <a:pt x="486346" y="2415044"/>
                </a:lnTo>
                <a:lnTo>
                  <a:pt x="490626" y="2412250"/>
                </a:lnTo>
                <a:lnTo>
                  <a:pt x="490626" y="2411450"/>
                </a:lnTo>
                <a:lnTo>
                  <a:pt x="492760" y="2411183"/>
                </a:lnTo>
                <a:lnTo>
                  <a:pt x="540804" y="2412365"/>
                </a:lnTo>
                <a:lnTo>
                  <a:pt x="572117" y="2411305"/>
                </a:lnTo>
                <a:lnTo>
                  <a:pt x="607021" y="2407106"/>
                </a:lnTo>
                <a:lnTo>
                  <a:pt x="678691" y="2383166"/>
                </a:lnTo>
                <a:lnTo>
                  <a:pt x="711001" y="2360362"/>
                </a:lnTo>
                <a:lnTo>
                  <a:pt x="737993" y="2328295"/>
                </a:lnTo>
                <a:lnTo>
                  <a:pt x="757436" y="2285434"/>
                </a:lnTo>
                <a:lnTo>
                  <a:pt x="767105" y="2230246"/>
                </a:lnTo>
                <a:lnTo>
                  <a:pt x="777074" y="2230246"/>
                </a:lnTo>
                <a:lnTo>
                  <a:pt x="782053" y="2221433"/>
                </a:lnTo>
                <a:lnTo>
                  <a:pt x="794699" y="2190772"/>
                </a:lnTo>
                <a:lnTo>
                  <a:pt x="799174" y="2154329"/>
                </a:lnTo>
                <a:lnTo>
                  <a:pt x="806918" y="2122835"/>
                </a:lnTo>
                <a:lnTo>
                  <a:pt x="829373" y="2107018"/>
                </a:lnTo>
                <a:lnTo>
                  <a:pt x="858564" y="2101646"/>
                </a:lnTo>
                <a:lnTo>
                  <a:pt x="887520" y="2094309"/>
                </a:lnTo>
                <a:lnTo>
                  <a:pt x="916580" y="2087834"/>
                </a:lnTo>
                <a:lnTo>
                  <a:pt x="946086" y="2085047"/>
                </a:lnTo>
                <a:lnTo>
                  <a:pt x="954164" y="2085295"/>
                </a:lnTo>
                <a:lnTo>
                  <a:pt x="962307" y="2086073"/>
                </a:lnTo>
                <a:lnTo>
                  <a:pt x="970521" y="2087437"/>
                </a:lnTo>
                <a:lnTo>
                  <a:pt x="978814" y="2089442"/>
                </a:lnTo>
                <a:lnTo>
                  <a:pt x="1009144" y="2098510"/>
                </a:lnTo>
                <a:lnTo>
                  <a:pt x="1040177" y="2107033"/>
                </a:lnTo>
                <a:lnTo>
                  <a:pt x="1071672" y="2113357"/>
                </a:lnTo>
                <a:lnTo>
                  <a:pt x="1103388" y="2115832"/>
                </a:lnTo>
                <a:lnTo>
                  <a:pt x="1124630" y="2121478"/>
                </a:lnTo>
                <a:lnTo>
                  <a:pt x="1169934" y="2146318"/>
                </a:lnTo>
                <a:lnTo>
                  <a:pt x="1191869" y="2151964"/>
                </a:lnTo>
                <a:lnTo>
                  <a:pt x="1205403" y="2148662"/>
                </a:lnTo>
                <a:lnTo>
                  <a:pt x="1217795" y="2137470"/>
                </a:lnTo>
                <a:lnTo>
                  <a:pt x="1228736" y="2116424"/>
                </a:lnTo>
                <a:lnTo>
                  <a:pt x="1237919" y="2083562"/>
                </a:lnTo>
                <a:lnTo>
                  <a:pt x="1237919" y="2082609"/>
                </a:lnTo>
                <a:lnTo>
                  <a:pt x="1239926" y="2082190"/>
                </a:lnTo>
                <a:lnTo>
                  <a:pt x="1243482" y="2082190"/>
                </a:lnTo>
                <a:lnTo>
                  <a:pt x="1264067" y="2084003"/>
                </a:lnTo>
                <a:lnTo>
                  <a:pt x="1294044" y="2088364"/>
                </a:lnTo>
                <a:lnTo>
                  <a:pt x="1357464" y="2098243"/>
                </a:lnTo>
                <a:lnTo>
                  <a:pt x="1371471" y="2101375"/>
                </a:lnTo>
                <a:lnTo>
                  <a:pt x="1385927" y="2105283"/>
                </a:lnTo>
                <a:lnTo>
                  <a:pt x="1400489" y="2108617"/>
                </a:lnTo>
                <a:lnTo>
                  <a:pt x="1439135" y="2103285"/>
                </a:lnTo>
                <a:lnTo>
                  <a:pt x="1459509" y="2077681"/>
                </a:lnTo>
                <a:lnTo>
                  <a:pt x="1456570" y="2049767"/>
                </a:lnTo>
                <a:lnTo>
                  <a:pt x="1399300" y="1993939"/>
                </a:lnTo>
                <a:lnTo>
                  <a:pt x="1359877" y="1980869"/>
                </a:lnTo>
                <a:lnTo>
                  <a:pt x="1318988" y="1976218"/>
                </a:lnTo>
                <a:lnTo>
                  <a:pt x="1278432" y="1974100"/>
                </a:lnTo>
                <a:lnTo>
                  <a:pt x="1263738" y="1974461"/>
                </a:lnTo>
                <a:lnTo>
                  <a:pt x="1249159" y="1975627"/>
                </a:lnTo>
                <a:lnTo>
                  <a:pt x="1234713" y="1977722"/>
                </a:lnTo>
                <a:lnTo>
                  <a:pt x="1212512" y="1982766"/>
                </a:lnTo>
                <a:lnTo>
                  <a:pt x="1204960" y="1984114"/>
                </a:lnTo>
                <a:lnTo>
                  <a:pt x="1197755" y="1984920"/>
                </a:lnTo>
                <a:lnTo>
                  <a:pt x="1190891" y="1985187"/>
                </a:lnTo>
                <a:lnTo>
                  <a:pt x="1166257" y="1980848"/>
                </a:lnTo>
                <a:lnTo>
                  <a:pt x="1146684" y="1968114"/>
                </a:lnTo>
                <a:lnTo>
                  <a:pt x="1131686" y="1947409"/>
                </a:lnTo>
                <a:lnTo>
                  <a:pt x="1120775" y="1919160"/>
                </a:lnTo>
                <a:lnTo>
                  <a:pt x="1104962" y="1881939"/>
                </a:lnTo>
                <a:lnTo>
                  <a:pt x="1083762" y="1852418"/>
                </a:lnTo>
                <a:lnTo>
                  <a:pt x="1057411" y="1828399"/>
                </a:lnTo>
                <a:lnTo>
                  <a:pt x="1026147" y="1807679"/>
                </a:lnTo>
                <a:lnTo>
                  <a:pt x="985241" y="1783024"/>
                </a:lnTo>
                <a:lnTo>
                  <a:pt x="903900" y="1732750"/>
                </a:lnTo>
                <a:lnTo>
                  <a:pt x="862996" y="1708300"/>
                </a:lnTo>
                <a:lnTo>
                  <a:pt x="821626" y="1685089"/>
                </a:lnTo>
                <a:lnTo>
                  <a:pt x="779555" y="1663699"/>
                </a:lnTo>
                <a:lnTo>
                  <a:pt x="736551" y="1644716"/>
                </a:lnTo>
                <a:lnTo>
                  <a:pt x="692378" y="1628724"/>
                </a:lnTo>
                <a:lnTo>
                  <a:pt x="674983" y="1622717"/>
                </a:lnTo>
                <a:lnTo>
                  <a:pt x="657821" y="1611476"/>
                </a:lnTo>
                <a:lnTo>
                  <a:pt x="642993" y="1591964"/>
                </a:lnTo>
                <a:lnTo>
                  <a:pt x="632599" y="1561147"/>
                </a:lnTo>
                <a:lnTo>
                  <a:pt x="682028" y="1573758"/>
                </a:lnTo>
                <a:lnTo>
                  <a:pt x="731044" y="1587989"/>
                </a:lnTo>
                <a:lnTo>
                  <a:pt x="779702" y="1603578"/>
                </a:lnTo>
                <a:lnTo>
                  <a:pt x="828058" y="1620262"/>
                </a:lnTo>
                <a:lnTo>
                  <a:pt x="876170" y="1637776"/>
                </a:lnTo>
                <a:lnTo>
                  <a:pt x="924091" y="1655858"/>
                </a:lnTo>
                <a:lnTo>
                  <a:pt x="1067280" y="1710881"/>
                </a:lnTo>
                <a:lnTo>
                  <a:pt x="1115004" y="1728603"/>
                </a:lnTo>
                <a:lnTo>
                  <a:pt x="1162819" y="1745577"/>
                </a:lnTo>
                <a:lnTo>
                  <a:pt x="1210780" y="1761540"/>
                </a:lnTo>
                <a:lnTo>
                  <a:pt x="1258944" y="1776228"/>
                </a:lnTo>
                <a:lnTo>
                  <a:pt x="1307366" y="1789379"/>
                </a:lnTo>
                <a:lnTo>
                  <a:pt x="1356103" y="1800729"/>
                </a:lnTo>
                <a:lnTo>
                  <a:pt x="1405211" y="1810015"/>
                </a:lnTo>
                <a:lnTo>
                  <a:pt x="1454745" y="1816973"/>
                </a:lnTo>
                <a:lnTo>
                  <a:pt x="1504762" y="1821341"/>
                </a:lnTo>
                <a:lnTo>
                  <a:pt x="1555318" y="1822856"/>
                </a:lnTo>
                <a:lnTo>
                  <a:pt x="1584096" y="1822348"/>
                </a:lnTo>
                <a:lnTo>
                  <a:pt x="1537929" y="1795972"/>
                </a:lnTo>
                <a:lnTo>
                  <a:pt x="1489622" y="1776604"/>
                </a:lnTo>
                <a:lnTo>
                  <a:pt x="1439935" y="1761474"/>
                </a:lnTo>
                <a:lnTo>
                  <a:pt x="1389628" y="1747810"/>
                </a:lnTo>
                <a:lnTo>
                  <a:pt x="1339460" y="1732843"/>
                </a:lnTo>
                <a:lnTo>
                  <a:pt x="1290193" y="1713801"/>
                </a:lnTo>
                <a:lnTo>
                  <a:pt x="1305449" y="1707758"/>
                </a:lnTo>
                <a:lnTo>
                  <a:pt x="1320557" y="1703687"/>
                </a:lnTo>
                <a:lnTo>
                  <a:pt x="1335529" y="1701391"/>
                </a:lnTo>
                <a:lnTo>
                  <a:pt x="1350378" y="1700669"/>
                </a:lnTo>
                <a:lnTo>
                  <a:pt x="1385707" y="1704181"/>
                </a:lnTo>
                <a:lnTo>
                  <a:pt x="1420558" y="1712841"/>
                </a:lnTo>
                <a:lnTo>
                  <a:pt x="1455094" y="1723831"/>
                </a:lnTo>
                <a:lnTo>
                  <a:pt x="1489481" y="1734337"/>
                </a:lnTo>
                <a:lnTo>
                  <a:pt x="1501836" y="1737435"/>
                </a:lnTo>
                <a:lnTo>
                  <a:pt x="1513916" y="1739915"/>
                </a:lnTo>
                <a:lnTo>
                  <a:pt x="1525614" y="1741563"/>
                </a:lnTo>
                <a:lnTo>
                  <a:pt x="1536827" y="1742160"/>
                </a:lnTo>
                <a:lnTo>
                  <a:pt x="1560200" y="1738390"/>
                </a:lnTo>
                <a:lnTo>
                  <a:pt x="1579206" y="1725342"/>
                </a:lnTo>
                <a:lnTo>
                  <a:pt x="1592583" y="1700412"/>
                </a:lnTo>
                <a:lnTo>
                  <a:pt x="1599069" y="1660994"/>
                </a:lnTo>
                <a:lnTo>
                  <a:pt x="1599069" y="1637525"/>
                </a:lnTo>
                <a:lnTo>
                  <a:pt x="1563528" y="1593835"/>
                </a:lnTo>
                <a:lnTo>
                  <a:pt x="1516824" y="1569948"/>
                </a:lnTo>
                <a:lnTo>
                  <a:pt x="1501029" y="1564310"/>
                </a:lnTo>
                <a:lnTo>
                  <a:pt x="1485682" y="1555646"/>
                </a:lnTo>
                <a:lnTo>
                  <a:pt x="1474067" y="1543132"/>
                </a:lnTo>
                <a:lnTo>
                  <a:pt x="1469466" y="1525943"/>
                </a:lnTo>
                <a:lnTo>
                  <a:pt x="1463180" y="1473981"/>
                </a:lnTo>
                <a:lnTo>
                  <a:pt x="1443617" y="1435538"/>
                </a:lnTo>
                <a:lnTo>
                  <a:pt x="1414248" y="1407233"/>
                </a:lnTo>
                <a:lnTo>
                  <a:pt x="1378540" y="1385688"/>
                </a:lnTo>
                <a:lnTo>
                  <a:pt x="1339964" y="1367523"/>
                </a:lnTo>
                <a:lnTo>
                  <a:pt x="1350847" y="1354429"/>
                </a:lnTo>
                <a:lnTo>
                  <a:pt x="1361411" y="1346152"/>
                </a:lnTo>
                <a:lnTo>
                  <a:pt x="1371675" y="1341823"/>
                </a:lnTo>
                <a:lnTo>
                  <a:pt x="1381658" y="1340573"/>
                </a:lnTo>
                <a:lnTo>
                  <a:pt x="1390015" y="1340573"/>
                </a:lnTo>
                <a:lnTo>
                  <a:pt x="1421345" y="1350098"/>
                </a:lnTo>
                <a:lnTo>
                  <a:pt x="1431036" y="1350035"/>
                </a:lnTo>
                <a:lnTo>
                  <a:pt x="1444957" y="1347354"/>
                </a:lnTo>
                <a:lnTo>
                  <a:pt x="1456134" y="1342586"/>
                </a:lnTo>
                <a:lnTo>
                  <a:pt x="1464048" y="1333419"/>
                </a:lnTo>
                <a:lnTo>
                  <a:pt x="1467053" y="1317650"/>
                </a:lnTo>
                <a:lnTo>
                  <a:pt x="1465602" y="1301652"/>
                </a:lnTo>
                <a:lnTo>
                  <a:pt x="1461108" y="1286479"/>
                </a:lnTo>
                <a:lnTo>
                  <a:pt x="1453353" y="1275157"/>
                </a:lnTo>
                <a:lnTo>
                  <a:pt x="1442123" y="1270711"/>
                </a:lnTo>
                <a:lnTo>
                  <a:pt x="1397764" y="1261818"/>
                </a:lnTo>
                <a:lnTo>
                  <a:pt x="1357458" y="1240909"/>
                </a:lnTo>
                <a:lnTo>
                  <a:pt x="1319461" y="1212861"/>
                </a:lnTo>
                <a:lnTo>
                  <a:pt x="1282027" y="1182553"/>
                </a:lnTo>
                <a:lnTo>
                  <a:pt x="1243412" y="1154864"/>
                </a:lnTo>
                <a:lnTo>
                  <a:pt x="1201872" y="1134672"/>
                </a:lnTo>
                <a:lnTo>
                  <a:pt x="1155661" y="1126858"/>
                </a:lnTo>
                <a:lnTo>
                  <a:pt x="1132039" y="1118362"/>
                </a:lnTo>
                <a:lnTo>
                  <a:pt x="1134136" y="1096911"/>
                </a:lnTo>
                <a:lnTo>
                  <a:pt x="1145801" y="1068559"/>
                </a:lnTo>
                <a:lnTo>
                  <a:pt x="1150888" y="1039363"/>
                </a:lnTo>
                <a:lnTo>
                  <a:pt x="1133246" y="1015377"/>
                </a:lnTo>
                <a:lnTo>
                  <a:pt x="1132870" y="1009237"/>
                </a:lnTo>
                <a:lnTo>
                  <a:pt x="1144562" y="1003393"/>
                </a:lnTo>
                <a:lnTo>
                  <a:pt x="1162492" y="999023"/>
                </a:lnTo>
                <a:lnTo>
                  <a:pt x="1180833" y="997305"/>
                </a:lnTo>
                <a:lnTo>
                  <a:pt x="1183474" y="997305"/>
                </a:lnTo>
                <a:lnTo>
                  <a:pt x="1188046" y="997775"/>
                </a:lnTo>
                <a:lnTo>
                  <a:pt x="1198929" y="1000884"/>
                </a:lnTo>
                <a:lnTo>
                  <a:pt x="1209689" y="1005606"/>
                </a:lnTo>
                <a:lnTo>
                  <a:pt x="1220699" y="1009921"/>
                </a:lnTo>
                <a:lnTo>
                  <a:pt x="1232331" y="1011808"/>
                </a:lnTo>
                <a:lnTo>
                  <a:pt x="1237932" y="1011808"/>
                </a:lnTo>
                <a:lnTo>
                  <a:pt x="1243863" y="1010361"/>
                </a:lnTo>
                <a:lnTo>
                  <a:pt x="1250276" y="1006576"/>
                </a:lnTo>
                <a:lnTo>
                  <a:pt x="1251962" y="972609"/>
                </a:lnTo>
                <a:lnTo>
                  <a:pt x="1241269" y="948269"/>
                </a:lnTo>
                <a:lnTo>
                  <a:pt x="1200505" y="918565"/>
                </a:lnTo>
                <a:lnTo>
                  <a:pt x="1151827" y="891594"/>
                </a:lnTo>
                <a:lnTo>
                  <a:pt x="1102442" y="865701"/>
                </a:lnTo>
                <a:lnTo>
                  <a:pt x="1051647" y="844209"/>
                </a:lnTo>
                <a:lnTo>
                  <a:pt x="982047" y="825994"/>
                </a:lnTo>
                <a:lnTo>
                  <a:pt x="969791" y="816873"/>
                </a:lnTo>
                <a:lnTo>
                  <a:pt x="962668" y="802804"/>
                </a:lnTo>
                <a:lnTo>
                  <a:pt x="961377" y="783513"/>
                </a:lnTo>
                <a:lnTo>
                  <a:pt x="964732" y="769870"/>
                </a:lnTo>
                <a:lnTo>
                  <a:pt x="970151" y="761461"/>
                </a:lnTo>
                <a:lnTo>
                  <a:pt x="977177" y="757208"/>
                </a:lnTo>
                <a:lnTo>
                  <a:pt x="985354" y="756030"/>
                </a:lnTo>
                <a:lnTo>
                  <a:pt x="991707" y="756484"/>
                </a:lnTo>
                <a:lnTo>
                  <a:pt x="1011199" y="760031"/>
                </a:lnTo>
                <a:lnTo>
                  <a:pt x="1017435" y="761504"/>
                </a:lnTo>
                <a:lnTo>
                  <a:pt x="1023658" y="764438"/>
                </a:lnTo>
                <a:lnTo>
                  <a:pt x="1036116" y="764438"/>
                </a:lnTo>
                <a:lnTo>
                  <a:pt x="1042352" y="761504"/>
                </a:lnTo>
                <a:lnTo>
                  <a:pt x="1048588" y="751243"/>
                </a:lnTo>
                <a:lnTo>
                  <a:pt x="998517" y="716687"/>
                </a:lnTo>
                <a:lnTo>
                  <a:pt x="950913" y="686209"/>
                </a:lnTo>
                <a:lnTo>
                  <a:pt x="905399" y="659316"/>
                </a:lnTo>
                <a:lnTo>
                  <a:pt x="861598" y="635518"/>
                </a:lnTo>
                <a:lnTo>
                  <a:pt x="819132" y="614324"/>
                </a:lnTo>
                <a:lnTo>
                  <a:pt x="777625" y="595244"/>
                </a:lnTo>
                <a:lnTo>
                  <a:pt x="736699" y="577785"/>
                </a:lnTo>
                <a:lnTo>
                  <a:pt x="695977" y="561458"/>
                </a:lnTo>
                <a:lnTo>
                  <a:pt x="655082" y="545771"/>
                </a:lnTo>
                <a:lnTo>
                  <a:pt x="571262" y="514355"/>
                </a:lnTo>
                <a:lnTo>
                  <a:pt x="527584" y="497643"/>
                </a:lnTo>
                <a:lnTo>
                  <a:pt x="482223" y="479609"/>
                </a:lnTo>
                <a:lnTo>
                  <a:pt x="434803" y="459759"/>
                </a:lnTo>
                <a:lnTo>
                  <a:pt x="384947" y="437605"/>
                </a:lnTo>
                <a:lnTo>
                  <a:pt x="332276" y="412654"/>
                </a:lnTo>
                <a:lnTo>
                  <a:pt x="276415" y="384416"/>
                </a:lnTo>
                <a:lnTo>
                  <a:pt x="296943" y="376517"/>
                </a:lnTo>
                <a:lnTo>
                  <a:pt x="316436" y="371373"/>
                </a:lnTo>
                <a:lnTo>
                  <a:pt x="334990" y="368582"/>
                </a:lnTo>
                <a:lnTo>
                  <a:pt x="352704" y="367741"/>
                </a:lnTo>
                <a:lnTo>
                  <a:pt x="379050" y="369384"/>
                </a:lnTo>
                <a:lnTo>
                  <a:pt x="403929" y="373268"/>
                </a:lnTo>
                <a:lnTo>
                  <a:pt x="427713" y="377824"/>
                </a:lnTo>
                <a:lnTo>
                  <a:pt x="492974" y="388427"/>
                </a:lnTo>
                <a:lnTo>
                  <a:pt x="517527" y="396450"/>
                </a:lnTo>
                <a:lnTo>
                  <a:pt x="531490" y="405191"/>
                </a:lnTo>
                <a:lnTo>
                  <a:pt x="541923" y="414292"/>
                </a:lnTo>
                <a:lnTo>
                  <a:pt x="555884" y="423392"/>
                </a:lnTo>
                <a:lnTo>
                  <a:pt x="580433" y="432133"/>
                </a:lnTo>
                <a:lnTo>
                  <a:pt x="648408" y="444996"/>
                </a:lnTo>
                <a:lnTo>
                  <a:pt x="673876" y="450654"/>
                </a:lnTo>
                <a:lnTo>
                  <a:pt x="699355" y="455353"/>
                </a:lnTo>
                <a:lnTo>
                  <a:pt x="725170" y="457314"/>
                </a:lnTo>
                <a:lnTo>
                  <a:pt x="744182" y="456026"/>
                </a:lnTo>
                <a:lnTo>
                  <a:pt x="763657" y="451716"/>
                </a:lnTo>
                <a:lnTo>
                  <a:pt x="783713" y="443716"/>
                </a:lnTo>
                <a:lnTo>
                  <a:pt x="814458" y="425458"/>
                </a:lnTo>
                <a:lnTo>
                  <a:pt x="825182" y="421449"/>
                </a:lnTo>
                <a:lnTo>
                  <a:pt x="836544" y="419164"/>
                </a:lnTo>
                <a:lnTo>
                  <a:pt x="848448" y="418439"/>
                </a:lnTo>
                <a:lnTo>
                  <a:pt x="880056" y="422387"/>
                </a:lnTo>
                <a:lnTo>
                  <a:pt x="912931" y="432488"/>
                </a:lnTo>
                <a:lnTo>
                  <a:pt x="945537" y="446128"/>
                </a:lnTo>
                <a:lnTo>
                  <a:pt x="994107" y="469019"/>
                </a:lnTo>
                <a:lnTo>
                  <a:pt x="1012083" y="475267"/>
                </a:lnTo>
                <a:lnTo>
                  <a:pt x="1030471" y="479193"/>
                </a:lnTo>
                <a:lnTo>
                  <a:pt x="1049477" y="480555"/>
                </a:lnTo>
                <a:lnTo>
                  <a:pt x="1067196" y="479401"/>
                </a:lnTo>
                <a:lnTo>
                  <a:pt x="1085726" y="475824"/>
                </a:lnTo>
                <a:lnTo>
                  <a:pt x="1105212" y="469646"/>
                </a:lnTo>
                <a:lnTo>
                  <a:pt x="1125804" y="460692"/>
                </a:lnTo>
                <a:lnTo>
                  <a:pt x="1051377" y="436489"/>
                </a:lnTo>
                <a:lnTo>
                  <a:pt x="1018249" y="426038"/>
                </a:lnTo>
                <a:lnTo>
                  <a:pt x="986294" y="416687"/>
                </a:lnTo>
                <a:lnTo>
                  <a:pt x="963060" y="407702"/>
                </a:lnTo>
                <a:lnTo>
                  <a:pt x="946132" y="393217"/>
                </a:lnTo>
                <a:lnTo>
                  <a:pt x="936208" y="372131"/>
                </a:lnTo>
                <a:lnTo>
                  <a:pt x="933983" y="343344"/>
                </a:lnTo>
                <a:lnTo>
                  <a:pt x="933205" y="324550"/>
                </a:lnTo>
                <a:lnTo>
                  <a:pt x="933362" y="305206"/>
                </a:lnTo>
                <a:lnTo>
                  <a:pt x="938189" y="288062"/>
                </a:lnTo>
                <a:lnTo>
                  <a:pt x="951420" y="275869"/>
                </a:lnTo>
                <a:lnTo>
                  <a:pt x="956868" y="272668"/>
                </a:lnTo>
                <a:lnTo>
                  <a:pt x="962875" y="271208"/>
                </a:lnTo>
                <a:lnTo>
                  <a:pt x="968921" y="271208"/>
                </a:lnTo>
                <a:lnTo>
                  <a:pt x="1008710" y="296405"/>
                </a:lnTo>
                <a:lnTo>
                  <a:pt x="1018518" y="324000"/>
                </a:lnTo>
                <a:lnTo>
                  <a:pt x="1031124" y="347745"/>
                </a:lnTo>
                <a:lnTo>
                  <a:pt x="1049327" y="364888"/>
                </a:lnTo>
                <a:lnTo>
                  <a:pt x="1075931" y="372681"/>
                </a:lnTo>
                <a:lnTo>
                  <a:pt x="1086916" y="373583"/>
                </a:lnTo>
                <a:lnTo>
                  <a:pt x="1091069" y="373583"/>
                </a:lnTo>
                <a:lnTo>
                  <a:pt x="1107344" y="369803"/>
                </a:lnTo>
                <a:lnTo>
                  <a:pt x="1107709" y="359516"/>
                </a:lnTo>
                <a:lnTo>
                  <a:pt x="1099717" y="344302"/>
                </a:lnTo>
                <a:lnTo>
                  <a:pt x="1090917" y="325742"/>
                </a:lnTo>
                <a:lnTo>
                  <a:pt x="1089354" y="308940"/>
                </a:lnTo>
                <a:lnTo>
                  <a:pt x="1095122" y="297484"/>
                </a:lnTo>
                <a:lnTo>
                  <a:pt x="1105731" y="290934"/>
                </a:lnTo>
                <a:lnTo>
                  <a:pt x="1118692" y="288848"/>
                </a:lnTo>
                <a:lnTo>
                  <a:pt x="1122845" y="288848"/>
                </a:lnTo>
                <a:lnTo>
                  <a:pt x="1126959" y="289432"/>
                </a:lnTo>
                <a:lnTo>
                  <a:pt x="1144466" y="294598"/>
                </a:lnTo>
                <a:lnTo>
                  <a:pt x="1158252" y="297229"/>
                </a:lnTo>
                <a:lnTo>
                  <a:pt x="1172086" y="298647"/>
                </a:lnTo>
                <a:lnTo>
                  <a:pt x="1185964" y="299072"/>
                </a:lnTo>
                <a:lnTo>
                  <a:pt x="1198391" y="298788"/>
                </a:lnTo>
                <a:lnTo>
                  <a:pt x="1210849" y="298040"/>
                </a:lnTo>
                <a:lnTo>
                  <a:pt x="1260946" y="293500"/>
                </a:lnTo>
                <a:lnTo>
                  <a:pt x="1273527" y="292752"/>
                </a:lnTo>
                <a:lnTo>
                  <a:pt x="1322970" y="295746"/>
                </a:lnTo>
                <a:lnTo>
                  <a:pt x="1359877" y="308140"/>
                </a:lnTo>
                <a:lnTo>
                  <a:pt x="1345040" y="257928"/>
                </a:lnTo>
                <a:lnTo>
                  <a:pt x="1323625" y="219107"/>
                </a:lnTo>
                <a:lnTo>
                  <a:pt x="1294437" y="190421"/>
                </a:lnTo>
                <a:lnTo>
                  <a:pt x="1256276" y="170611"/>
                </a:lnTo>
                <a:lnTo>
                  <a:pt x="1207947" y="158419"/>
                </a:lnTo>
                <a:lnTo>
                  <a:pt x="1183314" y="157227"/>
                </a:lnTo>
                <a:lnTo>
                  <a:pt x="1158444" y="155486"/>
                </a:lnTo>
                <a:lnTo>
                  <a:pt x="1110818" y="134950"/>
                </a:lnTo>
                <a:lnTo>
                  <a:pt x="1084198" y="93282"/>
                </a:lnTo>
                <a:lnTo>
                  <a:pt x="1088402" y="73342"/>
                </a:lnTo>
                <a:lnTo>
                  <a:pt x="1092975" y="64875"/>
                </a:lnTo>
                <a:lnTo>
                  <a:pt x="1099154" y="59299"/>
                </a:lnTo>
                <a:lnTo>
                  <a:pt x="1106546" y="56233"/>
                </a:lnTo>
                <a:lnTo>
                  <a:pt x="1114755" y="55295"/>
                </a:lnTo>
                <a:lnTo>
                  <a:pt x="1120813" y="55295"/>
                </a:lnTo>
                <a:lnTo>
                  <a:pt x="1127188" y="56629"/>
                </a:lnTo>
                <a:lnTo>
                  <a:pt x="1133246" y="58674"/>
                </a:lnTo>
                <a:lnTo>
                  <a:pt x="1177102" y="75431"/>
                </a:lnTo>
                <a:lnTo>
                  <a:pt x="1221809" y="87823"/>
                </a:lnTo>
                <a:lnTo>
                  <a:pt x="1267009" y="97117"/>
                </a:lnTo>
                <a:lnTo>
                  <a:pt x="1312346" y="104580"/>
                </a:lnTo>
                <a:lnTo>
                  <a:pt x="1357464" y="111480"/>
                </a:lnTo>
                <a:lnTo>
                  <a:pt x="1361973" y="112547"/>
                </a:lnTo>
                <a:lnTo>
                  <a:pt x="1366494" y="114007"/>
                </a:lnTo>
                <a:lnTo>
                  <a:pt x="1371028" y="114007"/>
                </a:lnTo>
                <a:lnTo>
                  <a:pt x="1376955" y="113026"/>
                </a:lnTo>
                <a:lnTo>
                  <a:pt x="1382887" y="109467"/>
                </a:lnTo>
                <a:lnTo>
                  <a:pt x="1388823" y="102413"/>
                </a:lnTo>
                <a:lnTo>
                  <a:pt x="1394764" y="90944"/>
                </a:lnTo>
                <a:lnTo>
                  <a:pt x="1342722" y="74163"/>
                </a:lnTo>
                <a:lnTo>
                  <a:pt x="1291042" y="55974"/>
                </a:lnTo>
                <a:lnTo>
                  <a:pt x="1187803" y="18188"/>
                </a:lnTo>
                <a:lnTo>
                  <a:pt x="1135761" y="0"/>
                </a:lnTo>
                <a:lnTo>
                  <a:pt x="0" y="0"/>
                </a:lnTo>
                <a:lnTo>
                  <a:pt x="0" y="5657862"/>
                </a:lnTo>
                <a:lnTo>
                  <a:pt x="1636369" y="5657862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73919" y="2759342"/>
            <a:ext cx="7637145" cy="276161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2285365" indent="661670" algn="just">
              <a:lnSpc>
                <a:spcPct val="101400"/>
              </a:lnSpc>
              <a:spcBef>
                <a:spcPts val="70"/>
              </a:spcBef>
            </a:pPr>
            <a:r>
              <a:rPr sz="1700" spc="-7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700" spc="-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75" dirty="0">
                <a:solidFill>
                  <a:srgbClr val="231F20"/>
                </a:solidFill>
                <a:latin typeface="Candara"/>
                <a:cs typeface="Candara"/>
              </a:rPr>
              <a:t>OLSEN</a:t>
            </a:r>
            <a:r>
              <a:rPr sz="1700" spc="-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65" dirty="0">
                <a:solidFill>
                  <a:srgbClr val="231F20"/>
                </a:solidFill>
                <a:latin typeface="Candara"/>
                <a:cs typeface="Candara"/>
              </a:rPr>
              <a:t>TWINS,</a:t>
            </a:r>
            <a:r>
              <a:rPr sz="1700" spc="-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65" dirty="0">
                <a:solidFill>
                  <a:srgbClr val="231F20"/>
                </a:solidFill>
                <a:latin typeface="Candara"/>
                <a:cs typeface="Candara"/>
              </a:rPr>
              <a:t>Mary</a:t>
            </a:r>
            <a:r>
              <a:rPr sz="1700" spc="-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60" dirty="0">
                <a:solidFill>
                  <a:srgbClr val="231F20"/>
                </a:solidFill>
                <a:latin typeface="Candara"/>
                <a:cs typeface="Candara"/>
              </a:rPr>
              <a:t>Kate</a:t>
            </a:r>
            <a:r>
              <a:rPr sz="1700" spc="-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85" dirty="0">
                <a:solidFill>
                  <a:srgbClr val="231F20"/>
                </a:solidFill>
                <a:latin typeface="Candara"/>
                <a:cs typeface="Candara"/>
              </a:rPr>
              <a:t>&amp;</a:t>
            </a:r>
            <a:r>
              <a:rPr sz="1700" spc="-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55" dirty="0">
                <a:solidFill>
                  <a:srgbClr val="231F20"/>
                </a:solidFill>
                <a:latin typeface="Candara"/>
                <a:cs typeface="Candara"/>
              </a:rPr>
              <a:t>Ashley,</a:t>
            </a:r>
            <a:r>
              <a:rPr sz="1700" spc="-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60" dirty="0">
                <a:solidFill>
                  <a:srgbClr val="231F20"/>
                </a:solidFill>
                <a:latin typeface="Candara"/>
                <a:cs typeface="Candara"/>
              </a:rPr>
              <a:t>joined</a:t>
            </a:r>
            <a:r>
              <a:rPr sz="1700" spc="-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70" dirty="0">
                <a:solidFill>
                  <a:srgbClr val="231F20"/>
                </a:solidFill>
                <a:latin typeface="Candara"/>
                <a:cs typeface="Candara"/>
              </a:rPr>
              <a:t>Simpson</a:t>
            </a:r>
            <a:r>
              <a:rPr sz="170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65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70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65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70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45" dirty="0">
                <a:solidFill>
                  <a:srgbClr val="231F20"/>
                </a:solidFill>
                <a:latin typeface="Candara"/>
                <a:cs typeface="Candara"/>
              </a:rPr>
              <a:t>billion-</a:t>
            </a:r>
            <a:r>
              <a:rPr sz="1700" spc="-50" dirty="0">
                <a:solidFill>
                  <a:srgbClr val="231F20"/>
                </a:solidFill>
                <a:latin typeface="Candara"/>
                <a:cs typeface="Candara"/>
              </a:rPr>
              <a:t>dollar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45" dirty="0">
                <a:solidFill>
                  <a:srgbClr val="231F20"/>
                </a:solidFill>
                <a:latin typeface="Candara"/>
                <a:cs typeface="Candara"/>
              </a:rPr>
              <a:t>level</a:t>
            </a:r>
            <a:r>
              <a:rPr sz="170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50" dirty="0">
                <a:solidFill>
                  <a:srgbClr val="231F20"/>
                </a:solidFill>
                <a:latin typeface="Candara"/>
                <a:cs typeface="Candara"/>
              </a:rPr>
              <a:t>mostly</a:t>
            </a:r>
            <a:r>
              <a:rPr sz="170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65" dirty="0">
                <a:solidFill>
                  <a:srgbClr val="231F20"/>
                </a:solidFill>
                <a:latin typeface="Candara"/>
                <a:cs typeface="Candara"/>
              </a:rPr>
              <a:t>through</a:t>
            </a:r>
            <a:r>
              <a:rPr sz="170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50" dirty="0">
                <a:solidFill>
                  <a:srgbClr val="231F20"/>
                </a:solidFill>
                <a:latin typeface="Candara"/>
                <a:cs typeface="Candara"/>
              </a:rPr>
              <a:t>their</a:t>
            </a:r>
            <a:r>
              <a:rPr sz="170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55" dirty="0">
                <a:solidFill>
                  <a:srgbClr val="231F20"/>
                </a:solidFill>
                <a:latin typeface="Candara"/>
                <a:cs typeface="Candara"/>
              </a:rPr>
              <a:t>line</a:t>
            </a:r>
            <a:r>
              <a:rPr sz="170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65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700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50" dirty="0">
                <a:solidFill>
                  <a:srgbClr val="231F20"/>
                </a:solidFill>
                <a:latin typeface="Candara"/>
                <a:cs typeface="Candara"/>
              </a:rPr>
              <a:t>classic</a:t>
            </a:r>
            <a:r>
              <a:rPr sz="170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35" dirty="0">
                <a:solidFill>
                  <a:srgbClr val="231F20"/>
                </a:solidFill>
                <a:latin typeface="Candara"/>
                <a:cs typeface="Candara"/>
              </a:rPr>
              <a:t>li-</a:t>
            </a:r>
            <a:r>
              <a:rPr sz="170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60" dirty="0">
                <a:solidFill>
                  <a:srgbClr val="231F20"/>
                </a:solidFill>
                <a:latin typeface="Candara"/>
                <a:cs typeface="Candara"/>
              </a:rPr>
              <a:t>censed</a:t>
            </a:r>
            <a:r>
              <a:rPr sz="1700" spc="6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60" dirty="0">
                <a:solidFill>
                  <a:srgbClr val="231F20"/>
                </a:solidFill>
                <a:latin typeface="Candara"/>
                <a:cs typeface="Candara"/>
              </a:rPr>
              <a:t>apparel</a:t>
            </a:r>
            <a:r>
              <a:rPr sz="1700" spc="6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6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700" spc="6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55" dirty="0">
                <a:solidFill>
                  <a:srgbClr val="231F20"/>
                </a:solidFill>
                <a:latin typeface="Candara"/>
                <a:cs typeface="Candara"/>
              </a:rPr>
              <a:t>accessory</a:t>
            </a:r>
            <a:r>
              <a:rPr sz="1700" spc="6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55" dirty="0">
                <a:solidFill>
                  <a:srgbClr val="231F20"/>
                </a:solidFill>
                <a:latin typeface="Candara"/>
                <a:cs typeface="Candara"/>
              </a:rPr>
              <a:t>products,</a:t>
            </a:r>
            <a:r>
              <a:rPr sz="1700" spc="7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45" dirty="0">
                <a:solidFill>
                  <a:srgbClr val="231F20"/>
                </a:solidFill>
                <a:latin typeface="Candara"/>
                <a:cs typeface="Candara"/>
              </a:rPr>
              <a:t>initially</a:t>
            </a:r>
            <a:r>
              <a:rPr sz="1700" spc="6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60" dirty="0">
                <a:solidFill>
                  <a:srgbClr val="231F20"/>
                </a:solidFill>
                <a:latin typeface="Candara"/>
                <a:cs typeface="Candara"/>
              </a:rPr>
              <a:t>through</a:t>
            </a:r>
            <a:r>
              <a:rPr sz="170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60" dirty="0">
                <a:solidFill>
                  <a:srgbClr val="231F20"/>
                </a:solidFill>
                <a:latin typeface="Candara"/>
                <a:cs typeface="Candara"/>
              </a:rPr>
              <a:t>Walmart.</a:t>
            </a:r>
            <a:r>
              <a:rPr sz="1700" spc="6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65" dirty="0">
                <a:solidFill>
                  <a:srgbClr val="231F20"/>
                </a:solidFill>
                <a:latin typeface="Candara"/>
                <a:cs typeface="Candara"/>
              </a:rPr>
              <a:t>While</a:t>
            </a:r>
            <a:r>
              <a:rPr sz="170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5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700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45" dirty="0">
                <a:solidFill>
                  <a:srgbClr val="231F20"/>
                </a:solidFill>
                <a:latin typeface="Candara"/>
                <a:cs typeface="Candara"/>
              </a:rPr>
              <a:t>their</a:t>
            </a:r>
            <a:r>
              <a:rPr sz="17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50" dirty="0">
                <a:solidFill>
                  <a:srgbClr val="231F20"/>
                </a:solidFill>
                <a:latin typeface="Candara"/>
                <a:cs typeface="Candara"/>
              </a:rPr>
              <a:t>20’s,</a:t>
            </a:r>
            <a:r>
              <a:rPr sz="170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60" dirty="0">
                <a:solidFill>
                  <a:srgbClr val="231F20"/>
                </a:solidFill>
                <a:latin typeface="Candara"/>
                <a:cs typeface="Candara"/>
              </a:rPr>
              <a:t>Forbes</a:t>
            </a:r>
            <a:r>
              <a:rPr sz="170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60" dirty="0">
                <a:solidFill>
                  <a:srgbClr val="231F20"/>
                </a:solidFill>
                <a:latin typeface="Candara"/>
                <a:cs typeface="Candara"/>
              </a:rPr>
              <a:t>estimated</a:t>
            </a:r>
            <a:r>
              <a:rPr sz="17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65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70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45" dirty="0">
                <a:solidFill>
                  <a:srgbClr val="231F20"/>
                </a:solidFill>
                <a:latin typeface="Candara"/>
                <a:cs typeface="Candara"/>
              </a:rPr>
              <a:t>their</a:t>
            </a:r>
            <a:r>
              <a:rPr sz="17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65" dirty="0">
                <a:solidFill>
                  <a:srgbClr val="231F20"/>
                </a:solidFill>
                <a:latin typeface="Candara"/>
                <a:cs typeface="Candara"/>
              </a:rPr>
              <a:t>net</a:t>
            </a:r>
            <a:r>
              <a:rPr sz="170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60" dirty="0">
                <a:solidFill>
                  <a:srgbClr val="231F20"/>
                </a:solidFill>
                <a:latin typeface="Candara"/>
                <a:cs typeface="Candara"/>
              </a:rPr>
              <a:t>worth</a:t>
            </a:r>
            <a:r>
              <a:rPr sz="170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65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70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75" dirty="0">
                <a:solidFill>
                  <a:srgbClr val="231F20"/>
                </a:solidFill>
                <a:latin typeface="Candara"/>
                <a:cs typeface="Candara"/>
              </a:rPr>
              <a:t>2007</a:t>
            </a:r>
            <a:r>
              <a:rPr sz="1700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75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700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65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70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60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70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75" dirty="0">
                <a:solidFill>
                  <a:srgbClr val="231F20"/>
                </a:solidFill>
                <a:latin typeface="Candara"/>
                <a:cs typeface="Candara"/>
              </a:rPr>
              <a:t>$300</a:t>
            </a:r>
            <a:r>
              <a:rPr sz="170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50" dirty="0">
                <a:solidFill>
                  <a:srgbClr val="231F20"/>
                </a:solidFill>
                <a:latin typeface="Candara"/>
                <a:cs typeface="Candara"/>
              </a:rPr>
              <a:t>million</a:t>
            </a:r>
            <a:r>
              <a:rPr sz="170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65" dirty="0">
                <a:solidFill>
                  <a:srgbClr val="231F20"/>
                </a:solidFill>
                <a:latin typeface="Candara"/>
                <a:cs typeface="Candara"/>
              </a:rPr>
              <a:t>due,</a:t>
            </a:r>
            <a:r>
              <a:rPr sz="170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50" dirty="0">
                <a:solidFill>
                  <a:srgbClr val="231F20"/>
                </a:solidFill>
                <a:latin typeface="Candara"/>
                <a:cs typeface="Candara"/>
              </a:rPr>
              <a:t>principally,</a:t>
            </a:r>
            <a:r>
              <a:rPr sz="170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50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70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55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70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50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70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65" dirty="0">
                <a:solidFill>
                  <a:srgbClr val="231F20"/>
                </a:solidFill>
                <a:latin typeface="Candara"/>
                <a:cs typeface="Candara"/>
              </a:rPr>
              <a:t>empire</a:t>
            </a:r>
            <a:r>
              <a:rPr sz="170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55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70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60" dirty="0">
                <a:solidFill>
                  <a:srgbClr val="231F20"/>
                </a:solidFill>
                <a:latin typeface="Candara"/>
                <a:cs typeface="Candara"/>
              </a:rPr>
              <a:t>they</a:t>
            </a:r>
            <a:r>
              <a:rPr sz="170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65" dirty="0">
                <a:solidFill>
                  <a:srgbClr val="231F20"/>
                </a:solidFill>
                <a:latin typeface="Candara"/>
                <a:cs typeface="Candara"/>
              </a:rPr>
              <a:t>have</a:t>
            </a:r>
            <a:r>
              <a:rPr sz="1700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65" dirty="0">
                <a:solidFill>
                  <a:srgbClr val="231F20"/>
                </a:solidFill>
                <a:latin typeface="Candara"/>
                <a:cs typeface="Candara"/>
              </a:rPr>
              <a:t>helped</a:t>
            </a:r>
            <a:r>
              <a:rPr sz="170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60" dirty="0">
                <a:solidFill>
                  <a:srgbClr val="231F20"/>
                </a:solidFill>
                <a:latin typeface="Candara"/>
                <a:cs typeface="Candara"/>
              </a:rPr>
              <a:t>establish</a:t>
            </a:r>
            <a:r>
              <a:rPr sz="1700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60" dirty="0">
                <a:solidFill>
                  <a:srgbClr val="231F20"/>
                </a:solidFill>
                <a:latin typeface="Candara"/>
                <a:cs typeface="Candara"/>
              </a:rPr>
              <a:t>through</a:t>
            </a:r>
            <a:r>
              <a:rPr sz="170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55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70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50" dirty="0">
                <a:solidFill>
                  <a:srgbClr val="231F20"/>
                </a:solidFill>
                <a:latin typeface="Candara"/>
                <a:cs typeface="Candara"/>
              </a:rPr>
              <a:t>efforts</a:t>
            </a:r>
            <a:r>
              <a:rPr sz="170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45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70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8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70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60" dirty="0">
                <a:solidFill>
                  <a:srgbClr val="231F20"/>
                </a:solidFill>
                <a:latin typeface="Candara"/>
                <a:cs typeface="Candara"/>
              </a:rPr>
              <a:t>Beanstalk</a:t>
            </a:r>
            <a:r>
              <a:rPr sz="170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55" dirty="0">
                <a:solidFill>
                  <a:srgbClr val="231F20"/>
                </a:solidFill>
                <a:latin typeface="Candara"/>
                <a:cs typeface="Candara"/>
              </a:rPr>
              <a:t>Group.</a:t>
            </a:r>
            <a:endParaRPr sz="1700">
              <a:latin typeface="Candara"/>
              <a:cs typeface="Candara"/>
            </a:endParaRPr>
          </a:p>
          <a:p>
            <a:pPr marL="12700" marR="5080" indent="661670" algn="just">
              <a:lnSpc>
                <a:spcPct val="100499"/>
              </a:lnSpc>
              <a:spcBef>
                <a:spcPts val="940"/>
              </a:spcBef>
            </a:pP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Other</a:t>
            </a:r>
            <a:r>
              <a:rPr sz="170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35" dirty="0">
                <a:solidFill>
                  <a:srgbClr val="231F20"/>
                </a:solidFill>
                <a:latin typeface="Candara"/>
                <a:cs typeface="Candara"/>
              </a:rPr>
              <a:t>celebrities, </a:t>
            </a:r>
            <a:r>
              <a:rPr sz="1700" spc="-25" dirty="0">
                <a:solidFill>
                  <a:srgbClr val="231F20"/>
                </a:solidFill>
                <a:latin typeface="Candara"/>
                <a:cs typeface="Candara"/>
              </a:rPr>
              <a:t>including</a:t>
            </a:r>
            <a:r>
              <a:rPr sz="170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25" dirty="0">
                <a:solidFill>
                  <a:srgbClr val="231F20"/>
                </a:solidFill>
                <a:latin typeface="Candara"/>
                <a:cs typeface="Candara"/>
              </a:rPr>
              <a:t>JACKIE</a:t>
            </a:r>
            <a:r>
              <a:rPr sz="170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30" dirty="0">
                <a:solidFill>
                  <a:srgbClr val="231F20"/>
                </a:solidFill>
                <a:latin typeface="Candara"/>
                <a:cs typeface="Candara"/>
              </a:rPr>
              <a:t>SMITH,</a:t>
            </a:r>
            <a:r>
              <a:rPr sz="170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40" dirty="0">
                <a:solidFill>
                  <a:srgbClr val="231F20"/>
                </a:solidFill>
                <a:latin typeface="Candara"/>
                <a:cs typeface="Candara"/>
              </a:rPr>
              <a:t>JENNIFER</a:t>
            </a:r>
            <a:r>
              <a:rPr sz="170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20" dirty="0">
                <a:solidFill>
                  <a:srgbClr val="231F20"/>
                </a:solidFill>
                <a:latin typeface="Candara"/>
                <a:cs typeface="Candara"/>
              </a:rPr>
              <a:t>LOPEZ,</a:t>
            </a:r>
            <a:r>
              <a:rPr sz="170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40" dirty="0">
                <a:solidFill>
                  <a:srgbClr val="231F20"/>
                </a:solidFill>
                <a:latin typeface="Candara"/>
                <a:cs typeface="Candara"/>
              </a:rPr>
              <a:t>BRITANY</a:t>
            </a:r>
            <a:r>
              <a:rPr sz="170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10" dirty="0">
                <a:solidFill>
                  <a:srgbClr val="231F20"/>
                </a:solidFill>
                <a:latin typeface="Candara"/>
                <a:cs typeface="Candara"/>
              </a:rPr>
              <a:t>SPEARS, </a:t>
            </a:r>
            <a:r>
              <a:rPr sz="1700" spc="-25" dirty="0">
                <a:solidFill>
                  <a:srgbClr val="231F20"/>
                </a:solidFill>
                <a:latin typeface="Candara"/>
                <a:cs typeface="Candara"/>
              </a:rPr>
              <a:t>DAVID</a:t>
            </a:r>
            <a:r>
              <a:rPr sz="170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60" dirty="0">
                <a:solidFill>
                  <a:srgbClr val="231F20"/>
                </a:solidFill>
                <a:latin typeface="Candara"/>
                <a:cs typeface="Candara"/>
              </a:rPr>
              <a:t>BECKHAM,</a:t>
            </a:r>
            <a:r>
              <a:rPr sz="17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40" dirty="0">
                <a:solidFill>
                  <a:srgbClr val="231F20"/>
                </a:solidFill>
                <a:latin typeface="Candara"/>
                <a:cs typeface="Candara"/>
              </a:rPr>
              <a:t>CINDY </a:t>
            </a:r>
            <a:r>
              <a:rPr sz="1700" spc="-65" dirty="0">
                <a:solidFill>
                  <a:srgbClr val="231F20"/>
                </a:solidFill>
                <a:latin typeface="Candara"/>
                <a:cs typeface="Candara"/>
              </a:rPr>
              <a:t>CRAWFORD,</a:t>
            </a:r>
            <a:r>
              <a:rPr sz="17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40" dirty="0">
                <a:solidFill>
                  <a:srgbClr val="231F20"/>
                </a:solidFill>
                <a:latin typeface="Candara"/>
                <a:cs typeface="Candara"/>
              </a:rPr>
              <a:t>LADY</a:t>
            </a:r>
            <a:r>
              <a:rPr sz="170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20" dirty="0">
                <a:solidFill>
                  <a:srgbClr val="231F20"/>
                </a:solidFill>
                <a:latin typeface="Candara"/>
                <a:cs typeface="Candara"/>
              </a:rPr>
              <a:t>GAGA,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10" dirty="0">
                <a:solidFill>
                  <a:srgbClr val="231F20"/>
                </a:solidFill>
                <a:latin typeface="Candara"/>
                <a:cs typeface="Candara"/>
              </a:rPr>
              <a:t>have</a:t>
            </a:r>
            <a:r>
              <a:rPr sz="170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all</a:t>
            </a:r>
            <a:r>
              <a:rPr sz="170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35" dirty="0">
                <a:solidFill>
                  <a:srgbClr val="231F20"/>
                </a:solidFill>
                <a:latin typeface="Candara"/>
                <a:cs typeface="Candara"/>
              </a:rPr>
              <a:t>entered</a:t>
            </a:r>
            <a:r>
              <a:rPr sz="170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70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35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7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10" dirty="0">
                <a:solidFill>
                  <a:srgbClr val="231F20"/>
                </a:solidFill>
                <a:latin typeface="Candara"/>
                <a:cs typeface="Candara"/>
              </a:rPr>
              <a:t>arena </a:t>
            </a:r>
            <a:r>
              <a:rPr sz="1700" spc="-55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7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50" dirty="0">
                <a:solidFill>
                  <a:srgbClr val="231F20"/>
                </a:solidFill>
                <a:latin typeface="Candara"/>
                <a:cs typeface="Candara"/>
              </a:rPr>
              <a:t>varying</a:t>
            </a:r>
            <a:r>
              <a:rPr sz="17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65" dirty="0">
                <a:solidFill>
                  <a:srgbClr val="231F20"/>
                </a:solidFill>
                <a:latin typeface="Candara"/>
                <a:cs typeface="Candara"/>
              </a:rPr>
              <a:t>degrees</a:t>
            </a:r>
            <a:r>
              <a:rPr sz="17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2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700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65" dirty="0">
                <a:solidFill>
                  <a:srgbClr val="231F20"/>
                </a:solidFill>
                <a:latin typeface="Candara"/>
                <a:cs typeface="Candara"/>
              </a:rPr>
              <a:t>success,</a:t>
            </a:r>
            <a:r>
              <a:rPr sz="17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55" dirty="0">
                <a:solidFill>
                  <a:srgbClr val="231F20"/>
                </a:solidFill>
                <a:latin typeface="Candara"/>
                <a:cs typeface="Candara"/>
              </a:rPr>
              <a:t>mostly</a:t>
            </a:r>
            <a:r>
              <a:rPr sz="170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700" spc="-10" dirty="0">
                <a:solidFill>
                  <a:srgbClr val="231F20"/>
                </a:solidFill>
                <a:latin typeface="Candara"/>
                <a:cs typeface="Candara"/>
              </a:rPr>
              <a:t>good.</a:t>
            </a:r>
            <a:endParaRPr sz="1700">
              <a:latin typeface="Candara"/>
              <a:cs typeface="Candar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73506" y="2747683"/>
            <a:ext cx="2120417" cy="170216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07206" y="1435597"/>
            <a:ext cx="287083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72210" marR="5080" indent="-1160145">
              <a:lnSpc>
                <a:spcPct val="101499"/>
              </a:lnSpc>
              <a:spcBef>
                <a:spcPts val="95"/>
              </a:spcBef>
            </a:pPr>
            <a:r>
              <a:rPr dirty="0"/>
              <a:t>THE</a:t>
            </a:r>
            <a:r>
              <a:rPr spc="50" dirty="0"/>
              <a:t> </a:t>
            </a:r>
            <a:r>
              <a:rPr dirty="0"/>
              <a:t>OLSEN</a:t>
            </a:r>
            <a:r>
              <a:rPr spc="55" dirty="0"/>
              <a:t> </a:t>
            </a:r>
            <a:r>
              <a:rPr dirty="0"/>
              <a:t>TWINS</a:t>
            </a:r>
            <a:r>
              <a:rPr spc="55" dirty="0"/>
              <a:t> </a:t>
            </a:r>
            <a:r>
              <a:rPr spc="-20" dirty="0"/>
              <a:t>BRAND 2006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06786" y="1652079"/>
            <a:ext cx="5742305" cy="4575810"/>
          </a:xfrm>
          <a:custGeom>
            <a:avLst/>
            <a:gdLst/>
            <a:ahLst/>
            <a:cxnLst/>
            <a:rect l="l" t="t" r="r" b="b"/>
            <a:pathLst>
              <a:path w="5742305" h="4575810">
                <a:moveTo>
                  <a:pt x="5741682" y="2530017"/>
                </a:moveTo>
                <a:lnTo>
                  <a:pt x="5685270" y="2489704"/>
                </a:lnTo>
                <a:lnTo>
                  <a:pt x="5655652" y="2438857"/>
                </a:lnTo>
                <a:lnTo>
                  <a:pt x="5642962" y="2391777"/>
                </a:lnTo>
                <a:lnTo>
                  <a:pt x="5620798" y="2355403"/>
                </a:lnTo>
                <a:lnTo>
                  <a:pt x="5589817" y="2329002"/>
                </a:lnTo>
                <a:lnTo>
                  <a:pt x="5550679" y="2311839"/>
                </a:lnTo>
                <a:lnTo>
                  <a:pt x="5504040" y="2303183"/>
                </a:lnTo>
                <a:lnTo>
                  <a:pt x="5520351" y="2253990"/>
                </a:lnTo>
                <a:lnTo>
                  <a:pt x="5518607" y="2227540"/>
                </a:lnTo>
                <a:lnTo>
                  <a:pt x="5492345" y="2214784"/>
                </a:lnTo>
                <a:lnTo>
                  <a:pt x="5435104" y="2206675"/>
                </a:lnTo>
                <a:lnTo>
                  <a:pt x="5456552" y="2173049"/>
                </a:lnTo>
                <a:lnTo>
                  <a:pt x="5453276" y="2134114"/>
                </a:lnTo>
                <a:lnTo>
                  <a:pt x="5392858" y="2108796"/>
                </a:lnTo>
                <a:lnTo>
                  <a:pt x="5358079" y="2098503"/>
                </a:lnTo>
                <a:lnTo>
                  <a:pt x="5323909" y="2086401"/>
                </a:lnTo>
                <a:lnTo>
                  <a:pt x="5291556" y="2069426"/>
                </a:lnTo>
                <a:lnTo>
                  <a:pt x="5311918" y="2027242"/>
                </a:lnTo>
                <a:lnTo>
                  <a:pt x="5330279" y="1985138"/>
                </a:lnTo>
                <a:lnTo>
                  <a:pt x="5351199" y="1945885"/>
                </a:lnTo>
                <a:lnTo>
                  <a:pt x="5379240" y="1912254"/>
                </a:lnTo>
                <a:lnTo>
                  <a:pt x="5418963" y="1887016"/>
                </a:lnTo>
                <a:lnTo>
                  <a:pt x="5427243" y="1880635"/>
                </a:lnTo>
                <a:lnTo>
                  <a:pt x="5432918" y="1870695"/>
                </a:lnTo>
                <a:lnTo>
                  <a:pt x="5434838" y="1859457"/>
                </a:lnTo>
                <a:lnTo>
                  <a:pt x="5431853" y="1849183"/>
                </a:lnTo>
                <a:lnTo>
                  <a:pt x="5421476" y="1819368"/>
                </a:lnTo>
                <a:lnTo>
                  <a:pt x="5418187" y="1785564"/>
                </a:lnTo>
                <a:lnTo>
                  <a:pt x="5412448" y="1753162"/>
                </a:lnTo>
                <a:lnTo>
                  <a:pt x="5394723" y="1727554"/>
                </a:lnTo>
                <a:lnTo>
                  <a:pt x="5355475" y="1714131"/>
                </a:lnTo>
                <a:lnTo>
                  <a:pt x="5347603" y="1711999"/>
                </a:lnTo>
                <a:lnTo>
                  <a:pt x="5341751" y="1707353"/>
                </a:lnTo>
                <a:lnTo>
                  <a:pt x="5339593" y="1700701"/>
                </a:lnTo>
                <a:lnTo>
                  <a:pt x="5342801" y="1692554"/>
                </a:lnTo>
                <a:lnTo>
                  <a:pt x="5354117" y="1669337"/>
                </a:lnTo>
                <a:lnTo>
                  <a:pt x="5348168" y="1657611"/>
                </a:lnTo>
                <a:lnTo>
                  <a:pt x="5332515" y="1652565"/>
                </a:lnTo>
                <a:lnTo>
                  <a:pt x="5314721" y="1649387"/>
                </a:lnTo>
                <a:lnTo>
                  <a:pt x="5310339" y="1648345"/>
                </a:lnTo>
                <a:lnTo>
                  <a:pt x="5305856" y="1647964"/>
                </a:lnTo>
                <a:lnTo>
                  <a:pt x="5295557" y="1647964"/>
                </a:lnTo>
                <a:lnTo>
                  <a:pt x="5272112" y="1650390"/>
                </a:lnTo>
                <a:lnTo>
                  <a:pt x="5266321" y="1650390"/>
                </a:lnTo>
                <a:lnTo>
                  <a:pt x="5257882" y="1649884"/>
                </a:lnTo>
                <a:lnTo>
                  <a:pt x="5249616" y="1648083"/>
                </a:lnTo>
                <a:lnTo>
                  <a:pt x="5241581" y="1644566"/>
                </a:lnTo>
                <a:lnTo>
                  <a:pt x="5233835" y="1638909"/>
                </a:lnTo>
                <a:lnTo>
                  <a:pt x="5240660" y="1625331"/>
                </a:lnTo>
                <a:lnTo>
                  <a:pt x="5251289" y="1617678"/>
                </a:lnTo>
                <a:lnTo>
                  <a:pt x="5275745" y="1608315"/>
                </a:lnTo>
                <a:lnTo>
                  <a:pt x="5306617" y="1590932"/>
                </a:lnTo>
                <a:lnTo>
                  <a:pt x="5332096" y="1569545"/>
                </a:lnTo>
                <a:lnTo>
                  <a:pt x="5349777" y="1541714"/>
                </a:lnTo>
                <a:lnTo>
                  <a:pt x="5357253" y="1505000"/>
                </a:lnTo>
                <a:lnTo>
                  <a:pt x="5357911" y="1472396"/>
                </a:lnTo>
                <a:lnTo>
                  <a:pt x="5353380" y="1443759"/>
                </a:lnTo>
                <a:lnTo>
                  <a:pt x="5337219" y="1421017"/>
                </a:lnTo>
                <a:lnTo>
                  <a:pt x="5302986" y="1406093"/>
                </a:lnTo>
                <a:lnTo>
                  <a:pt x="5289802" y="1397465"/>
                </a:lnTo>
                <a:lnTo>
                  <a:pt x="5299417" y="1351597"/>
                </a:lnTo>
                <a:lnTo>
                  <a:pt x="5338146" y="1306883"/>
                </a:lnTo>
                <a:lnTo>
                  <a:pt x="5390781" y="1281734"/>
                </a:lnTo>
                <a:lnTo>
                  <a:pt x="5409929" y="1278616"/>
                </a:lnTo>
                <a:lnTo>
                  <a:pt x="5427384" y="1272463"/>
                </a:lnTo>
                <a:lnTo>
                  <a:pt x="5471391" y="1246823"/>
                </a:lnTo>
                <a:lnTo>
                  <a:pt x="5491467" y="1214666"/>
                </a:lnTo>
                <a:lnTo>
                  <a:pt x="5487391" y="1201477"/>
                </a:lnTo>
                <a:lnTo>
                  <a:pt x="5478806" y="1192071"/>
                </a:lnTo>
                <a:lnTo>
                  <a:pt x="5467176" y="1185710"/>
                </a:lnTo>
                <a:lnTo>
                  <a:pt x="5453964" y="1181658"/>
                </a:lnTo>
                <a:lnTo>
                  <a:pt x="5409742" y="1170056"/>
                </a:lnTo>
                <a:lnTo>
                  <a:pt x="5367132" y="1154322"/>
                </a:lnTo>
                <a:lnTo>
                  <a:pt x="5326367" y="1132634"/>
                </a:lnTo>
                <a:lnTo>
                  <a:pt x="5287683" y="1103172"/>
                </a:lnTo>
                <a:lnTo>
                  <a:pt x="5312291" y="1086208"/>
                </a:lnTo>
                <a:lnTo>
                  <a:pt x="5335778" y="1070462"/>
                </a:lnTo>
                <a:lnTo>
                  <a:pt x="5357616" y="1054675"/>
                </a:lnTo>
                <a:lnTo>
                  <a:pt x="5377281" y="1037589"/>
                </a:lnTo>
                <a:lnTo>
                  <a:pt x="5381787" y="1023155"/>
                </a:lnTo>
                <a:lnTo>
                  <a:pt x="5371365" y="1005397"/>
                </a:lnTo>
                <a:lnTo>
                  <a:pt x="5314825" y="962055"/>
                </a:lnTo>
                <a:lnTo>
                  <a:pt x="5273252" y="937543"/>
                </a:lnTo>
                <a:lnTo>
                  <a:pt x="5225839" y="911850"/>
                </a:lnTo>
                <a:lnTo>
                  <a:pt x="5174861" y="885512"/>
                </a:lnTo>
                <a:lnTo>
                  <a:pt x="5071293" y="833045"/>
                </a:lnTo>
                <a:lnTo>
                  <a:pt x="5023250" y="807987"/>
                </a:lnTo>
                <a:lnTo>
                  <a:pt x="4980730" y="784427"/>
                </a:lnTo>
                <a:lnTo>
                  <a:pt x="4946005" y="762900"/>
                </a:lnTo>
                <a:lnTo>
                  <a:pt x="4909032" y="728090"/>
                </a:lnTo>
                <a:lnTo>
                  <a:pt x="4899981" y="712909"/>
                </a:lnTo>
                <a:lnTo>
                  <a:pt x="4886067" y="698987"/>
                </a:lnTo>
                <a:lnTo>
                  <a:pt x="4869463" y="687777"/>
                </a:lnTo>
                <a:lnTo>
                  <a:pt x="4852339" y="680732"/>
                </a:lnTo>
                <a:lnTo>
                  <a:pt x="4801377" y="664067"/>
                </a:lnTo>
                <a:lnTo>
                  <a:pt x="4751872" y="643649"/>
                </a:lnTo>
                <a:lnTo>
                  <a:pt x="4702997" y="621557"/>
                </a:lnTo>
                <a:lnTo>
                  <a:pt x="4653920" y="599866"/>
                </a:lnTo>
                <a:lnTo>
                  <a:pt x="4603813" y="580655"/>
                </a:lnTo>
                <a:lnTo>
                  <a:pt x="4551845" y="566000"/>
                </a:lnTo>
                <a:lnTo>
                  <a:pt x="4501725" y="554310"/>
                </a:lnTo>
                <a:lnTo>
                  <a:pt x="4451502" y="541595"/>
                </a:lnTo>
                <a:lnTo>
                  <a:pt x="4400830" y="528070"/>
                </a:lnTo>
                <a:lnTo>
                  <a:pt x="4242663" y="484797"/>
                </a:lnTo>
                <a:lnTo>
                  <a:pt x="4280027" y="453873"/>
                </a:lnTo>
                <a:lnTo>
                  <a:pt x="4322094" y="431207"/>
                </a:lnTo>
                <a:lnTo>
                  <a:pt x="4364866" y="411311"/>
                </a:lnTo>
                <a:lnTo>
                  <a:pt x="4404346" y="388700"/>
                </a:lnTo>
                <a:lnTo>
                  <a:pt x="4436539" y="357887"/>
                </a:lnTo>
                <a:lnTo>
                  <a:pt x="4457446" y="313385"/>
                </a:lnTo>
                <a:lnTo>
                  <a:pt x="4410536" y="304794"/>
                </a:lnTo>
                <a:lnTo>
                  <a:pt x="4363198" y="301079"/>
                </a:lnTo>
                <a:lnTo>
                  <a:pt x="4268302" y="298886"/>
                </a:lnTo>
                <a:lnTo>
                  <a:pt x="4221275" y="295711"/>
                </a:lnTo>
                <a:lnTo>
                  <a:pt x="4174883" y="288021"/>
                </a:lnTo>
                <a:lnTo>
                  <a:pt x="4129392" y="273469"/>
                </a:lnTo>
                <a:lnTo>
                  <a:pt x="4126534" y="272237"/>
                </a:lnTo>
                <a:lnTo>
                  <a:pt x="4123347" y="271780"/>
                </a:lnTo>
                <a:lnTo>
                  <a:pt x="4112755" y="271780"/>
                </a:lnTo>
                <a:lnTo>
                  <a:pt x="4104703" y="273862"/>
                </a:lnTo>
                <a:lnTo>
                  <a:pt x="4097337" y="274726"/>
                </a:lnTo>
                <a:lnTo>
                  <a:pt x="4048104" y="279308"/>
                </a:lnTo>
                <a:lnTo>
                  <a:pt x="3998912" y="282468"/>
                </a:lnTo>
                <a:lnTo>
                  <a:pt x="3949758" y="284297"/>
                </a:lnTo>
                <a:lnTo>
                  <a:pt x="3900639" y="284886"/>
                </a:lnTo>
                <a:lnTo>
                  <a:pt x="3850696" y="284306"/>
                </a:lnTo>
                <a:lnTo>
                  <a:pt x="3800801" y="282632"/>
                </a:lnTo>
                <a:lnTo>
                  <a:pt x="3750957" y="279959"/>
                </a:lnTo>
                <a:lnTo>
                  <a:pt x="3701168" y="276383"/>
                </a:lnTo>
                <a:lnTo>
                  <a:pt x="3651438" y="272000"/>
                </a:lnTo>
                <a:lnTo>
                  <a:pt x="3601771" y="266906"/>
                </a:lnTo>
                <a:lnTo>
                  <a:pt x="3552170" y="261198"/>
                </a:lnTo>
                <a:lnTo>
                  <a:pt x="3502638" y="254972"/>
                </a:lnTo>
                <a:lnTo>
                  <a:pt x="3402023" y="241477"/>
                </a:lnTo>
                <a:lnTo>
                  <a:pt x="3350847" y="234905"/>
                </a:lnTo>
                <a:lnTo>
                  <a:pt x="3299653" y="228599"/>
                </a:lnTo>
                <a:lnTo>
                  <a:pt x="3197208" y="216757"/>
                </a:lnTo>
                <a:lnTo>
                  <a:pt x="3094692" y="205888"/>
                </a:lnTo>
                <a:lnTo>
                  <a:pt x="2992107" y="195934"/>
                </a:lnTo>
                <a:lnTo>
                  <a:pt x="2889456" y="186833"/>
                </a:lnTo>
                <a:lnTo>
                  <a:pt x="2786742" y="178525"/>
                </a:lnTo>
                <a:lnTo>
                  <a:pt x="2683968" y="170951"/>
                </a:lnTo>
                <a:lnTo>
                  <a:pt x="2581137" y="164050"/>
                </a:lnTo>
                <a:lnTo>
                  <a:pt x="2478706" y="157836"/>
                </a:lnTo>
                <a:lnTo>
                  <a:pt x="2172595" y="141523"/>
                </a:lnTo>
                <a:lnTo>
                  <a:pt x="2070614" y="135367"/>
                </a:lnTo>
                <a:lnTo>
                  <a:pt x="2019656" y="131902"/>
                </a:lnTo>
                <a:lnTo>
                  <a:pt x="1968724" y="128103"/>
                </a:lnTo>
                <a:lnTo>
                  <a:pt x="1917824" y="123914"/>
                </a:lnTo>
                <a:lnTo>
                  <a:pt x="1866961" y="119279"/>
                </a:lnTo>
                <a:lnTo>
                  <a:pt x="1816139" y="114141"/>
                </a:lnTo>
                <a:lnTo>
                  <a:pt x="1765363" y="108445"/>
                </a:lnTo>
                <a:lnTo>
                  <a:pt x="1612690" y="90016"/>
                </a:lnTo>
                <a:lnTo>
                  <a:pt x="951572" y="6603"/>
                </a:lnTo>
                <a:lnTo>
                  <a:pt x="932449" y="2830"/>
                </a:lnTo>
                <a:lnTo>
                  <a:pt x="922572" y="944"/>
                </a:lnTo>
                <a:lnTo>
                  <a:pt x="912698" y="0"/>
                </a:lnTo>
                <a:lnTo>
                  <a:pt x="901960" y="893"/>
                </a:lnTo>
                <a:lnTo>
                  <a:pt x="892938" y="4046"/>
                </a:lnTo>
                <a:lnTo>
                  <a:pt x="884385" y="10097"/>
                </a:lnTo>
                <a:lnTo>
                  <a:pt x="876452" y="19697"/>
                </a:lnTo>
                <a:lnTo>
                  <a:pt x="911632" y="39079"/>
                </a:lnTo>
                <a:lnTo>
                  <a:pt x="949934" y="50329"/>
                </a:lnTo>
                <a:lnTo>
                  <a:pt x="990835" y="59295"/>
                </a:lnTo>
                <a:lnTo>
                  <a:pt x="1033813" y="71828"/>
                </a:lnTo>
                <a:lnTo>
                  <a:pt x="1078344" y="93776"/>
                </a:lnTo>
                <a:lnTo>
                  <a:pt x="762558" y="54800"/>
                </a:lnTo>
                <a:lnTo>
                  <a:pt x="757110" y="79946"/>
                </a:lnTo>
                <a:lnTo>
                  <a:pt x="809652" y="89119"/>
                </a:lnTo>
                <a:lnTo>
                  <a:pt x="861310" y="100982"/>
                </a:lnTo>
                <a:lnTo>
                  <a:pt x="912354" y="114810"/>
                </a:lnTo>
                <a:lnTo>
                  <a:pt x="963052" y="129880"/>
                </a:lnTo>
                <a:lnTo>
                  <a:pt x="1064485" y="160848"/>
                </a:lnTo>
                <a:lnTo>
                  <a:pt x="1115758" y="175298"/>
                </a:lnTo>
                <a:lnTo>
                  <a:pt x="1110287" y="183266"/>
                </a:lnTo>
                <a:lnTo>
                  <a:pt x="1104831" y="188067"/>
                </a:lnTo>
                <a:lnTo>
                  <a:pt x="1099426" y="190421"/>
                </a:lnTo>
                <a:lnTo>
                  <a:pt x="1094105" y="191046"/>
                </a:lnTo>
                <a:lnTo>
                  <a:pt x="1090536" y="191046"/>
                </a:lnTo>
                <a:lnTo>
                  <a:pt x="1087043" y="190347"/>
                </a:lnTo>
                <a:lnTo>
                  <a:pt x="1035469" y="183871"/>
                </a:lnTo>
                <a:lnTo>
                  <a:pt x="987472" y="176547"/>
                </a:lnTo>
                <a:lnTo>
                  <a:pt x="939965" y="166706"/>
                </a:lnTo>
                <a:lnTo>
                  <a:pt x="893216" y="153073"/>
                </a:lnTo>
                <a:lnTo>
                  <a:pt x="888136" y="151307"/>
                </a:lnTo>
                <a:lnTo>
                  <a:pt x="882675" y="150190"/>
                </a:lnTo>
                <a:lnTo>
                  <a:pt x="877392" y="150190"/>
                </a:lnTo>
                <a:lnTo>
                  <a:pt x="870726" y="150853"/>
                </a:lnTo>
                <a:lnTo>
                  <a:pt x="864560" y="152995"/>
                </a:lnTo>
                <a:lnTo>
                  <a:pt x="859177" y="156839"/>
                </a:lnTo>
                <a:lnTo>
                  <a:pt x="854862" y="162610"/>
                </a:lnTo>
                <a:lnTo>
                  <a:pt x="851138" y="176659"/>
                </a:lnTo>
                <a:lnTo>
                  <a:pt x="854829" y="188469"/>
                </a:lnTo>
                <a:lnTo>
                  <a:pt x="892978" y="217601"/>
                </a:lnTo>
                <a:lnTo>
                  <a:pt x="956398" y="224637"/>
                </a:lnTo>
                <a:lnTo>
                  <a:pt x="1006173" y="235602"/>
                </a:lnTo>
                <a:lnTo>
                  <a:pt x="1042987" y="255627"/>
                </a:lnTo>
                <a:lnTo>
                  <a:pt x="1068723" y="286379"/>
                </a:lnTo>
                <a:lnTo>
                  <a:pt x="1085265" y="329526"/>
                </a:lnTo>
                <a:lnTo>
                  <a:pt x="1069414" y="324176"/>
                </a:lnTo>
                <a:lnTo>
                  <a:pt x="1053647" y="320776"/>
                </a:lnTo>
                <a:lnTo>
                  <a:pt x="1037954" y="318986"/>
                </a:lnTo>
                <a:lnTo>
                  <a:pt x="1022324" y="318465"/>
                </a:lnTo>
                <a:lnTo>
                  <a:pt x="1011696" y="318663"/>
                </a:lnTo>
                <a:lnTo>
                  <a:pt x="1001091" y="319187"/>
                </a:lnTo>
                <a:lnTo>
                  <a:pt x="969399" y="321623"/>
                </a:lnTo>
                <a:lnTo>
                  <a:pt x="948347" y="322878"/>
                </a:lnTo>
                <a:lnTo>
                  <a:pt x="902089" y="319865"/>
                </a:lnTo>
                <a:lnTo>
                  <a:pt x="886917" y="316014"/>
                </a:lnTo>
                <a:lnTo>
                  <a:pt x="883297" y="315531"/>
                </a:lnTo>
                <a:lnTo>
                  <a:pt x="879627" y="315531"/>
                </a:lnTo>
                <a:lnTo>
                  <a:pt x="868461" y="317119"/>
                </a:lnTo>
                <a:lnTo>
                  <a:pt x="859267" y="322005"/>
                </a:lnTo>
                <a:lnTo>
                  <a:pt x="854272" y="330372"/>
                </a:lnTo>
                <a:lnTo>
                  <a:pt x="855700" y="342404"/>
                </a:lnTo>
                <a:lnTo>
                  <a:pt x="863128" y="355775"/>
                </a:lnTo>
                <a:lnTo>
                  <a:pt x="869943" y="366456"/>
                </a:lnTo>
                <a:lnTo>
                  <a:pt x="869748" y="373535"/>
                </a:lnTo>
                <a:lnTo>
                  <a:pt x="856145" y="376097"/>
                </a:lnTo>
                <a:lnTo>
                  <a:pt x="852449" y="376097"/>
                </a:lnTo>
                <a:lnTo>
                  <a:pt x="842505" y="375412"/>
                </a:lnTo>
                <a:lnTo>
                  <a:pt x="835990" y="375145"/>
                </a:lnTo>
                <a:lnTo>
                  <a:pt x="805943" y="378652"/>
                </a:lnTo>
                <a:lnTo>
                  <a:pt x="777535" y="386789"/>
                </a:lnTo>
                <a:lnTo>
                  <a:pt x="761123" y="395981"/>
                </a:lnTo>
                <a:lnTo>
                  <a:pt x="767067" y="402653"/>
                </a:lnTo>
                <a:lnTo>
                  <a:pt x="794496" y="408835"/>
                </a:lnTo>
                <a:lnTo>
                  <a:pt x="822674" y="416107"/>
                </a:lnTo>
                <a:lnTo>
                  <a:pt x="885672" y="433247"/>
                </a:lnTo>
                <a:lnTo>
                  <a:pt x="868143" y="439330"/>
                </a:lnTo>
                <a:lnTo>
                  <a:pt x="851660" y="443525"/>
                </a:lnTo>
                <a:lnTo>
                  <a:pt x="836061" y="445952"/>
                </a:lnTo>
                <a:lnTo>
                  <a:pt x="821182" y="446735"/>
                </a:lnTo>
                <a:lnTo>
                  <a:pt x="805136" y="445804"/>
                </a:lnTo>
                <a:lnTo>
                  <a:pt x="789576" y="443129"/>
                </a:lnTo>
                <a:lnTo>
                  <a:pt x="774270" y="438886"/>
                </a:lnTo>
                <a:lnTo>
                  <a:pt x="758990" y="433247"/>
                </a:lnTo>
                <a:lnTo>
                  <a:pt x="732763" y="422832"/>
                </a:lnTo>
                <a:lnTo>
                  <a:pt x="705088" y="413304"/>
                </a:lnTo>
                <a:lnTo>
                  <a:pt x="677237" y="406349"/>
                </a:lnTo>
                <a:lnTo>
                  <a:pt x="650481" y="403656"/>
                </a:lnTo>
                <a:lnTo>
                  <a:pt x="640441" y="404143"/>
                </a:lnTo>
                <a:lnTo>
                  <a:pt x="630853" y="405674"/>
                </a:lnTo>
                <a:lnTo>
                  <a:pt x="621799" y="408355"/>
                </a:lnTo>
                <a:lnTo>
                  <a:pt x="595720" y="420795"/>
                </a:lnTo>
                <a:lnTo>
                  <a:pt x="578631" y="426289"/>
                </a:lnTo>
                <a:lnTo>
                  <a:pt x="561999" y="429243"/>
                </a:lnTo>
                <a:lnTo>
                  <a:pt x="545731" y="430123"/>
                </a:lnTo>
                <a:lnTo>
                  <a:pt x="523680" y="428796"/>
                </a:lnTo>
                <a:lnTo>
                  <a:pt x="501903" y="425640"/>
                </a:lnTo>
                <a:lnTo>
                  <a:pt x="480155" y="421893"/>
                </a:lnTo>
                <a:lnTo>
                  <a:pt x="458190" y="418795"/>
                </a:lnTo>
                <a:lnTo>
                  <a:pt x="406393" y="412734"/>
                </a:lnTo>
                <a:lnTo>
                  <a:pt x="354696" y="405883"/>
                </a:lnTo>
                <a:lnTo>
                  <a:pt x="251368" y="391740"/>
                </a:lnTo>
                <a:lnTo>
                  <a:pt x="199620" y="385413"/>
                </a:lnTo>
                <a:lnTo>
                  <a:pt x="147739" y="380225"/>
                </a:lnTo>
                <a:lnTo>
                  <a:pt x="128397" y="377805"/>
                </a:lnTo>
                <a:lnTo>
                  <a:pt x="108329" y="374662"/>
                </a:lnTo>
                <a:lnTo>
                  <a:pt x="87258" y="371938"/>
                </a:lnTo>
                <a:lnTo>
                  <a:pt x="64909" y="370776"/>
                </a:lnTo>
                <a:lnTo>
                  <a:pt x="49815" y="371381"/>
                </a:lnTo>
                <a:lnTo>
                  <a:pt x="34012" y="373395"/>
                </a:lnTo>
                <a:lnTo>
                  <a:pt x="17430" y="377120"/>
                </a:lnTo>
                <a:lnTo>
                  <a:pt x="0" y="382854"/>
                </a:lnTo>
                <a:lnTo>
                  <a:pt x="49048" y="402689"/>
                </a:lnTo>
                <a:lnTo>
                  <a:pt x="98435" y="420233"/>
                </a:lnTo>
                <a:lnTo>
                  <a:pt x="148073" y="435830"/>
                </a:lnTo>
                <a:lnTo>
                  <a:pt x="197877" y="449826"/>
                </a:lnTo>
                <a:lnTo>
                  <a:pt x="247760" y="462564"/>
                </a:lnTo>
                <a:lnTo>
                  <a:pt x="297637" y="474390"/>
                </a:lnTo>
                <a:lnTo>
                  <a:pt x="446368" y="507844"/>
                </a:lnTo>
                <a:lnTo>
                  <a:pt x="495358" y="519469"/>
                </a:lnTo>
                <a:lnTo>
                  <a:pt x="543912" y="531907"/>
                </a:lnTo>
                <a:lnTo>
                  <a:pt x="591942" y="545502"/>
                </a:lnTo>
                <a:lnTo>
                  <a:pt x="639362" y="560598"/>
                </a:lnTo>
                <a:lnTo>
                  <a:pt x="686088" y="577542"/>
                </a:lnTo>
                <a:lnTo>
                  <a:pt x="732032" y="596676"/>
                </a:lnTo>
                <a:lnTo>
                  <a:pt x="777109" y="618347"/>
                </a:lnTo>
                <a:lnTo>
                  <a:pt x="821232" y="642899"/>
                </a:lnTo>
                <a:lnTo>
                  <a:pt x="807185" y="657396"/>
                </a:lnTo>
                <a:lnTo>
                  <a:pt x="788138" y="675724"/>
                </a:lnTo>
                <a:lnTo>
                  <a:pt x="775160" y="691968"/>
                </a:lnTo>
                <a:lnTo>
                  <a:pt x="779322" y="700214"/>
                </a:lnTo>
                <a:lnTo>
                  <a:pt x="824221" y="710206"/>
                </a:lnTo>
                <a:lnTo>
                  <a:pt x="867344" y="725520"/>
                </a:lnTo>
                <a:lnTo>
                  <a:pt x="909465" y="743743"/>
                </a:lnTo>
                <a:lnTo>
                  <a:pt x="951357" y="762457"/>
                </a:lnTo>
                <a:lnTo>
                  <a:pt x="985791" y="783261"/>
                </a:lnTo>
                <a:lnTo>
                  <a:pt x="995164" y="800270"/>
                </a:lnTo>
                <a:lnTo>
                  <a:pt x="993584" y="824268"/>
                </a:lnTo>
                <a:lnTo>
                  <a:pt x="988186" y="826998"/>
                </a:lnTo>
                <a:lnTo>
                  <a:pt x="983170" y="828014"/>
                </a:lnTo>
                <a:lnTo>
                  <a:pt x="978382" y="828014"/>
                </a:lnTo>
                <a:lnTo>
                  <a:pt x="968524" y="826708"/>
                </a:lnTo>
                <a:lnTo>
                  <a:pt x="949904" y="820647"/>
                </a:lnTo>
                <a:lnTo>
                  <a:pt x="940574" y="818819"/>
                </a:lnTo>
                <a:lnTo>
                  <a:pt x="939393" y="818743"/>
                </a:lnTo>
                <a:lnTo>
                  <a:pt x="920963" y="819883"/>
                </a:lnTo>
                <a:lnTo>
                  <a:pt x="905121" y="822834"/>
                </a:lnTo>
                <a:lnTo>
                  <a:pt x="894657" y="826683"/>
                </a:lnTo>
                <a:lnTo>
                  <a:pt x="894994" y="830554"/>
                </a:lnTo>
                <a:lnTo>
                  <a:pt x="910492" y="852540"/>
                </a:lnTo>
                <a:lnTo>
                  <a:pt x="893283" y="900007"/>
                </a:lnTo>
                <a:lnTo>
                  <a:pt x="913853" y="909027"/>
                </a:lnTo>
                <a:lnTo>
                  <a:pt x="959135" y="916454"/>
                </a:lnTo>
                <a:lnTo>
                  <a:pt x="999267" y="934829"/>
                </a:lnTo>
                <a:lnTo>
                  <a:pt x="1036675" y="958775"/>
                </a:lnTo>
                <a:lnTo>
                  <a:pt x="1073787" y="982912"/>
                </a:lnTo>
                <a:lnTo>
                  <a:pt x="1113029" y="1001862"/>
                </a:lnTo>
                <a:lnTo>
                  <a:pt x="1156830" y="1010246"/>
                </a:lnTo>
                <a:lnTo>
                  <a:pt x="1178725" y="1043241"/>
                </a:lnTo>
                <a:lnTo>
                  <a:pt x="1176326" y="1054336"/>
                </a:lnTo>
                <a:lnTo>
                  <a:pt x="1169911" y="1061097"/>
                </a:lnTo>
                <a:lnTo>
                  <a:pt x="1160647" y="1064772"/>
                </a:lnTo>
                <a:lnTo>
                  <a:pt x="1149705" y="1066609"/>
                </a:lnTo>
                <a:lnTo>
                  <a:pt x="1139799" y="1066812"/>
                </a:lnTo>
                <a:lnTo>
                  <a:pt x="1113485" y="1059865"/>
                </a:lnTo>
                <a:lnTo>
                  <a:pt x="1106411" y="1059865"/>
                </a:lnTo>
                <a:lnTo>
                  <a:pt x="1098087" y="1060738"/>
                </a:lnTo>
                <a:lnTo>
                  <a:pt x="1089455" y="1063750"/>
                </a:lnTo>
                <a:lnTo>
                  <a:pt x="1080477" y="1069493"/>
                </a:lnTo>
                <a:lnTo>
                  <a:pt x="1071118" y="1078560"/>
                </a:lnTo>
                <a:lnTo>
                  <a:pt x="1111813" y="1094886"/>
                </a:lnTo>
                <a:lnTo>
                  <a:pt x="1147230" y="1115910"/>
                </a:lnTo>
                <a:lnTo>
                  <a:pt x="1172096" y="1146365"/>
                </a:lnTo>
                <a:lnTo>
                  <a:pt x="1181138" y="1190980"/>
                </a:lnTo>
                <a:lnTo>
                  <a:pt x="1184827" y="1203255"/>
                </a:lnTo>
                <a:lnTo>
                  <a:pt x="1194558" y="1211926"/>
                </a:lnTo>
                <a:lnTo>
                  <a:pt x="1207609" y="1217905"/>
                </a:lnTo>
                <a:lnTo>
                  <a:pt x="1221257" y="1222108"/>
                </a:lnTo>
                <a:lnTo>
                  <a:pt x="1241942" y="1229208"/>
                </a:lnTo>
                <a:lnTo>
                  <a:pt x="1260525" y="1239181"/>
                </a:lnTo>
                <a:lnTo>
                  <a:pt x="1276632" y="1252696"/>
                </a:lnTo>
                <a:lnTo>
                  <a:pt x="1289888" y="1270419"/>
                </a:lnTo>
                <a:lnTo>
                  <a:pt x="1289265" y="1280883"/>
                </a:lnTo>
                <a:lnTo>
                  <a:pt x="1291043" y="1285062"/>
                </a:lnTo>
                <a:lnTo>
                  <a:pt x="1285249" y="1312945"/>
                </a:lnTo>
                <a:lnTo>
                  <a:pt x="1273786" y="1330626"/>
                </a:lnTo>
                <a:lnTo>
                  <a:pt x="1257677" y="1339911"/>
                </a:lnTo>
                <a:lnTo>
                  <a:pt x="1237945" y="1342605"/>
                </a:lnTo>
                <a:lnTo>
                  <a:pt x="1228392" y="1342167"/>
                </a:lnTo>
                <a:lnTo>
                  <a:pt x="1218422" y="1340954"/>
                </a:lnTo>
                <a:lnTo>
                  <a:pt x="1208123" y="1339123"/>
                </a:lnTo>
                <a:lnTo>
                  <a:pt x="1197584" y="1336827"/>
                </a:lnTo>
                <a:lnTo>
                  <a:pt x="1139490" y="1321574"/>
                </a:lnTo>
                <a:lnTo>
                  <a:pt x="1110271" y="1315589"/>
                </a:lnTo>
                <a:lnTo>
                  <a:pt x="1080757" y="1313180"/>
                </a:lnTo>
                <a:lnTo>
                  <a:pt x="1067942" y="1313707"/>
                </a:lnTo>
                <a:lnTo>
                  <a:pt x="1055035" y="1315388"/>
                </a:lnTo>
                <a:lnTo>
                  <a:pt x="1042025" y="1318371"/>
                </a:lnTo>
                <a:lnTo>
                  <a:pt x="1028903" y="1322806"/>
                </a:lnTo>
                <a:lnTo>
                  <a:pt x="1079072" y="1338477"/>
                </a:lnTo>
                <a:lnTo>
                  <a:pt x="1180805" y="1362744"/>
                </a:lnTo>
                <a:lnTo>
                  <a:pt x="1230495" y="1378100"/>
                </a:lnTo>
                <a:lnTo>
                  <a:pt x="1278153" y="1400111"/>
                </a:lnTo>
                <a:lnTo>
                  <a:pt x="1254442" y="1400454"/>
                </a:lnTo>
                <a:lnTo>
                  <a:pt x="1203569" y="1398950"/>
                </a:lnTo>
                <a:lnTo>
                  <a:pt x="1153311" y="1394646"/>
                </a:lnTo>
                <a:lnTo>
                  <a:pt x="1103592" y="1387856"/>
                </a:lnTo>
                <a:lnTo>
                  <a:pt x="1054335" y="1378893"/>
                </a:lnTo>
                <a:lnTo>
                  <a:pt x="1005463" y="1368070"/>
                </a:lnTo>
                <a:lnTo>
                  <a:pt x="956899" y="1355700"/>
                </a:lnTo>
                <a:lnTo>
                  <a:pt x="908565" y="1342096"/>
                </a:lnTo>
                <a:lnTo>
                  <a:pt x="860386" y="1327572"/>
                </a:lnTo>
                <a:lnTo>
                  <a:pt x="812285" y="1312440"/>
                </a:lnTo>
                <a:lnTo>
                  <a:pt x="716006" y="1281606"/>
                </a:lnTo>
                <a:lnTo>
                  <a:pt x="667676" y="1266530"/>
                </a:lnTo>
                <a:lnTo>
                  <a:pt x="619115" y="1252099"/>
                </a:lnTo>
                <a:lnTo>
                  <a:pt x="570247" y="1238627"/>
                </a:lnTo>
                <a:lnTo>
                  <a:pt x="520996" y="1226425"/>
                </a:lnTo>
                <a:lnTo>
                  <a:pt x="471284" y="1215809"/>
                </a:lnTo>
                <a:lnTo>
                  <a:pt x="480456" y="1237618"/>
                </a:lnTo>
                <a:lnTo>
                  <a:pt x="493048" y="1251273"/>
                </a:lnTo>
                <a:lnTo>
                  <a:pt x="507645" y="1259271"/>
                </a:lnTo>
                <a:lnTo>
                  <a:pt x="572512" y="1279645"/>
                </a:lnTo>
                <a:lnTo>
                  <a:pt x="620531" y="1298693"/>
                </a:lnTo>
                <a:lnTo>
                  <a:pt x="667345" y="1320307"/>
                </a:lnTo>
                <a:lnTo>
                  <a:pt x="713408" y="1343546"/>
                </a:lnTo>
                <a:lnTo>
                  <a:pt x="759176" y="1367464"/>
                </a:lnTo>
                <a:lnTo>
                  <a:pt x="805103" y="1391119"/>
                </a:lnTo>
                <a:lnTo>
                  <a:pt x="853962" y="1422650"/>
                </a:lnTo>
                <a:lnTo>
                  <a:pt x="885151" y="1470850"/>
                </a:lnTo>
                <a:lnTo>
                  <a:pt x="894426" y="1490889"/>
                </a:lnTo>
                <a:lnTo>
                  <a:pt x="907043" y="1505691"/>
                </a:lnTo>
                <a:lnTo>
                  <a:pt x="923456" y="1514861"/>
                </a:lnTo>
                <a:lnTo>
                  <a:pt x="944117" y="1518005"/>
                </a:lnTo>
                <a:lnTo>
                  <a:pt x="951623" y="1518005"/>
                </a:lnTo>
                <a:lnTo>
                  <a:pt x="959878" y="1516976"/>
                </a:lnTo>
                <a:lnTo>
                  <a:pt x="968971" y="1514856"/>
                </a:lnTo>
                <a:lnTo>
                  <a:pt x="981105" y="1512417"/>
                </a:lnTo>
                <a:lnTo>
                  <a:pt x="993440" y="1510817"/>
                </a:lnTo>
                <a:lnTo>
                  <a:pt x="1005939" y="1509941"/>
                </a:lnTo>
                <a:lnTo>
                  <a:pt x="1018565" y="1509674"/>
                </a:lnTo>
                <a:lnTo>
                  <a:pt x="1035600" y="1510074"/>
                </a:lnTo>
                <a:lnTo>
                  <a:pt x="1086739" y="1513916"/>
                </a:lnTo>
                <a:lnTo>
                  <a:pt x="1150105" y="1540967"/>
                </a:lnTo>
                <a:lnTo>
                  <a:pt x="1170343" y="1581696"/>
                </a:lnTo>
                <a:lnTo>
                  <a:pt x="1162298" y="1592684"/>
                </a:lnTo>
                <a:lnTo>
                  <a:pt x="1153237" y="1599658"/>
                </a:lnTo>
                <a:lnTo>
                  <a:pt x="1143341" y="1603325"/>
                </a:lnTo>
                <a:lnTo>
                  <a:pt x="1132789" y="1604391"/>
                </a:lnTo>
                <a:lnTo>
                  <a:pt x="1120628" y="1603398"/>
                </a:lnTo>
                <a:lnTo>
                  <a:pt x="1108141" y="1601047"/>
                </a:lnTo>
                <a:lnTo>
                  <a:pt x="1095573" y="1598283"/>
                </a:lnTo>
                <a:lnTo>
                  <a:pt x="1083170" y="1596047"/>
                </a:lnTo>
                <a:lnTo>
                  <a:pt x="1030252" y="1588355"/>
                </a:lnTo>
                <a:lnTo>
                  <a:pt x="1004778" y="1585161"/>
                </a:lnTo>
                <a:lnTo>
                  <a:pt x="986726" y="1583855"/>
                </a:lnTo>
                <a:lnTo>
                  <a:pt x="983272" y="1583855"/>
                </a:lnTo>
                <a:lnTo>
                  <a:pt x="981214" y="1584185"/>
                </a:lnTo>
                <a:lnTo>
                  <a:pt x="971632" y="1605979"/>
                </a:lnTo>
                <a:lnTo>
                  <a:pt x="956703" y="1619684"/>
                </a:lnTo>
                <a:lnTo>
                  <a:pt x="937373" y="1627127"/>
                </a:lnTo>
                <a:lnTo>
                  <a:pt x="914793" y="1629371"/>
                </a:lnTo>
                <a:lnTo>
                  <a:pt x="869818" y="1623759"/>
                </a:lnTo>
                <a:lnTo>
                  <a:pt x="824698" y="1611009"/>
                </a:lnTo>
                <a:lnTo>
                  <a:pt x="786043" y="1597251"/>
                </a:lnTo>
                <a:lnTo>
                  <a:pt x="760463" y="1588617"/>
                </a:lnTo>
                <a:lnTo>
                  <a:pt x="753552" y="1587182"/>
                </a:lnTo>
                <a:lnTo>
                  <a:pt x="746685" y="1586204"/>
                </a:lnTo>
                <a:lnTo>
                  <a:pt x="739858" y="1585645"/>
                </a:lnTo>
                <a:lnTo>
                  <a:pt x="733069" y="1585468"/>
                </a:lnTo>
                <a:lnTo>
                  <a:pt x="707984" y="1587505"/>
                </a:lnTo>
                <a:lnTo>
                  <a:pt x="683218" y="1592256"/>
                </a:lnTo>
                <a:lnTo>
                  <a:pt x="658610" y="1597673"/>
                </a:lnTo>
                <a:lnTo>
                  <a:pt x="633996" y="1601711"/>
                </a:lnTo>
                <a:lnTo>
                  <a:pt x="615907" y="1603329"/>
                </a:lnTo>
                <a:lnTo>
                  <a:pt x="587949" y="1605094"/>
                </a:lnTo>
                <a:lnTo>
                  <a:pt x="552843" y="1606513"/>
                </a:lnTo>
                <a:lnTo>
                  <a:pt x="513308" y="1607096"/>
                </a:lnTo>
                <a:lnTo>
                  <a:pt x="461000" y="1605859"/>
                </a:lnTo>
                <a:lnTo>
                  <a:pt x="411521" y="1601482"/>
                </a:lnTo>
                <a:lnTo>
                  <a:pt x="370447" y="1592962"/>
                </a:lnTo>
                <a:lnTo>
                  <a:pt x="343357" y="1579295"/>
                </a:lnTo>
                <a:lnTo>
                  <a:pt x="342027" y="1599300"/>
                </a:lnTo>
                <a:lnTo>
                  <a:pt x="345719" y="1614336"/>
                </a:lnTo>
                <a:lnTo>
                  <a:pt x="352497" y="1626232"/>
                </a:lnTo>
                <a:lnTo>
                  <a:pt x="360426" y="1636814"/>
                </a:lnTo>
                <a:lnTo>
                  <a:pt x="368853" y="1650884"/>
                </a:lnTo>
                <a:lnTo>
                  <a:pt x="370989" y="1663411"/>
                </a:lnTo>
                <a:lnTo>
                  <a:pt x="365148" y="1675133"/>
                </a:lnTo>
                <a:lnTo>
                  <a:pt x="349643" y="1686788"/>
                </a:lnTo>
                <a:lnTo>
                  <a:pt x="305120" y="1714333"/>
                </a:lnTo>
                <a:lnTo>
                  <a:pt x="290060" y="1735129"/>
                </a:lnTo>
                <a:lnTo>
                  <a:pt x="303743" y="1758970"/>
                </a:lnTo>
                <a:lnTo>
                  <a:pt x="345452" y="1795653"/>
                </a:lnTo>
                <a:lnTo>
                  <a:pt x="349110" y="1798269"/>
                </a:lnTo>
                <a:lnTo>
                  <a:pt x="347548" y="1807273"/>
                </a:lnTo>
                <a:lnTo>
                  <a:pt x="348170" y="1813255"/>
                </a:lnTo>
                <a:lnTo>
                  <a:pt x="344538" y="1815045"/>
                </a:lnTo>
                <a:lnTo>
                  <a:pt x="340791" y="1815680"/>
                </a:lnTo>
                <a:lnTo>
                  <a:pt x="332486" y="1815680"/>
                </a:lnTo>
                <a:lnTo>
                  <a:pt x="313753" y="1812277"/>
                </a:lnTo>
                <a:lnTo>
                  <a:pt x="308914" y="1812277"/>
                </a:lnTo>
                <a:lnTo>
                  <a:pt x="302528" y="1812837"/>
                </a:lnTo>
                <a:lnTo>
                  <a:pt x="296087" y="1814803"/>
                </a:lnTo>
                <a:lnTo>
                  <a:pt x="289608" y="1818604"/>
                </a:lnTo>
                <a:lnTo>
                  <a:pt x="283108" y="1824672"/>
                </a:lnTo>
                <a:lnTo>
                  <a:pt x="318020" y="1859458"/>
                </a:lnTo>
                <a:lnTo>
                  <a:pt x="356243" y="1889093"/>
                </a:lnTo>
                <a:lnTo>
                  <a:pt x="397229" y="1914751"/>
                </a:lnTo>
                <a:lnTo>
                  <a:pt x="440432" y="1937604"/>
                </a:lnTo>
                <a:lnTo>
                  <a:pt x="485305" y="1958827"/>
                </a:lnTo>
                <a:lnTo>
                  <a:pt x="531301" y="1979593"/>
                </a:lnTo>
                <a:lnTo>
                  <a:pt x="577873" y="2001076"/>
                </a:lnTo>
                <a:lnTo>
                  <a:pt x="624475" y="2024448"/>
                </a:lnTo>
                <a:lnTo>
                  <a:pt x="670560" y="2050884"/>
                </a:lnTo>
                <a:lnTo>
                  <a:pt x="660183" y="2053182"/>
                </a:lnTo>
                <a:lnTo>
                  <a:pt x="650059" y="2054771"/>
                </a:lnTo>
                <a:lnTo>
                  <a:pt x="640177" y="2055692"/>
                </a:lnTo>
                <a:lnTo>
                  <a:pt x="630529" y="2055990"/>
                </a:lnTo>
                <a:lnTo>
                  <a:pt x="600939" y="2053250"/>
                </a:lnTo>
                <a:lnTo>
                  <a:pt x="573260" y="2046028"/>
                </a:lnTo>
                <a:lnTo>
                  <a:pt x="547117" y="2035818"/>
                </a:lnTo>
                <a:lnTo>
                  <a:pt x="522135" y="2024113"/>
                </a:lnTo>
                <a:lnTo>
                  <a:pt x="497939" y="2012408"/>
                </a:lnTo>
                <a:lnTo>
                  <a:pt x="474157" y="2002197"/>
                </a:lnTo>
                <a:lnTo>
                  <a:pt x="450418" y="1994975"/>
                </a:lnTo>
                <a:lnTo>
                  <a:pt x="426351" y="1992236"/>
                </a:lnTo>
                <a:lnTo>
                  <a:pt x="421500" y="1992236"/>
                </a:lnTo>
                <a:lnTo>
                  <a:pt x="416610" y="1992591"/>
                </a:lnTo>
                <a:lnTo>
                  <a:pt x="411670" y="1993366"/>
                </a:lnTo>
                <a:lnTo>
                  <a:pt x="402933" y="2010072"/>
                </a:lnTo>
                <a:lnTo>
                  <a:pt x="410111" y="2028403"/>
                </a:lnTo>
                <a:lnTo>
                  <a:pt x="422140" y="2046874"/>
                </a:lnTo>
                <a:lnTo>
                  <a:pt x="427952" y="2064002"/>
                </a:lnTo>
                <a:lnTo>
                  <a:pt x="416484" y="2078300"/>
                </a:lnTo>
                <a:lnTo>
                  <a:pt x="376669" y="2088286"/>
                </a:lnTo>
                <a:lnTo>
                  <a:pt x="411916" y="2108508"/>
                </a:lnTo>
                <a:lnTo>
                  <a:pt x="471791" y="2150256"/>
                </a:lnTo>
                <a:lnTo>
                  <a:pt x="535231" y="2211951"/>
                </a:lnTo>
                <a:lnTo>
                  <a:pt x="554459" y="2249262"/>
                </a:lnTo>
                <a:lnTo>
                  <a:pt x="556852" y="2290168"/>
                </a:lnTo>
                <a:lnTo>
                  <a:pt x="543267" y="2340063"/>
                </a:lnTo>
                <a:lnTo>
                  <a:pt x="528600" y="2376440"/>
                </a:lnTo>
                <a:lnTo>
                  <a:pt x="516321" y="2412946"/>
                </a:lnTo>
                <a:lnTo>
                  <a:pt x="512038" y="2451199"/>
                </a:lnTo>
                <a:lnTo>
                  <a:pt x="521360" y="2492819"/>
                </a:lnTo>
                <a:lnTo>
                  <a:pt x="528270" y="2514518"/>
                </a:lnTo>
                <a:lnTo>
                  <a:pt x="528397" y="2531708"/>
                </a:lnTo>
                <a:lnTo>
                  <a:pt x="520297" y="2543023"/>
                </a:lnTo>
                <a:lnTo>
                  <a:pt x="502526" y="2547099"/>
                </a:lnTo>
                <a:lnTo>
                  <a:pt x="495586" y="2546753"/>
                </a:lnTo>
                <a:lnTo>
                  <a:pt x="487738" y="2545697"/>
                </a:lnTo>
                <a:lnTo>
                  <a:pt x="478950" y="2543900"/>
                </a:lnTo>
                <a:lnTo>
                  <a:pt x="460387" y="2539076"/>
                </a:lnTo>
                <a:lnTo>
                  <a:pt x="452097" y="2537479"/>
                </a:lnTo>
                <a:lnTo>
                  <a:pt x="444317" y="2536529"/>
                </a:lnTo>
                <a:lnTo>
                  <a:pt x="437045" y="2536215"/>
                </a:lnTo>
                <a:lnTo>
                  <a:pt x="410372" y="2542516"/>
                </a:lnTo>
                <a:lnTo>
                  <a:pt x="394266" y="2560710"/>
                </a:lnTo>
                <a:lnTo>
                  <a:pt x="388726" y="2589729"/>
                </a:lnTo>
                <a:lnTo>
                  <a:pt x="393750" y="2628506"/>
                </a:lnTo>
                <a:lnTo>
                  <a:pt x="397510" y="2653716"/>
                </a:lnTo>
                <a:lnTo>
                  <a:pt x="394195" y="2670768"/>
                </a:lnTo>
                <a:lnTo>
                  <a:pt x="383031" y="2680434"/>
                </a:lnTo>
                <a:lnTo>
                  <a:pt x="363245" y="2683484"/>
                </a:lnTo>
                <a:lnTo>
                  <a:pt x="358406" y="2683484"/>
                </a:lnTo>
                <a:lnTo>
                  <a:pt x="347014" y="2682468"/>
                </a:lnTo>
                <a:lnTo>
                  <a:pt x="316245" y="2676652"/>
                </a:lnTo>
                <a:lnTo>
                  <a:pt x="285253" y="2668328"/>
                </a:lnTo>
                <a:lnTo>
                  <a:pt x="253201" y="2660864"/>
                </a:lnTo>
                <a:lnTo>
                  <a:pt x="219252" y="2657627"/>
                </a:lnTo>
                <a:lnTo>
                  <a:pt x="210855" y="2657847"/>
                </a:lnTo>
                <a:lnTo>
                  <a:pt x="202288" y="2658537"/>
                </a:lnTo>
                <a:lnTo>
                  <a:pt x="193546" y="2659743"/>
                </a:lnTo>
                <a:lnTo>
                  <a:pt x="184619" y="2661513"/>
                </a:lnTo>
                <a:lnTo>
                  <a:pt x="214050" y="2694744"/>
                </a:lnTo>
                <a:lnTo>
                  <a:pt x="250081" y="2716132"/>
                </a:lnTo>
                <a:lnTo>
                  <a:pt x="289763" y="2731436"/>
                </a:lnTo>
                <a:lnTo>
                  <a:pt x="330143" y="2746417"/>
                </a:lnTo>
                <a:lnTo>
                  <a:pt x="368270" y="2766833"/>
                </a:lnTo>
                <a:lnTo>
                  <a:pt x="401193" y="2798445"/>
                </a:lnTo>
                <a:lnTo>
                  <a:pt x="336737" y="2797978"/>
                </a:lnTo>
                <a:lnTo>
                  <a:pt x="297518" y="2795666"/>
                </a:lnTo>
                <a:lnTo>
                  <a:pt x="260796" y="2790493"/>
                </a:lnTo>
                <a:lnTo>
                  <a:pt x="225590" y="2781376"/>
                </a:lnTo>
                <a:lnTo>
                  <a:pt x="217773" y="2778920"/>
                </a:lnTo>
                <a:lnTo>
                  <a:pt x="209907" y="2776762"/>
                </a:lnTo>
                <a:lnTo>
                  <a:pt x="202138" y="2775229"/>
                </a:lnTo>
                <a:lnTo>
                  <a:pt x="194614" y="2774645"/>
                </a:lnTo>
                <a:lnTo>
                  <a:pt x="186927" y="2775456"/>
                </a:lnTo>
                <a:lnTo>
                  <a:pt x="179871" y="2778163"/>
                </a:lnTo>
                <a:lnTo>
                  <a:pt x="173628" y="2783174"/>
                </a:lnTo>
                <a:lnTo>
                  <a:pt x="168376" y="2790901"/>
                </a:lnTo>
                <a:lnTo>
                  <a:pt x="165074" y="2809143"/>
                </a:lnTo>
                <a:lnTo>
                  <a:pt x="172820" y="2821876"/>
                </a:lnTo>
                <a:lnTo>
                  <a:pt x="186516" y="2830227"/>
                </a:lnTo>
                <a:lnTo>
                  <a:pt x="201066" y="2835325"/>
                </a:lnTo>
                <a:lnTo>
                  <a:pt x="236425" y="2849381"/>
                </a:lnTo>
                <a:lnTo>
                  <a:pt x="268768" y="2868296"/>
                </a:lnTo>
                <a:lnTo>
                  <a:pt x="329946" y="2910459"/>
                </a:lnTo>
                <a:lnTo>
                  <a:pt x="369010" y="2935090"/>
                </a:lnTo>
                <a:lnTo>
                  <a:pt x="408604" y="2959544"/>
                </a:lnTo>
                <a:lnTo>
                  <a:pt x="448180" y="2984824"/>
                </a:lnTo>
                <a:lnTo>
                  <a:pt x="487189" y="3011932"/>
                </a:lnTo>
                <a:lnTo>
                  <a:pt x="525084" y="3041869"/>
                </a:lnTo>
                <a:lnTo>
                  <a:pt x="561316" y="3075639"/>
                </a:lnTo>
                <a:lnTo>
                  <a:pt x="595337" y="3114243"/>
                </a:lnTo>
                <a:lnTo>
                  <a:pt x="549100" y="3099577"/>
                </a:lnTo>
                <a:lnTo>
                  <a:pt x="505792" y="3081653"/>
                </a:lnTo>
                <a:lnTo>
                  <a:pt x="464237" y="3062641"/>
                </a:lnTo>
                <a:lnTo>
                  <a:pt x="423259" y="3044712"/>
                </a:lnTo>
                <a:lnTo>
                  <a:pt x="381681" y="3030036"/>
                </a:lnTo>
                <a:lnTo>
                  <a:pt x="338328" y="3020783"/>
                </a:lnTo>
                <a:lnTo>
                  <a:pt x="372706" y="3056675"/>
                </a:lnTo>
                <a:lnTo>
                  <a:pt x="409332" y="3089520"/>
                </a:lnTo>
                <a:lnTo>
                  <a:pt x="447720" y="3119952"/>
                </a:lnTo>
                <a:lnTo>
                  <a:pt x="487384" y="3148605"/>
                </a:lnTo>
                <a:lnTo>
                  <a:pt x="527837" y="3176113"/>
                </a:lnTo>
                <a:lnTo>
                  <a:pt x="609168" y="3230232"/>
                </a:lnTo>
                <a:lnTo>
                  <a:pt x="629085" y="3243115"/>
                </a:lnTo>
                <a:lnTo>
                  <a:pt x="647107" y="3256945"/>
                </a:lnTo>
                <a:lnTo>
                  <a:pt x="661222" y="3274782"/>
                </a:lnTo>
                <a:lnTo>
                  <a:pt x="669417" y="3299688"/>
                </a:lnTo>
                <a:lnTo>
                  <a:pt x="679337" y="3343628"/>
                </a:lnTo>
                <a:lnTo>
                  <a:pt x="695678" y="3383639"/>
                </a:lnTo>
                <a:lnTo>
                  <a:pt x="719222" y="3418937"/>
                </a:lnTo>
                <a:lnTo>
                  <a:pt x="750754" y="3448737"/>
                </a:lnTo>
                <a:lnTo>
                  <a:pt x="791578" y="3472573"/>
                </a:lnTo>
                <a:lnTo>
                  <a:pt x="787387" y="3483991"/>
                </a:lnTo>
                <a:lnTo>
                  <a:pt x="784974" y="3491750"/>
                </a:lnTo>
                <a:lnTo>
                  <a:pt x="783780" y="3491814"/>
                </a:lnTo>
                <a:lnTo>
                  <a:pt x="767497" y="3490512"/>
                </a:lnTo>
                <a:lnTo>
                  <a:pt x="753938" y="3487012"/>
                </a:lnTo>
                <a:lnTo>
                  <a:pt x="740518" y="3482061"/>
                </a:lnTo>
                <a:lnTo>
                  <a:pt x="713231" y="3470705"/>
                </a:lnTo>
                <a:lnTo>
                  <a:pt x="698931" y="3465755"/>
                </a:lnTo>
                <a:lnTo>
                  <a:pt x="683908" y="3462255"/>
                </a:lnTo>
                <a:lnTo>
                  <a:pt x="667943" y="3460927"/>
                </a:lnTo>
                <a:lnTo>
                  <a:pt x="660501" y="3460927"/>
                </a:lnTo>
                <a:lnTo>
                  <a:pt x="652703" y="3461816"/>
                </a:lnTo>
                <a:lnTo>
                  <a:pt x="644474" y="3463874"/>
                </a:lnTo>
                <a:lnTo>
                  <a:pt x="677326" y="3499626"/>
                </a:lnTo>
                <a:lnTo>
                  <a:pt x="709957" y="3532949"/>
                </a:lnTo>
                <a:lnTo>
                  <a:pt x="744382" y="3562896"/>
                </a:lnTo>
                <a:lnTo>
                  <a:pt x="782618" y="3588522"/>
                </a:lnTo>
                <a:lnTo>
                  <a:pt x="826681" y="3608882"/>
                </a:lnTo>
                <a:lnTo>
                  <a:pt x="866195" y="3622137"/>
                </a:lnTo>
                <a:lnTo>
                  <a:pt x="907039" y="3636509"/>
                </a:lnTo>
                <a:lnTo>
                  <a:pt x="946943" y="3655401"/>
                </a:lnTo>
                <a:lnTo>
                  <a:pt x="983639" y="3682218"/>
                </a:lnTo>
                <a:lnTo>
                  <a:pt x="1014857" y="3720363"/>
                </a:lnTo>
                <a:lnTo>
                  <a:pt x="1004563" y="3722817"/>
                </a:lnTo>
                <a:lnTo>
                  <a:pt x="994600" y="3724489"/>
                </a:lnTo>
                <a:lnTo>
                  <a:pt x="984942" y="3725444"/>
                </a:lnTo>
                <a:lnTo>
                  <a:pt x="975563" y="3725748"/>
                </a:lnTo>
                <a:lnTo>
                  <a:pt x="950195" y="3723613"/>
                </a:lnTo>
                <a:lnTo>
                  <a:pt x="926368" y="3718182"/>
                </a:lnTo>
                <a:lnTo>
                  <a:pt x="903538" y="3710917"/>
                </a:lnTo>
                <a:lnTo>
                  <a:pt x="835208" y="3687599"/>
                </a:lnTo>
                <a:lnTo>
                  <a:pt x="743502" y="3655166"/>
                </a:lnTo>
                <a:lnTo>
                  <a:pt x="697496" y="3639477"/>
                </a:lnTo>
                <a:lnTo>
                  <a:pt x="690699" y="3637338"/>
                </a:lnTo>
                <a:lnTo>
                  <a:pt x="683856" y="3635544"/>
                </a:lnTo>
                <a:lnTo>
                  <a:pt x="677033" y="3634310"/>
                </a:lnTo>
                <a:lnTo>
                  <a:pt x="670293" y="3633851"/>
                </a:lnTo>
                <a:lnTo>
                  <a:pt x="659873" y="3635262"/>
                </a:lnTo>
                <a:lnTo>
                  <a:pt x="650114" y="3640083"/>
                </a:lnTo>
                <a:lnTo>
                  <a:pt x="641291" y="3649195"/>
                </a:lnTo>
                <a:lnTo>
                  <a:pt x="633679" y="3663480"/>
                </a:lnTo>
                <a:lnTo>
                  <a:pt x="686999" y="3676556"/>
                </a:lnTo>
                <a:lnTo>
                  <a:pt x="731675" y="3701324"/>
                </a:lnTo>
                <a:lnTo>
                  <a:pt x="770889" y="3733519"/>
                </a:lnTo>
                <a:lnTo>
                  <a:pt x="807821" y="3768877"/>
                </a:lnTo>
                <a:lnTo>
                  <a:pt x="824984" y="3786538"/>
                </a:lnTo>
                <a:lnTo>
                  <a:pt x="842622" y="3803278"/>
                </a:lnTo>
                <a:lnTo>
                  <a:pt x="862599" y="3815765"/>
                </a:lnTo>
                <a:lnTo>
                  <a:pt x="886777" y="3820668"/>
                </a:lnTo>
                <a:lnTo>
                  <a:pt x="893165" y="3820668"/>
                </a:lnTo>
                <a:lnTo>
                  <a:pt x="900049" y="3819740"/>
                </a:lnTo>
                <a:lnTo>
                  <a:pt x="911199" y="3816705"/>
                </a:lnTo>
                <a:lnTo>
                  <a:pt x="914654" y="3816248"/>
                </a:lnTo>
                <a:lnTo>
                  <a:pt x="917879" y="3816248"/>
                </a:lnTo>
                <a:lnTo>
                  <a:pt x="931253" y="3819357"/>
                </a:lnTo>
                <a:lnTo>
                  <a:pt x="941008" y="3827786"/>
                </a:lnTo>
                <a:lnTo>
                  <a:pt x="946574" y="3840187"/>
                </a:lnTo>
                <a:lnTo>
                  <a:pt x="947381" y="3855212"/>
                </a:lnTo>
                <a:lnTo>
                  <a:pt x="952170" y="3910236"/>
                </a:lnTo>
                <a:lnTo>
                  <a:pt x="977025" y="3948172"/>
                </a:lnTo>
                <a:lnTo>
                  <a:pt x="1015531" y="3973026"/>
                </a:lnTo>
                <a:lnTo>
                  <a:pt x="1061275" y="3988803"/>
                </a:lnTo>
                <a:lnTo>
                  <a:pt x="1111255" y="4004677"/>
                </a:lnTo>
                <a:lnTo>
                  <a:pt x="1159426" y="4024427"/>
                </a:lnTo>
                <a:lnTo>
                  <a:pt x="1206431" y="4046722"/>
                </a:lnTo>
                <a:lnTo>
                  <a:pt x="1299504" y="4093625"/>
                </a:lnTo>
                <a:lnTo>
                  <a:pt x="1346854" y="4115570"/>
                </a:lnTo>
                <a:lnTo>
                  <a:pt x="1395603" y="4134739"/>
                </a:lnTo>
                <a:lnTo>
                  <a:pt x="1442504" y="4154577"/>
                </a:lnTo>
                <a:lnTo>
                  <a:pt x="1487174" y="4179298"/>
                </a:lnTo>
                <a:lnTo>
                  <a:pt x="1530510" y="4207185"/>
                </a:lnTo>
                <a:lnTo>
                  <a:pt x="1573410" y="4236518"/>
                </a:lnTo>
                <a:lnTo>
                  <a:pt x="1616771" y="4265580"/>
                </a:lnTo>
                <a:lnTo>
                  <a:pt x="1661491" y="4292653"/>
                </a:lnTo>
                <a:lnTo>
                  <a:pt x="1708467" y="4316018"/>
                </a:lnTo>
                <a:lnTo>
                  <a:pt x="1757201" y="4338259"/>
                </a:lnTo>
                <a:lnTo>
                  <a:pt x="1853880" y="4385538"/>
                </a:lnTo>
                <a:lnTo>
                  <a:pt x="1902749" y="4408304"/>
                </a:lnTo>
                <a:lnTo>
                  <a:pt x="1952586" y="4428972"/>
                </a:lnTo>
                <a:lnTo>
                  <a:pt x="1998648" y="4446180"/>
                </a:lnTo>
                <a:lnTo>
                  <a:pt x="2044869" y="4462756"/>
                </a:lnTo>
                <a:lnTo>
                  <a:pt x="2091269" y="4478597"/>
                </a:lnTo>
                <a:lnTo>
                  <a:pt x="2137871" y="4493603"/>
                </a:lnTo>
                <a:lnTo>
                  <a:pt x="2184694" y="4507671"/>
                </a:lnTo>
                <a:lnTo>
                  <a:pt x="2231761" y="4520701"/>
                </a:lnTo>
                <a:lnTo>
                  <a:pt x="2279093" y="4532589"/>
                </a:lnTo>
                <a:lnTo>
                  <a:pt x="2326710" y="4543236"/>
                </a:lnTo>
                <a:lnTo>
                  <a:pt x="2374633" y="4552539"/>
                </a:lnTo>
                <a:lnTo>
                  <a:pt x="2422885" y="4560398"/>
                </a:lnTo>
                <a:lnTo>
                  <a:pt x="2471486" y="4566709"/>
                </a:lnTo>
                <a:lnTo>
                  <a:pt x="2520457" y="4571372"/>
                </a:lnTo>
                <a:lnTo>
                  <a:pt x="2569819" y="4574286"/>
                </a:lnTo>
                <a:lnTo>
                  <a:pt x="2628099" y="4575200"/>
                </a:lnTo>
                <a:lnTo>
                  <a:pt x="2668657" y="4574880"/>
                </a:lnTo>
                <a:lnTo>
                  <a:pt x="2716882" y="4573771"/>
                </a:lnTo>
                <a:lnTo>
                  <a:pt x="2772248" y="4571650"/>
                </a:lnTo>
                <a:lnTo>
                  <a:pt x="2834230" y="4568295"/>
                </a:lnTo>
                <a:lnTo>
                  <a:pt x="2902304" y="4563482"/>
                </a:lnTo>
                <a:lnTo>
                  <a:pt x="2975944" y="4556989"/>
                </a:lnTo>
                <a:lnTo>
                  <a:pt x="3014687" y="4553043"/>
                </a:lnTo>
                <a:lnTo>
                  <a:pt x="3054625" y="4548593"/>
                </a:lnTo>
                <a:lnTo>
                  <a:pt x="3095692" y="4543611"/>
                </a:lnTo>
                <a:lnTo>
                  <a:pt x="3137823" y="4538070"/>
                </a:lnTo>
                <a:lnTo>
                  <a:pt x="3180951" y="4531941"/>
                </a:lnTo>
                <a:lnTo>
                  <a:pt x="3225012" y="4525198"/>
                </a:lnTo>
                <a:lnTo>
                  <a:pt x="3269939" y="4517811"/>
                </a:lnTo>
                <a:lnTo>
                  <a:pt x="3315667" y="4509753"/>
                </a:lnTo>
                <a:lnTo>
                  <a:pt x="3362131" y="4500997"/>
                </a:lnTo>
                <a:lnTo>
                  <a:pt x="3409264" y="4491514"/>
                </a:lnTo>
                <a:lnTo>
                  <a:pt x="3457001" y="4481277"/>
                </a:lnTo>
                <a:lnTo>
                  <a:pt x="3505277" y="4470257"/>
                </a:lnTo>
                <a:lnTo>
                  <a:pt x="3554025" y="4458427"/>
                </a:lnTo>
                <a:lnTo>
                  <a:pt x="3603181" y="4445759"/>
                </a:lnTo>
                <a:lnTo>
                  <a:pt x="3652678" y="4432224"/>
                </a:lnTo>
                <a:lnTo>
                  <a:pt x="3702451" y="4417797"/>
                </a:lnTo>
                <a:lnTo>
                  <a:pt x="3752434" y="4402447"/>
                </a:lnTo>
                <a:lnTo>
                  <a:pt x="3802562" y="4386148"/>
                </a:lnTo>
                <a:lnTo>
                  <a:pt x="3852769" y="4368871"/>
                </a:lnTo>
                <a:lnTo>
                  <a:pt x="3902989" y="4350590"/>
                </a:lnTo>
                <a:lnTo>
                  <a:pt x="3953157" y="4331275"/>
                </a:lnTo>
                <a:lnTo>
                  <a:pt x="4003208" y="4310899"/>
                </a:lnTo>
                <a:lnTo>
                  <a:pt x="4053074" y="4289434"/>
                </a:lnTo>
                <a:lnTo>
                  <a:pt x="4102692" y="4266852"/>
                </a:lnTo>
                <a:lnTo>
                  <a:pt x="4151995" y="4243126"/>
                </a:lnTo>
                <a:lnTo>
                  <a:pt x="4200918" y="4218227"/>
                </a:lnTo>
                <a:lnTo>
                  <a:pt x="4249394" y="4192128"/>
                </a:lnTo>
                <a:lnTo>
                  <a:pt x="4297359" y="4164801"/>
                </a:lnTo>
                <a:lnTo>
                  <a:pt x="4344747" y="4136218"/>
                </a:lnTo>
                <a:lnTo>
                  <a:pt x="4391492" y="4106351"/>
                </a:lnTo>
                <a:lnTo>
                  <a:pt x="4437528" y="4075172"/>
                </a:lnTo>
                <a:lnTo>
                  <a:pt x="4482790" y="4042653"/>
                </a:lnTo>
                <a:lnTo>
                  <a:pt x="4527212" y="4008767"/>
                </a:lnTo>
                <a:lnTo>
                  <a:pt x="4570729" y="3973486"/>
                </a:lnTo>
                <a:lnTo>
                  <a:pt x="4613275" y="3936781"/>
                </a:lnTo>
                <a:lnTo>
                  <a:pt x="4654784" y="3898625"/>
                </a:lnTo>
                <a:lnTo>
                  <a:pt x="4695191" y="3858990"/>
                </a:lnTo>
                <a:lnTo>
                  <a:pt x="4734430" y="3817849"/>
                </a:lnTo>
                <a:lnTo>
                  <a:pt x="4772436" y="3775172"/>
                </a:lnTo>
                <a:lnTo>
                  <a:pt x="4809142" y="3730933"/>
                </a:lnTo>
                <a:lnTo>
                  <a:pt x="4844484" y="3685104"/>
                </a:lnTo>
                <a:lnTo>
                  <a:pt x="4878395" y="3637656"/>
                </a:lnTo>
                <a:lnTo>
                  <a:pt x="4910810" y="3588562"/>
                </a:lnTo>
                <a:lnTo>
                  <a:pt x="4919891" y="3583619"/>
                </a:lnTo>
                <a:lnTo>
                  <a:pt x="4928542" y="3576547"/>
                </a:lnTo>
                <a:lnTo>
                  <a:pt x="4935742" y="3568119"/>
                </a:lnTo>
                <a:lnTo>
                  <a:pt x="4940465" y="3559111"/>
                </a:lnTo>
                <a:lnTo>
                  <a:pt x="4960465" y="3522497"/>
                </a:lnTo>
                <a:lnTo>
                  <a:pt x="4988175" y="3494222"/>
                </a:lnTo>
                <a:lnTo>
                  <a:pt x="5020425" y="3470759"/>
                </a:lnTo>
                <a:lnTo>
                  <a:pt x="5054041" y="3448583"/>
                </a:lnTo>
                <a:lnTo>
                  <a:pt x="5083277" y="3428137"/>
                </a:lnTo>
                <a:lnTo>
                  <a:pt x="5110813" y="3405739"/>
                </a:lnTo>
                <a:lnTo>
                  <a:pt x="5134086" y="3379903"/>
                </a:lnTo>
                <a:lnTo>
                  <a:pt x="5150535" y="3349142"/>
                </a:lnTo>
                <a:lnTo>
                  <a:pt x="5154694" y="3333563"/>
                </a:lnTo>
                <a:lnTo>
                  <a:pt x="5154285" y="3324031"/>
                </a:lnTo>
                <a:lnTo>
                  <a:pt x="5150242" y="3319256"/>
                </a:lnTo>
                <a:lnTo>
                  <a:pt x="5143500" y="3317951"/>
                </a:lnTo>
                <a:lnTo>
                  <a:pt x="5139105" y="3317951"/>
                </a:lnTo>
                <a:lnTo>
                  <a:pt x="5117820" y="3322116"/>
                </a:lnTo>
                <a:lnTo>
                  <a:pt x="5107330" y="3322116"/>
                </a:lnTo>
                <a:lnTo>
                  <a:pt x="5102555" y="3320580"/>
                </a:lnTo>
                <a:lnTo>
                  <a:pt x="5100142" y="3315614"/>
                </a:lnTo>
                <a:lnTo>
                  <a:pt x="5119194" y="3292562"/>
                </a:lnTo>
                <a:lnTo>
                  <a:pt x="5139326" y="3269637"/>
                </a:lnTo>
                <a:lnTo>
                  <a:pt x="5156865" y="3245944"/>
                </a:lnTo>
                <a:lnTo>
                  <a:pt x="5168138" y="3220592"/>
                </a:lnTo>
                <a:lnTo>
                  <a:pt x="5182665" y="3174333"/>
                </a:lnTo>
                <a:lnTo>
                  <a:pt x="5200840" y="3131161"/>
                </a:lnTo>
                <a:lnTo>
                  <a:pt x="5222626" y="3090915"/>
                </a:lnTo>
                <a:lnTo>
                  <a:pt x="5247989" y="3053430"/>
                </a:lnTo>
                <a:lnTo>
                  <a:pt x="5276892" y="3018544"/>
                </a:lnTo>
                <a:lnTo>
                  <a:pt x="5309302" y="2986094"/>
                </a:lnTo>
                <a:lnTo>
                  <a:pt x="5345181" y="2955915"/>
                </a:lnTo>
                <a:lnTo>
                  <a:pt x="5384495" y="2927845"/>
                </a:lnTo>
                <a:lnTo>
                  <a:pt x="5406577" y="2909925"/>
                </a:lnTo>
                <a:lnTo>
                  <a:pt x="5427718" y="2890167"/>
                </a:lnTo>
                <a:lnTo>
                  <a:pt x="5450980" y="2873138"/>
                </a:lnTo>
                <a:lnTo>
                  <a:pt x="5479427" y="2863405"/>
                </a:lnTo>
                <a:lnTo>
                  <a:pt x="5523239" y="2845926"/>
                </a:lnTo>
                <a:lnTo>
                  <a:pt x="5546846" y="2813912"/>
                </a:lnTo>
                <a:lnTo>
                  <a:pt x="5560114" y="2774430"/>
                </a:lnTo>
                <a:lnTo>
                  <a:pt x="5572909" y="2734547"/>
                </a:lnTo>
                <a:lnTo>
                  <a:pt x="5595099" y="2701328"/>
                </a:lnTo>
                <a:lnTo>
                  <a:pt x="5602001" y="2693448"/>
                </a:lnTo>
                <a:lnTo>
                  <a:pt x="5607654" y="2683722"/>
                </a:lnTo>
                <a:lnTo>
                  <a:pt x="5611167" y="2673449"/>
                </a:lnTo>
                <a:lnTo>
                  <a:pt x="5611647" y="2663926"/>
                </a:lnTo>
                <a:lnTo>
                  <a:pt x="5608143" y="2651505"/>
                </a:lnTo>
                <a:lnTo>
                  <a:pt x="5602368" y="2639412"/>
                </a:lnTo>
                <a:lnTo>
                  <a:pt x="5595315" y="2627657"/>
                </a:lnTo>
                <a:lnTo>
                  <a:pt x="5587974" y="2616250"/>
                </a:lnTo>
                <a:lnTo>
                  <a:pt x="5579995" y="2605215"/>
                </a:lnTo>
                <a:lnTo>
                  <a:pt x="5572677" y="2594071"/>
                </a:lnTo>
                <a:lnTo>
                  <a:pt x="5568579" y="2582044"/>
                </a:lnTo>
                <a:lnTo>
                  <a:pt x="5570258" y="2568359"/>
                </a:lnTo>
                <a:lnTo>
                  <a:pt x="5572480" y="2562415"/>
                </a:lnTo>
                <a:lnTo>
                  <a:pt x="5571972" y="2545905"/>
                </a:lnTo>
                <a:lnTo>
                  <a:pt x="5583085" y="2545905"/>
                </a:lnTo>
                <a:lnTo>
                  <a:pt x="5587301" y="2548204"/>
                </a:lnTo>
                <a:lnTo>
                  <a:pt x="5593321" y="2554223"/>
                </a:lnTo>
                <a:lnTo>
                  <a:pt x="5607545" y="2566703"/>
                </a:lnTo>
                <a:lnTo>
                  <a:pt x="5620912" y="2575039"/>
                </a:lnTo>
                <a:lnTo>
                  <a:pt x="5633554" y="2579698"/>
                </a:lnTo>
                <a:lnTo>
                  <a:pt x="5645607" y="2581147"/>
                </a:lnTo>
                <a:lnTo>
                  <a:pt x="5669595" y="2575786"/>
                </a:lnTo>
                <a:lnTo>
                  <a:pt x="5692778" y="2562588"/>
                </a:lnTo>
                <a:lnTo>
                  <a:pt x="5716394" y="2545888"/>
                </a:lnTo>
                <a:lnTo>
                  <a:pt x="5741682" y="2530017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92997" y="2441812"/>
            <a:ext cx="8028305" cy="287337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8890" indent="695325" algn="just">
              <a:lnSpc>
                <a:spcPct val="103200"/>
              </a:lnSpc>
              <a:spcBef>
                <a:spcPts val="65"/>
              </a:spcBef>
            </a:pP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Disney’s</a:t>
            </a:r>
            <a:r>
              <a:rPr sz="1650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blockbuster</a:t>
            </a:r>
            <a:r>
              <a:rPr sz="1650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motion</a:t>
            </a:r>
            <a:r>
              <a:rPr sz="1650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pictures,</a:t>
            </a:r>
            <a:r>
              <a:rPr sz="1650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PIXAR</a:t>
            </a:r>
            <a:r>
              <a:rPr sz="1650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CARS</a:t>
            </a:r>
            <a:r>
              <a:rPr sz="165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650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HIGH</a:t>
            </a:r>
            <a:r>
              <a:rPr sz="1650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SCHOOL</a:t>
            </a:r>
            <a:r>
              <a:rPr sz="1650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-10" dirty="0">
                <a:solidFill>
                  <a:srgbClr val="231F20"/>
                </a:solidFill>
                <a:latin typeface="Candara"/>
                <a:cs typeface="Candara"/>
              </a:rPr>
              <a:t>MUSICAL,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won</a:t>
            </a:r>
            <a:r>
              <a:rPr sz="1650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LIMA’s</a:t>
            </a:r>
            <a:r>
              <a:rPr sz="165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Entertainment</a:t>
            </a:r>
            <a:r>
              <a:rPr sz="1650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License</a:t>
            </a:r>
            <a:r>
              <a:rPr sz="1650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650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50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Year</a:t>
            </a:r>
            <a:r>
              <a:rPr sz="1650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awards</a:t>
            </a:r>
            <a:r>
              <a:rPr sz="165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650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2007</a:t>
            </a:r>
            <a:r>
              <a:rPr sz="1650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65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2008,</a:t>
            </a:r>
            <a:r>
              <a:rPr sz="1650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-10" dirty="0">
                <a:solidFill>
                  <a:srgbClr val="231F20"/>
                </a:solidFill>
                <a:latin typeface="Candara"/>
                <a:cs typeface="Candara"/>
              </a:rPr>
              <a:t>respectively.</a:t>
            </a:r>
            <a:endParaRPr sz="1650">
              <a:latin typeface="Candara"/>
              <a:cs typeface="Candara"/>
            </a:endParaRPr>
          </a:p>
          <a:p>
            <a:pPr marL="2549525" marR="8890" algn="just">
              <a:lnSpc>
                <a:spcPct val="103299"/>
              </a:lnSpc>
            </a:pP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PIXAR CARS</a:t>
            </a:r>
            <a:r>
              <a:rPr sz="165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650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directed</a:t>
            </a:r>
            <a:r>
              <a:rPr sz="165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65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John Lasseter</a:t>
            </a:r>
            <a:r>
              <a:rPr sz="165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65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Joe</a:t>
            </a:r>
            <a:r>
              <a:rPr sz="165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Ranft</a:t>
            </a:r>
            <a:r>
              <a:rPr sz="165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-25" dirty="0">
                <a:solidFill>
                  <a:srgbClr val="231F20"/>
                </a:solidFill>
                <a:latin typeface="Candara"/>
                <a:cs typeface="Candara"/>
              </a:rPr>
              <a:t>and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featured</a:t>
            </a:r>
            <a:r>
              <a:rPr sz="165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5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voices</a:t>
            </a:r>
            <a:r>
              <a:rPr sz="165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65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prominent</a:t>
            </a:r>
            <a:r>
              <a:rPr sz="165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Hollywood</a:t>
            </a:r>
            <a:r>
              <a:rPr sz="165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actors,</a:t>
            </a:r>
            <a:r>
              <a:rPr sz="165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-10" dirty="0">
                <a:solidFill>
                  <a:srgbClr val="231F20"/>
                </a:solidFill>
                <a:latin typeface="Candara"/>
                <a:cs typeface="Candara"/>
              </a:rPr>
              <a:t>including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Paul</a:t>
            </a:r>
            <a:r>
              <a:rPr sz="165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Newman</a:t>
            </a:r>
            <a:r>
              <a:rPr sz="165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65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Michael</a:t>
            </a:r>
            <a:r>
              <a:rPr sz="165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Keaton.</a:t>
            </a:r>
            <a:r>
              <a:rPr sz="1650" spc="4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PIXAR</a:t>
            </a:r>
            <a:r>
              <a:rPr sz="165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CARS</a:t>
            </a:r>
            <a:r>
              <a:rPr sz="165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premiered</a:t>
            </a:r>
            <a:r>
              <a:rPr sz="165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-25" dirty="0">
                <a:solidFill>
                  <a:srgbClr val="231F20"/>
                </a:solidFill>
                <a:latin typeface="Candara"/>
                <a:cs typeface="Candara"/>
              </a:rPr>
              <a:t>in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May</a:t>
            </a:r>
            <a:r>
              <a:rPr sz="1650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2006</a:t>
            </a:r>
            <a:r>
              <a:rPr sz="165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at</a:t>
            </a:r>
            <a:r>
              <a:rPr sz="165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Lowe’s</a:t>
            </a:r>
            <a:r>
              <a:rPr sz="1650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Motor</a:t>
            </a:r>
            <a:r>
              <a:rPr sz="165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Speedway</a:t>
            </a:r>
            <a:r>
              <a:rPr sz="165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650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North</a:t>
            </a:r>
            <a:r>
              <a:rPr sz="1650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Carolina</a:t>
            </a:r>
            <a:r>
              <a:rPr sz="1650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-25" dirty="0">
                <a:solidFill>
                  <a:srgbClr val="231F20"/>
                </a:solidFill>
                <a:latin typeface="Candara"/>
                <a:cs typeface="Candara"/>
              </a:rPr>
              <a:t>and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50" spc="3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related</a:t>
            </a:r>
            <a:r>
              <a:rPr sz="1650" spc="3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650" spc="3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program</a:t>
            </a:r>
            <a:r>
              <a:rPr sz="1650" spc="3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650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nothing</a:t>
            </a:r>
            <a:r>
              <a:rPr sz="1650" spc="3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short</a:t>
            </a:r>
            <a:r>
              <a:rPr sz="1650" spc="3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650" spc="3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-10" dirty="0">
                <a:solidFill>
                  <a:srgbClr val="231F20"/>
                </a:solidFill>
                <a:latin typeface="Candara"/>
                <a:cs typeface="Candara"/>
              </a:rPr>
              <a:t>sensa-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tional.</a:t>
            </a:r>
            <a:r>
              <a:rPr sz="1650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650" spc="1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65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reported</a:t>
            </a:r>
            <a:r>
              <a:rPr sz="165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65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retail</a:t>
            </a:r>
            <a:r>
              <a:rPr sz="1650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sales</a:t>
            </a:r>
            <a:r>
              <a:rPr sz="165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650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65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-10" dirty="0">
                <a:solidFill>
                  <a:srgbClr val="231F20"/>
                </a:solidFill>
                <a:latin typeface="Candara"/>
                <a:cs typeface="Candara"/>
              </a:rPr>
              <a:t>merchan-</a:t>
            </a:r>
            <a:endParaRPr sz="1650">
              <a:latin typeface="Candara"/>
              <a:cs typeface="Candara"/>
            </a:endParaRPr>
          </a:p>
          <a:p>
            <a:pPr marL="12700" algn="just">
              <a:lnSpc>
                <a:spcPct val="100000"/>
              </a:lnSpc>
              <a:spcBef>
                <a:spcPts val="65"/>
              </a:spcBef>
            </a:pP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dise,</a:t>
            </a:r>
            <a:r>
              <a:rPr sz="165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including</a:t>
            </a:r>
            <a:r>
              <a:rPr sz="1650" spc="-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scale</a:t>
            </a:r>
            <a:r>
              <a:rPr sz="165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models</a:t>
            </a:r>
            <a:r>
              <a:rPr sz="1650" spc="-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65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its</a:t>
            </a:r>
            <a:r>
              <a:rPr sz="165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cars,</a:t>
            </a:r>
            <a:r>
              <a:rPr sz="165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broke</a:t>
            </a:r>
            <a:r>
              <a:rPr sz="165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records</a:t>
            </a:r>
            <a:r>
              <a:rPr sz="165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65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650" spc="-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Disney-Pixar</a:t>
            </a:r>
            <a:r>
              <a:rPr sz="165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film</a:t>
            </a:r>
            <a:r>
              <a:rPr sz="165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650" spc="-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65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-20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endParaRPr sz="1650">
              <a:latin typeface="Candara"/>
              <a:cs typeface="Candara"/>
            </a:endParaRPr>
          </a:p>
          <a:p>
            <a:pPr marL="12700" marR="9525" indent="-635" algn="just">
              <a:lnSpc>
                <a:spcPts val="2039"/>
              </a:lnSpc>
              <a:spcBef>
                <a:spcPts val="45"/>
              </a:spcBef>
            </a:pP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$5</a:t>
            </a:r>
            <a:r>
              <a:rPr sz="1650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billion</a:t>
            </a:r>
            <a:r>
              <a:rPr sz="1650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650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650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products</a:t>
            </a:r>
            <a:r>
              <a:rPr sz="1650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sold.</a:t>
            </a:r>
            <a:r>
              <a:rPr sz="1650" spc="1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50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i="1" dirty="0">
                <a:solidFill>
                  <a:srgbClr val="231F20"/>
                </a:solidFill>
                <a:latin typeface="Candara"/>
                <a:cs typeface="Candara"/>
              </a:rPr>
              <a:t>New</a:t>
            </a:r>
            <a:r>
              <a:rPr sz="1650" i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i="1" dirty="0">
                <a:solidFill>
                  <a:srgbClr val="231F20"/>
                </a:solidFill>
                <a:latin typeface="Candara"/>
                <a:cs typeface="Candara"/>
              </a:rPr>
              <a:t>York</a:t>
            </a:r>
            <a:r>
              <a:rPr sz="1650" i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i="1" dirty="0">
                <a:solidFill>
                  <a:srgbClr val="231F20"/>
                </a:solidFill>
                <a:latin typeface="Candara"/>
                <a:cs typeface="Candara"/>
              </a:rPr>
              <a:t>Daily</a:t>
            </a:r>
            <a:r>
              <a:rPr sz="1650" i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i="1" dirty="0">
                <a:solidFill>
                  <a:srgbClr val="231F20"/>
                </a:solidFill>
                <a:latin typeface="Candara"/>
                <a:cs typeface="Candara"/>
              </a:rPr>
              <a:t>News</a:t>
            </a:r>
            <a:r>
              <a:rPr sz="1650" i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reported</a:t>
            </a:r>
            <a:r>
              <a:rPr sz="1650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650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sales</a:t>
            </a:r>
            <a:r>
              <a:rPr sz="1650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650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-25" dirty="0">
                <a:solidFill>
                  <a:srgbClr val="231F20"/>
                </a:solidFill>
                <a:latin typeface="Candara"/>
                <a:cs typeface="Candara"/>
              </a:rPr>
              <a:t>its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65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merchandise</a:t>
            </a:r>
            <a:r>
              <a:rPr sz="165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were</a:t>
            </a:r>
            <a:r>
              <a:rPr sz="165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$600</a:t>
            </a:r>
            <a:r>
              <a:rPr sz="165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million</a:t>
            </a:r>
            <a:r>
              <a:rPr sz="165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just</a:t>
            </a:r>
            <a:r>
              <a:rPr sz="165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two</a:t>
            </a:r>
            <a:r>
              <a:rPr sz="165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weeks</a:t>
            </a:r>
            <a:r>
              <a:rPr sz="165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after</a:t>
            </a:r>
            <a:r>
              <a:rPr sz="165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dirty="0">
                <a:solidFill>
                  <a:srgbClr val="231F20"/>
                </a:solidFill>
                <a:latin typeface="Candara"/>
                <a:cs typeface="Candara"/>
              </a:rPr>
              <a:t>its</a:t>
            </a:r>
            <a:r>
              <a:rPr sz="165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50" spc="-10" dirty="0">
                <a:solidFill>
                  <a:srgbClr val="231F20"/>
                </a:solidFill>
                <a:latin typeface="Candara"/>
                <a:cs typeface="Candara"/>
              </a:rPr>
              <a:t>release.</a:t>
            </a:r>
            <a:endParaRPr sz="1650">
              <a:latin typeface="Candara"/>
              <a:cs typeface="Candar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2314" y="3111576"/>
            <a:ext cx="2326932" cy="136224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43210" y="1553988"/>
            <a:ext cx="212026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98195" marR="5080" indent="-786130">
              <a:lnSpc>
                <a:spcPct val="101499"/>
              </a:lnSpc>
              <a:spcBef>
                <a:spcPts val="95"/>
              </a:spcBef>
            </a:pPr>
            <a:r>
              <a:rPr dirty="0"/>
              <a:t>PIXAR</a:t>
            </a:r>
            <a:r>
              <a:rPr spc="50" dirty="0"/>
              <a:t> </a:t>
            </a:r>
            <a:r>
              <a:rPr dirty="0"/>
              <a:t>MOVIE</a:t>
            </a:r>
            <a:r>
              <a:rPr spc="55" dirty="0"/>
              <a:t> </a:t>
            </a:r>
            <a:r>
              <a:rPr spc="-20" dirty="0"/>
              <a:t>CARS 2006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5189" y="2107345"/>
            <a:ext cx="7868920" cy="3484879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630045" marR="5080" indent="680720" algn="just">
              <a:lnSpc>
                <a:spcPct val="101600"/>
              </a:lnSpc>
              <a:spcBef>
                <a:spcPts val="70"/>
              </a:spcBef>
            </a:pP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600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1926,</a:t>
            </a:r>
            <a:r>
              <a:rPr sz="1600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A.A.</a:t>
            </a:r>
            <a:r>
              <a:rPr sz="1600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Milne</a:t>
            </a:r>
            <a:r>
              <a:rPr sz="160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published</a:t>
            </a:r>
            <a:r>
              <a:rPr sz="1600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600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England</a:t>
            </a:r>
            <a:r>
              <a:rPr sz="16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0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60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600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what</a:t>
            </a:r>
            <a:r>
              <a:rPr sz="160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0" dirty="0">
                <a:solidFill>
                  <a:srgbClr val="231F20"/>
                </a:solidFill>
                <a:latin typeface="Candara"/>
                <a:cs typeface="Candara"/>
              </a:rPr>
              <a:t>would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become</a:t>
            </a:r>
            <a:r>
              <a:rPr sz="160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600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series</a:t>
            </a:r>
            <a:r>
              <a:rPr sz="160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60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books</a:t>
            </a:r>
            <a:r>
              <a:rPr sz="16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60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0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adventures</a:t>
            </a:r>
            <a:r>
              <a:rPr sz="16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60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WINNIE</a:t>
            </a:r>
            <a:r>
              <a:rPr sz="160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0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POOH.</a:t>
            </a:r>
            <a:r>
              <a:rPr sz="160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25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books</a:t>
            </a:r>
            <a:r>
              <a:rPr sz="1600" spc="3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met</a:t>
            </a:r>
            <a:r>
              <a:rPr sz="1600" spc="4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600" spc="3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moderate</a:t>
            </a:r>
            <a:r>
              <a:rPr sz="1600" spc="4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success</a:t>
            </a:r>
            <a:r>
              <a:rPr sz="1600" spc="3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but</a:t>
            </a:r>
            <a:r>
              <a:rPr sz="1600" spc="4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when</a:t>
            </a:r>
            <a:r>
              <a:rPr sz="1600" spc="3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600" spc="4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U.S.</a:t>
            </a:r>
            <a:r>
              <a:rPr sz="1600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based</a:t>
            </a:r>
            <a:r>
              <a:rPr sz="1600" spc="3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0" dirty="0">
                <a:solidFill>
                  <a:srgbClr val="231F20"/>
                </a:solidFill>
                <a:latin typeface="Candara"/>
                <a:cs typeface="Candara"/>
              </a:rPr>
              <a:t>licensing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agent,</a:t>
            </a:r>
            <a:r>
              <a:rPr sz="160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Stephen</a:t>
            </a:r>
            <a:r>
              <a:rPr sz="160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Slesinger,</a:t>
            </a:r>
            <a:r>
              <a:rPr sz="160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acquired</a:t>
            </a:r>
            <a:r>
              <a:rPr sz="1600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00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U.S.</a:t>
            </a:r>
            <a:r>
              <a:rPr sz="160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600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Canadian</a:t>
            </a:r>
            <a:r>
              <a:rPr sz="160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licensing,</a:t>
            </a:r>
            <a:r>
              <a:rPr sz="1600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20" dirty="0">
                <a:solidFill>
                  <a:srgbClr val="231F20"/>
                </a:solidFill>
                <a:latin typeface="Candara"/>
                <a:cs typeface="Candara"/>
              </a:rPr>
              <a:t>tel-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evision</a:t>
            </a:r>
            <a:r>
              <a:rPr sz="1600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60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recording</a:t>
            </a:r>
            <a:r>
              <a:rPr sz="160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rights</a:t>
            </a:r>
            <a:r>
              <a:rPr sz="160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60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0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character</a:t>
            </a:r>
            <a:r>
              <a:rPr sz="160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60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0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early</a:t>
            </a:r>
            <a:r>
              <a:rPr sz="160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1930’s,</a:t>
            </a:r>
            <a:r>
              <a:rPr sz="160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60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0" dirty="0">
                <a:solidFill>
                  <a:srgbClr val="231F20"/>
                </a:solidFill>
                <a:latin typeface="Candara"/>
                <a:cs typeface="Candara"/>
              </a:rPr>
              <a:t>licens-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ing</a:t>
            </a:r>
            <a:r>
              <a:rPr sz="1600" spc="1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legend</a:t>
            </a:r>
            <a:r>
              <a:rPr sz="1600" spc="1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600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born.</a:t>
            </a:r>
            <a:r>
              <a:rPr sz="1600" spc="28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Slesinger,</a:t>
            </a:r>
            <a:r>
              <a:rPr sz="1600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600" spc="1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600" spc="1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pioneer,</a:t>
            </a:r>
            <a:r>
              <a:rPr sz="1600" spc="1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600" spc="-10" dirty="0">
                <a:solidFill>
                  <a:srgbClr val="231F20"/>
                </a:solidFill>
                <a:latin typeface="Candara"/>
                <a:cs typeface="Candara"/>
              </a:rPr>
              <a:t>immediately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launched</a:t>
            </a:r>
            <a:r>
              <a:rPr sz="1600" spc="3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an</a:t>
            </a:r>
            <a:r>
              <a:rPr sz="1600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aggressive</a:t>
            </a:r>
            <a:r>
              <a:rPr sz="1600" spc="3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600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program</a:t>
            </a:r>
            <a:r>
              <a:rPr sz="1600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around</a:t>
            </a:r>
            <a:r>
              <a:rPr sz="1600" spc="3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00" spc="3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character</a:t>
            </a:r>
            <a:r>
              <a:rPr sz="1600" spc="2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20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endParaRPr sz="1600">
              <a:latin typeface="Candara"/>
              <a:cs typeface="Candara"/>
            </a:endParaRPr>
          </a:p>
          <a:p>
            <a:pPr marL="12700" marR="10160" algn="just">
              <a:lnSpc>
                <a:spcPct val="101299"/>
              </a:lnSpc>
              <a:spcBef>
                <a:spcPts val="5"/>
              </a:spcBef>
            </a:pP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600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reportedly</a:t>
            </a:r>
            <a:r>
              <a:rPr sz="1600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generate</a:t>
            </a:r>
            <a:r>
              <a:rPr sz="1600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600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600" spc="3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$50</a:t>
            </a:r>
            <a:r>
              <a:rPr sz="1600" spc="3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million</a:t>
            </a:r>
            <a:r>
              <a:rPr sz="1600" spc="3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600" spc="3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600" spc="3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revenues.</a:t>
            </a:r>
            <a:r>
              <a:rPr sz="1600" spc="3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600" spc="3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00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0" dirty="0">
                <a:solidFill>
                  <a:srgbClr val="231F20"/>
                </a:solidFill>
                <a:latin typeface="Candara"/>
                <a:cs typeface="Candara"/>
              </a:rPr>
              <a:t>1940’s,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POOH</a:t>
            </a:r>
            <a:r>
              <a:rPr sz="1600" spc="3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became</a:t>
            </a:r>
            <a:r>
              <a:rPr sz="1600" spc="3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00" spc="3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600" spc="3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Sunday</a:t>
            </a:r>
            <a:r>
              <a:rPr sz="1600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morning</a:t>
            </a:r>
            <a:r>
              <a:rPr sz="1600" spc="3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television</a:t>
            </a:r>
            <a:r>
              <a:rPr sz="1600" spc="2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cartoon</a:t>
            </a:r>
            <a:r>
              <a:rPr sz="1600" spc="3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series.</a:t>
            </a:r>
            <a:r>
              <a:rPr sz="1600" spc="3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Disney</a:t>
            </a:r>
            <a:r>
              <a:rPr sz="1600" spc="3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acquired</a:t>
            </a:r>
            <a:r>
              <a:rPr sz="1600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25" dirty="0">
                <a:solidFill>
                  <a:srgbClr val="231F20"/>
                </a:solidFill>
                <a:latin typeface="Candara"/>
                <a:cs typeface="Candara"/>
              </a:rPr>
              <a:t>all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rights</a:t>
            </a:r>
            <a:r>
              <a:rPr sz="160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60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0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character</a:t>
            </a:r>
            <a:r>
              <a:rPr sz="160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60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1961</a:t>
            </a:r>
            <a:r>
              <a:rPr sz="160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and,</a:t>
            </a:r>
            <a:r>
              <a:rPr sz="1600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soon</a:t>
            </a:r>
            <a:r>
              <a:rPr sz="160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thereafter,</a:t>
            </a:r>
            <a:r>
              <a:rPr sz="1600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entered</a:t>
            </a:r>
            <a:r>
              <a:rPr sz="160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one</a:t>
            </a:r>
            <a:r>
              <a:rPr sz="160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60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0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first</a:t>
            </a:r>
            <a:r>
              <a:rPr sz="1600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direct</a:t>
            </a:r>
            <a:r>
              <a:rPr sz="160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600" spc="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0" dirty="0">
                <a:solidFill>
                  <a:srgbClr val="231F20"/>
                </a:solidFill>
                <a:latin typeface="Candara"/>
                <a:cs typeface="Candara"/>
              </a:rPr>
              <a:t>retail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licenses</a:t>
            </a:r>
            <a:r>
              <a:rPr sz="160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with Sears</a:t>
            </a:r>
            <a:r>
              <a:rPr sz="160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60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0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property.</a:t>
            </a:r>
            <a:r>
              <a:rPr sz="1600" spc="4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Today,</a:t>
            </a:r>
            <a:r>
              <a:rPr sz="160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POOH</a:t>
            </a:r>
            <a:r>
              <a:rPr sz="1600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is</a:t>
            </a:r>
            <a:r>
              <a:rPr sz="160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60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global</a:t>
            </a:r>
            <a:r>
              <a:rPr sz="160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icon and</a:t>
            </a:r>
            <a:r>
              <a:rPr sz="160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thousands</a:t>
            </a:r>
            <a:r>
              <a:rPr sz="160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60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0" dirty="0">
                <a:solidFill>
                  <a:srgbClr val="231F20"/>
                </a:solidFill>
                <a:latin typeface="Candara"/>
                <a:cs typeface="Candara"/>
              </a:rPr>
              <a:t>differ-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ent</a:t>
            </a:r>
            <a:r>
              <a:rPr sz="160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POOH</a:t>
            </a:r>
            <a:r>
              <a:rPr sz="1600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6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products</a:t>
            </a:r>
            <a:r>
              <a:rPr sz="160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are</a:t>
            </a:r>
            <a:r>
              <a:rPr sz="160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sold</a:t>
            </a:r>
            <a:r>
              <a:rPr sz="160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around</a:t>
            </a:r>
            <a:r>
              <a:rPr sz="160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0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world.</a:t>
            </a:r>
            <a:r>
              <a:rPr sz="1600" spc="1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POOH</a:t>
            </a:r>
            <a:r>
              <a:rPr sz="1600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60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0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winner</a:t>
            </a:r>
            <a:r>
              <a:rPr sz="16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600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10" dirty="0">
                <a:solidFill>
                  <a:srgbClr val="231F20"/>
                </a:solidFill>
                <a:latin typeface="Candara"/>
                <a:cs typeface="Candara"/>
              </a:rPr>
              <a:t>LIMA’s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License</a:t>
            </a:r>
            <a:r>
              <a:rPr sz="1600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600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00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Year</a:t>
            </a:r>
            <a:r>
              <a:rPr sz="16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Award</a:t>
            </a:r>
            <a:r>
              <a:rPr sz="16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600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1996</a:t>
            </a:r>
            <a:r>
              <a:rPr sz="16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600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possibly</a:t>
            </a:r>
            <a:r>
              <a:rPr sz="1600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60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most</a:t>
            </a:r>
            <a:r>
              <a:rPr sz="160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famous</a:t>
            </a:r>
            <a:r>
              <a:rPr sz="160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600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character</a:t>
            </a:r>
            <a:r>
              <a:rPr sz="1600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600" spc="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600" spc="-25" dirty="0">
                <a:solidFill>
                  <a:srgbClr val="231F20"/>
                </a:solidFill>
                <a:latin typeface="Candara"/>
                <a:cs typeface="Candara"/>
              </a:rPr>
              <a:t>all </a:t>
            </a:r>
            <a:r>
              <a:rPr sz="1600" spc="-10" dirty="0">
                <a:solidFill>
                  <a:srgbClr val="231F20"/>
                </a:solidFill>
                <a:latin typeface="Candara"/>
                <a:cs typeface="Candara"/>
              </a:rPr>
              <a:t>time.</a:t>
            </a:r>
            <a:endParaRPr sz="1600">
              <a:latin typeface="Candara"/>
              <a:cs typeface="Candar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7438" y="2141169"/>
            <a:ext cx="1476006" cy="162046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8422017" y="1063637"/>
            <a:ext cx="1625600" cy="5651500"/>
          </a:xfrm>
          <a:custGeom>
            <a:avLst/>
            <a:gdLst/>
            <a:ahLst/>
            <a:cxnLst/>
            <a:rect l="l" t="t" r="r" b="b"/>
            <a:pathLst>
              <a:path w="1625600" h="5651500">
                <a:moveTo>
                  <a:pt x="1625600" y="5651500"/>
                </a:moveTo>
                <a:lnTo>
                  <a:pt x="1625600" y="5257800"/>
                </a:lnTo>
                <a:lnTo>
                  <a:pt x="482600" y="5257800"/>
                </a:lnTo>
                <a:lnTo>
                  <a:pt x="482600" y="5245100"/>
                </a:lnTo>
                <a:lnTo>
                  <a:pt x="469900" y="5245100"/>
                </a:lnTo>
                <a:lnTo>
                  <a:pt x="444500" y="5270500"/>
                </a:lnTo>
                <a:lnTo>
                  <a:pt x="444500" y="5283200"/>
                </a:lnTo>
                <a:lnTo>
                  <a:pt x="431800" y="5308600"/>
                </a:lnTo>
                <a:lnTo>
                  <a:pt x="431800" y="5359400"/>
                </a:lnTo>
                <a:lnTo>
                  <a:pt x="419100" y="5410200"/>
                </a:lnTo>
                <a:lnTo>
                  <a:pt x="406400" y="5435600"/>
                </a:lnTo>
                <a:lnTo>
                  <a:pt x="368300" y="5461000"/>
                </a:lnTo>
                <a:lnTo>
                  <a:pt x="342900" y="5473700"/>
                </a:lnTo>
                <a:lnTo>
                  <a:pt x="304800" y="5499100"/>
                </a:lnTo>
                <a:lnTo>
                  <a:pt x="254000" y="5511800"/>
                </a:lnTo>
                <a:lnTo>
                  <a:pt x="215900" y="5537200"/>
                </a:lnTo>
                <a:lnTo>
                  <a:pt x="165100" y="5549900"/>
                </a:lnTo>
                <a:lnTo>
                  <a:pt x="0" y="5651500"/>
                </a:lnTo>
                <a:lnTo>
                  <a:pt x="1625600" y="5651500"/>
                </a:lnTo>
                <a:close/>
              </a:path>
              <a:path w="1625600" h="5651500">
                <a:moveTo>
                  <a:pt x="292100" y="1701800"/>
                </a:moveTo>
                <a:lnTo>
                  <a:pt x="292100" y="1371600"/>
                </a:lnTo>
                <a:lnTo>
                  <a:pt x="254000" y="1384300"/>
                </a:lnTo>
                <a:lnTo>
                  <a:pt x="215900" y="1409700"/>
                </a:lnTo>
                <a:lnTo>
                  <a:pt x="190500" y="1435100"/>
                </a:lnTo>
                <a:lnTo>
                  <a:pt x="165100" y="1473200"/>
                </a:lnTo>
                <a:lnTo>
                  <a:pt x="165100" y="1524000"/>
                </a:lnTo>
                <a:lnTo>
                  <a:pt x="152400" y="1549400"/>
                </a:lnTo>
                <a:lnTo>
                  <a:pt x="139700" y="1549400"/>
                </a:lnTo>
                <a:lnTo>
                  <a:pt x="114300" y="1574800"/>
                </a:lnTo>
                <a:lnTo>
                  <a:pt x="88900" y="1574800"/>
                </a:lnTo>
                <a:lnTo>
                  <a:pt x="63500" y="1587500"/>
                </a:lnTo>
                <a:lnTo>
                  <a:pt x="50800" y="1612900"/>
                </a:lnTo>
                <a:lnTo>
                  <a:pt x="25400" y="1638300"/>
                </a:lnTo>
                <a:lnTo>
                  <a:pt x="25400" y="1663700"/>
                </a:lnTo>
                <a:lnTo>
                  <a:pt x="38100" y="1701800"/>
                </a:lnTo>
                <a:lnTo>
                  <a:pt x="50800" y="1727200"/>
                </a:lnTo>
                <a:lnTo>
                  <a:pt x="63500" y="1739900"/>
                </a:lnTo>
                <a:lnTo>
                  <a:pt x="139700" y="1739900"/>
                </a:lnTo>
                <a:lnTo>
                  <a:pt x="241300" y="1701800"/>
                </a:lnTo>
                <a:lnTo>
                  <a:pt x="292100" y="1701800"/>
                </a:lnTo>
                <a:close/>
              </a:path>
              <a:path w="1625600" h="5651500">
                <a:moveTo>
                  <a:pt x="342900" y="1785620"/>
                </a:moveTo>
                <a:lnTo>
                  <a:pt x="342900" y="1714500"/>
                </a:lnTo>
                <a:lnTo>
                  <a:pt x="292100" y="1727200"/>
                </a:lnTo>
                <a:lnTo>
                  <a:pt x="241300" y="1752600"/>
                </a:lnTo>
                <a:lnTo>
                  <a:pt x="88900" y="1790700"/>
                </a:lnTo>
                <a:lnTo>
                  <a:pt x="50800" y="1816100"/>
                </a:lnTo>
                <a:lnTo>
                  <a:pt x="50800" y="1828800"/>
                </a:lnTo>
                <a:lnTo>
                  <a:pt x="76200" y="1828800"/>
                </a:lnTo>
                <a:lnTo>
                  <a:pt x="127000" y="1816100"/>
                </a:lnTo>
                <a:lnTo>
                  <a:pt x="228600" y="1816100"/>
                </a:lnTo>
                <a:lnTo>
                  <a:pt x="342900" y="1785620"/>
                </a:lnTo>
                <a:close/>
              </a:path>
              <a:path w="1625600" h="5651500">
                <a:moveTo>
                  <a:pt x="1625600" y="1562100"/>
                </a:moveTo>
                <a:lnTo>
                  <a:pt x="1625600" y="1003300"/>
                </a:lnTo>
                <a:lnTo>
                  <a:pt x="495300" y="1003300"/>
                </a:lnTo>
                <a:lnTo>
                  <a:pt x="495300" y="1117600"/>
                </a:lnTo>
                <a:lnTo>
                  <a:pt x="469900" y="1130300"/>
                </a:lnTo>
                <a:lnTo>
                  <a:pt x="431800" y="1130300"/>
                </a:lnTo>
                <a:lnTo>
                  <a:pt x="381000" y="1155700"/>
                </a:lnTo>
                <a:lnTo>
                  <a:pt x="304800" y="1206500"/>
                </a:lnTo>
                <a:lnTo>
                  <a:pt x="266700" y="1244600"/>
                </a:lnTo>
                <a:lnTo>
                  <a:pt x="190500" y="1270000"/>
                </a:lnTo>
                <a:lnTo>
                  <a:pt x="177800" y="1270000"/>
                </a:lnTo>
                <a:lnTo>
                  <a:pt x="165100" y="1282700"/>
                </a:lnTo>
                <a:lnTo>
                  <a:pt x="165100" y="1333500"/>
                </a:lnTo>
                <a:lnTo>
                  <a:pt x="177800" y="1346200"/>
                </a:lnTo>
                <a:lnTo>
                  <a:pt x="266700" y="1346200"/>
                </a:lnTo>
                <a:lnTo>
                  <a:pt x="292100" y="1371600"/>
                </a:lnTo>
                <a:lnTo>
                  <a:pt x="292100" y="1701800"/>
                </a:lnTo>
                <a:lnTo>
                  <a:pt x="584200" y="1701800"/>
                </a:lnTo>
                <a:lnTo>
                  <a:pt x="609600" y="1689100"/>
                </a:lnTo>
                <a:lnTo>
                  <a:pt x="660400" y="1676400"/>
                </a:lnTo>
                <a:lnTo>
                  <a:pt x="711200" y="1651000"/>
                </a:lnTo>
                <a:lnTo>
                  <a:pt x="800100" y="1625600"/>
                </a:lnTo>
                <a:lnTo>
                  <a:pt x="850900" y="1600200"/>
                </a:lnTo>
                <a:lnTo>
                  <a:pt x="1003300" y="1562100"/>
                </a:lnTo>
                <a:lnTo>
                  <a:pt x="1625600" y="1562100"/>
                </a:lnTo>
                <a:close/>
              </a:path>
              <a:path w="1625600" h="5651500">
                <a:moveTo>
                  <a:pt x="1625600" y="2082800"/>
                </a:moveTo>
                <a:lnTo>
                  <a:pt x="1625600" y="1562100"/>
                </a:lnTo>
                <a:lnTo>
                  <a:pt x="1003300" y="1562100"/>
                </a:lnTo>
                <a:lnTo>
                  <a:pt x="977900" y="1612900"/>
                </a:lnTo>
                <a:lnTo>
                  <a:pt x="952500" y="1625600"/>
                </a:lnTo>
                <a:lnTo>
                  <a:pt x="939800" y="1625600"/>
                </a:lnTo>
                <a:lnTo>
                  <a:pt x="889000" y="1651000"/>
                </a:lnTo>
                <a:lnTo>
                  <a:pt x="850900" y="1663700"/>
                </a:lnTo>
                <a:lnTo>
                  <a:pt x="812800" y="1689100"/>
                </a:lnTo>
                <a:lnTo>
                  <a:pt x="762000" y="1714500"/>
                </a:lnTo>
                <a:lnTo>
                  <a:pt x="723900" y="1727200"/>
                </a:lnTo>
                <a:lnTo>
                  <a:pt x="571500" y="1828800"/>
                </a:lnTo>
                <a:lnTo>
                  <a:pt x="520700" y="1879600"/>
                </a:lnTo>
                <a:lnTo>
                  <a:pt x="508000" y="1917700"/>
                </a:lnTo>
                <a:lnTo>
                  <a:pt x="482600" y="1968500"/>
                </a:lnTo>
                <a:lnTo>
                  <a:pt x="469900" y="1981200"/>
                </a:lnTo>
                <a:lnTo>
                  <a:pt x="266700" y="1981200"/>
                </a:lnTo>
                <a:lnTo>
                  <a:pt x="228600" y="1993900"/>
                </a:lnTo>
                <a:lnTo>
                  <a:pt x="190500" y="2019300"/>
                </a:lnTo>
                <a:lnTo>
                  <a:pt x="177800" y="2044700"/>
                </a:lnTo>
                <a:lnTo>
                  <a:pt x="165100" y="2082800"/>
                </a:lnTo>
                <a:lnTo>
                  <a:pt x="190500" y="2108200"/>
                </a:lnTo>
                <a:lnTo>
                  <a:pt x="241300" y="2108200"/>
                </a:lnTo>
                <a:lnTo>
                  <a:pt x="254000" y="2095500"/>
                </a:lnTo>
                <a:lnTo>
                  <a:pt x="304800" y="2095500"/>
                </a:lnTo>
                <a:lnTo>
                  <a:pt x="330200" y="2082800"/>
                </a:lnTo>
                <a:lnTo>
                  <a:pt x="1625600" y="2082800"/>
                </a:lnTo>
                <a:close/>
              </a:path>
              <a:path w="1625600" h="5651500">
                <a:moveTo>
                  <a:pt x="1625600" y="50799"/>
                </a:moveTo>
                <a:lnTo>
                  <a:pt x="1625600" y="0"/>
                </a:lnTo>
                <a:lnTo>
                  <a:pt x="495300" y="0"/>
                </a:lnTo>
                <a:lnTo>
                  <a:pt x="444500" y="12699"/>
                </a:lnTo>
                <a:lnTo>
                  <a:pt x="393700" y="38099"/>
                </a:lnTo>
                <a:lnTo>
                  <a:pt x="342900" y="50799"/>
                </a:lnTo>
                <a:lnTo>
                  <a:pt x="292100" y="76199"/>
                </a:lnTo>
                <a:lnTo>
                  <a:pt x="241300" y="88899"/>
                </a:lnTo>
                <a:lnTo>
                  <a:pt x="241300" y="114299"/>
                </a:lnTo>
                <a:lnTo>
                  <a:pt x="266700" y="114299"/>
                </a:lnTo>
                <a:lnTo>
                  <a:pt x="317500" y="101599"/>
                </a:lnTo>
                <a:lnTo>
                  <a:pt x="368300" y="101599"/>
                </a:lnTo>
                <a:lnTo>
                  <a:pt x="495300" y="63499"/>
                </a:lnTo>
                <a:lnTo>
                  <a:pt x="508000" y="50799"/>
                </a:lnTo>
                <a:lnTo>
                  <a:pt x="1625600" y="50799"/>
                </a:lnTo>
                <a:close/>
              </a:path>
              <a:path w="1625600" h="5651500">
                <a:moveTo>
                  <a:pt x="546100" y="292100"/>
                </a:moveTo>
                <a:lnTo>
                  <a:pt x="546100" y="114299"/>
                </a:lnTo>
                <a:lnTo>
                  <a:pt x="520700" y="139699"/>
                </a:lnTo>
                <a:lnTo>
                  <a:pt x="495300" y="152399"/>
                </a:lnTo>
                <a:lnTo>
                  <a:pt x="419100" y="152399"/>
                </a:lnTo>
                <a:lnTo>
                  <a:pt x="368300" y="165099"/>
                </a:lnTo>
                <a:lnTo>
                  <a:pt x="330200" y="190499"/>
                </a:lnTo>
                <a:lnTo>
                  <a:pt x="304800" y="215900"/>
                </a:lnTo>
                <a:lnTo>
                  <a:pt x="279400" y="254000"/>
                </a:lnTo>
                <a:lnTo>
                  <a:pt x="266700" y="304800"/>
                </a:lnTo>
                <a:lnTo>
                  <a:pt x="292100" y="304800"/>
                </a:lnTo>
                <a:lnTo>
                  <a:pt x="304800" y="292100"/>
                </a:lnTo>
                <a:lnTo>
                  <a:pt x="546100" y="292100"/>
                </a:lnTo>
                <a:close/>
              </a:path>
              <a:path w="1625600" h="5651500">
                <a:moveTo>
                  <a:pt x="381000" y="1981200"/>
                </a:moveTo>
                <a:lnTo>
                  <a:pt x="368300" y="1968500"/>
                </a:lnTo>
                <a:lnTo>
                  <a:pt x="330200" y="1968500"/>
                </a:lnTo>
                <a:lnTo>
                  <a:pt x="304800" y="1981200"/>
                </a:lnTo>
                <a:lnTo>
                  <a:pt x="381000" y="1981200"/>
                </a:lnTo>
                <a:close/>
              </a:path>
              <a:path w="1625600" h="5651500">
                <a:moveTo>
                  <a:pt x="584200" y="1701800"/>
                </a:moveTo>
                <a:lnTo>
                  <a:pt x="330200" y="1701800"/>
                </a:lnTo>
                <a:lnTo>
                  <a:pt x="342900" y="1714500"/>
                </a:lnTo>
                <a:lnTo>
                  <a:pt x="342900" y="1785620"/>
                </a:lnTo>
                <a:lnTo>
                  <a:pt x="419100" y="1765300"/>
                </a:lnTo>
                <a:lnTo>
                  <a:pt x="469900" y="1739900"/>
                </a:lnTo>
                <a:lnTo>
                  <a:pt x="558800" y="1714500"/>
                </a:lnTo>
                <a:lnTo>
                  <a:pt x="584200" y="1701800"/>
                </a:lnTo>
                <a:close/>
              </a:path>
              <a:path w="1625600" h="5651500">
                <a:moveTo>
                  <a:pt x="787400" y="4991100"/>
                </a:moveTo>
                <a:lnTo>
                  <a:pt x="787400" y="4749800"/>
                </a:lnTo>
                <a:lnTo>
                  <a:pt x="762000" y="4787900"/>
                </a:lnTo>
                <a:lnTo>
                  <a:pt x="723900" y="4826000"/>
                </a:lnTo>
                <a:lnTo>
                  <a:pt x="698500" y="4864100"/>
                </a:lnTo>
                <a:lnTo>
                  <a:pt x="660400" y="4902200"/>
                </a:lnTo>
                <a:lnTo>
                  <a:pt x="584200" y="4953000"/>
                </a:lnTo>
                <a:lnTo>
                  <a:pt x="546100" y="4965700"/>
                </a:lnTo>
                <a:lnTo>
                  <a:pt x="495300" y="4991100"/>
                </a:lnTo>
                <a:lnTo>
                  <a:pt x="457200" y="5003800"/>
                </a:lnTo>
                <a:lnTo>
                  <a:pt x="419100" y="5029200"/>
                </a:lnTo>
                <a:lnTo>
                  <a:pt x="393700" y="5067299"/>
                </a:lnTo>
                <a:lnTo>
                  <a:pt x="355600" y="5118100"/>
                </a:lnTo>
                <a:lnTo>
                  <a:pt x="431800" y="5118100"/>
                </a:lnTo>
                <a:lnTo>
                  <a:pt x="482600" y="5092700"/>
                </a:lnTo>
                <a:lnTo>
                  <a:pt x="508000" y="5092700"/>
                </a:lnTo>
                <a:lnTo>
                  <a:pt x="558800" y="5067300"/>
                </a:lnTo>
                <a:lnTo>
                  <a:pt x="596900" y="5054600"/>
                </a:lnTo>
                <a:lnTo>
                  <a:pt x="647700" y="5029200"/>
                </a:lnTo>
                <a:lnTo>
                  <a:pt x="736600" y="5003800"/>
                </a:lnTo>
                <a:lnTo>
                  <a:pt x="736600" y="4991100"/>
                </a:lnTo>
                <a:lnTo>
                  <a:pt x="787400" y="4991100"/>
                </a:lnTo>
                <a:close/>
              </a:path>
              <a:path w="1625600" h="5651500">
                <a:moveTo>
                  <a:pt x="673100" y="1003300"/>
                </a:moveTo>
                <a:lnTo>
                  <a:pt x="673100" y="800100"/>
                </a:lnTo>
                <a:lnTo>
                  <a:pt x="647700" y="825500"/>
                </a:lnTo>
                <a:lnTo>
                  <a:pt x="635000" y="825500"/>
                </a:lnTo>
                <a:lnTo>
                  <a:pt x="584200" y="838200"/>
                </a:lnTo>
                <a:lnTo>
                  <a:pt x="406400" y="927100"/>
                </a:lnTo>
                <a:lnTo>
                  <a:pt x="381000" y="977900"/>
                </a:lnTo>
                <a:lnTo>
                  <a:pt x="381000" y="1016000"/>
                </a:lnTo>
                <a:lnTo>
                  <a:pt x="406400" y="1016000"/>
                </a:lnTo>
                <a:lnTo>
                  <a:pt x="419100" y="1003300"/>
                </a:lnTo>
                <a:lnTo>
                  <a:pt x="673100" y="1003300"/>
                </a:lnTo>
                <a:close/>
              </a:path>
              <a:path w="1625600" h="5651500">
                <a:moveTo>
                  <a:pt x="660400" y="2082800"/>
                </a:moveTo>
                <a:lnTo>
                  <a:pt x="393700" y="2082800"/>
                </a:lnTo>
                <a:lnTo>
                  <a:pt x="406400" y="2120900"/>
                </a:lnTo>
                <a:lnTo>
                  <a:pt x="406400" y="2133600"/>
                </a:lnTo>
                <a:lnTo>
                  <a:pt x="419100" y="2146300"/>
                </a:lnTo>
                <a:lnTo>
                  <a:pt x="457200" y="2146300"/>
                </a:lnTo>
                <a:lnTo>
                  <a:pt x="508000" y="2120900"/>
                </a:lnTo>
                <a:lnTo>
                  <a:pt x="520700" y="2120900"/>
                </a:lnTo>
                <a:lnTo>
                  <a:pt x="558800" y="2108200"/>
                </a:lnTo>
                <a:lnTo>
                  <a:pt x="584200" y="2108200"/>
                </a:lnTo>
                <a:lnTo>
                  <a:pt x="622300" y="2095500"/>
                </a:lnTo>
                <a:lnTo>
                  <a:pt x="647700" y="2095500"/>
                </a:lnTo>
                <a:lnTo>
                  <a:pt x="660400" y="2082800"/>
                </a:lnTo>
                <a:close/>
              </a:path>
              <a:path w="1625600" h="5651500">
                <a:moveTo>
                  <a:pt x="469900" y="292100"/>
                </a:moveTo>
                <a:lnTo>
                  <a:pt x="419100" y="292100"/>
                </a:lnTo>
                <a:lnTo>
                  <a:pt x="431800" y="304800"/>
                </a:lnTo>
                <a:lnTo>
                  <a:pt x="457200" y="304800"/>
                </a:lnTo>
                <a:lnTo>
                  <a:pt x="469900" y="292100"/>
                </a:lnTo>
                <a:close/>
              </a:path>
              <a:path w="1625600" h="5651500">
                <a:moveTo>
                  <a:pt x="495300" y="1092200"/>
                </a:moveTo>
                <a:lnTo>
                  <a:pt x="495300" y="1016000"/>
                </a:lnTo>
                <a:lnTo>
                  <a:pt x="482600" y="1041400"/>
                </a:lnTo>
                <a:lnTo>
                  <a:pt x="482600" y="1066800"/>
                </a:lnTo>
                <a:lnTo>
                  <a:pt x="495300" y="1092200"/>
                </a:lnTo>
                <a:close/>
              </a:path>
              <a:path w="1625600" h="5651500">
                <a:moveTo>
                  <a:pt x="698500" y="439420"/>
                </a:moveTo>
                <a:lnTo>
                  <a:pt x="698500" y="368300"/>
                </a:lnTo>
                <a:lnTo>
                  <a:pt x="685800" y="393700"/>
                </a:lnTo>
                <a:lnTo>
                  <a:pt x="673100" y="406400"/>
                </a:lnTo>
                <a:lnTo>
                  <a:pt x="647700" y="419100"/>
                </a:lnTo>
                <a:lnTo>
                  <a:pt x="609600" y="431800"/>
                </a:lnTo>
                <a:lnTo>
                  <a:pt x="584200" y="431800"/>
                </a:lnTo>
                <a:lnTo>
                  <a:pt x="508000" y="457200"/>
                </a:lnTo>
                <a:lnTo>
                  <a:pt x="520700" y="469900"/>
                </a:lnTo>
                <a:lnTo>
                  <a:pt x="635000" y="469900"/>
                </a:lnTo>
                <a:lnTo>
                  <a:pt x="647700" y="457200"/>
                </a:lnTo>
                <a:lnTo>
                  <a:pt x="685800" y="444500"/>
                </a:lnTo>
                <a:lnTo>
                  <a:pt x="698500" y="439420"/>
                </a:lnTo>
                <a:close/>
              </a:path>
              <a:path w="1625600" h="5651500">
                <a:moveTo>
                  <a:pt x="800100" y="5257800"/>
                </a:moveTo>
                <a:lnTo>
                  <a:pt x="800100" y="5029200"/>
                </a:lnTo>
                <a:lnTo>
                  <a:pt x="749300" y="5041900"/>
                </a:lnTo>
                <a:lnTo>
                  <a:pt x="711200" y="5067300"/>
                </a:lnTo>
                <a:lnTo>
                  <a:pt x="596900" y="5181600"/>
                </a:lnTo>
                <a:lnTo>
                  <a:pt x="584200" y="5207000"/>
                </a:lnTo>
                <a:lnTo>
                  <a:pt x="558800" y="5232400"/>
                </a:lnTo>
                <a:lnTo>
                  <a:pt x="508000" y="5257800"/>
                </a:lnTo>
                <a:lnTo>
                  <a:pt x="800100" y="5257800"/>
                </a:lnTo>
                <a:close/>
              </a:path>
              <a:path w="1625600" h="5651500">
                <a:moveTo>
                  <a:pt x="1625600" y="266700"/>
                </a:moveTo>
                <a:lnTo>
                  <a:pt x="1625600" y="50799"/>
                </a:lnTo>
                <a:lnTo>
                  <a:pt x="520700" y="50799"/>
                </a:lnTo>
                <a:lnTo>
                  <a:pt x="546100" y="76199"/>
                </a:lnTo>
                <a:lnTo>
                  <a:pt x="546100" y="292100"/>
                </a:lnTo>
                <a:lnTo>
                  <a:pt x="622300" y="292100"/>
                </a:lnTo>
                <a:lnTo>
                  <a:pt x="647700" y="266700"/>
                </a:lnTo>
                <a:lnTo>
                  <a:pt x="1625600" y="266700"/>
                </a:lnTo>
                <a:close/>
              </a:path>
              <a:path w="1625600" h="5651500">
                <a:moveTo>
                  <a:pt x="546100" y="368300"/>
                </a:moveTo>
                <a:lnTo>
                  <a:pt x="546100" y="304800"/>
                </a:lnTo>
                <a:lnTo>
                  <a:pt x="533400" y="330200"/>
                </a:lnTo>
                <a:lnTo>
                  <a:pt x="533400" y="342900"/>
                </a:lnTo>
                <a:lnTo>
                  <a:pt x="520700" y="355600"/>
                </a:lnTo>
                <a:lnTo>
                  <a:pt x="520700" y="368300"/>
                </a:lnTo>
                <a:lnTo>
                  <a:pt x="546100" y="368300"/>
                </a:lnTo>
                <a:close/>
              </a:path>
              <a:path w="1625600" h="5651500">
                <a:moveTo>
                  <a:pt x="622300" y="292100"/>
                </a:moveTo>
                <a:lnTo>
                  <a:pt x="533400" y="292100"/>
                </a:lnTo>
                <a:lnTo>
                  <a:pt x="546100" y="304800"/>
                </a:lnTo>
                <a:lnTo>
                  <a:pt x="546100" y="368300"/>
                </a:lnTo>
                <a:lnTo>
                  <a:pt x="584200" y="368300"/>
                </a:lnTo>
                <a:lnTo>
                  <a:pt x="596900" y="342900"/>
                </a:lnTo>
                <a:lnTo>
                  <a:pt x="609600" y="330200"/>
                </a:lnTo>
                <a:lnTo>
                  <a:pt x="622300" y="292100"/>
                </a:lnTo>
                <a:close/>
              </a:path>
              <a:path w="1625600" h="5651500">
                <a:moveTo>
                  <a:pt x="622300" y="469900"/>
                </a:moveTo>
                <a:lnTo>
                  <a:pt x="546100" y="469900"/>
                </a:lnTo>
                <a:lnTo>
                  <a:pt x="558800" y="482600"/>
                </a:lnTo>
                <a:lnTo>
                  <a:pt x="596900" y="482600"/>
                </a:lnTo>
                <a:lnTo>
                  <a:pt x="622300" y="469900"/>
                </a:lnTo>
                <a:close/>
              </a:path>
              <a:path w="1625600" h="5651500">
                <a:moveTo>
                  <a:pt x="1358900" y="1003300"/>
                </a:moveTo>
                <a:lnTo>
                  <a:pt x="1358900" y="381000"/>
                </a:lnTo>
                <a:lnTo>
                  <a:pt x="1295400" y="406400"/>
                </a:lnTo>
                <a:lnTo>
                  <a:pt x="1143000" y="482600"/>
                </a:lnTo>
                <a:lnTo>
                  <a:pt x="1104900" y="495300"/>
                </a:lnTo>
                <a:lnTo>
                  <a:pt x="1054100" y="508000"/>
                </a:lnTo>
                <a:lnTo>
                  <a:pt x="977900" y="546100"/>
                </a:lnTo>
                <a:lnTo>
                  <a:pt x="889000" y="571500"/>
                </a:lnTo>
                <a:lnTo>
                  <a:pt x="850900" y="596900"/>
                </a:lnTo>
                <a:lnTo>
                  <a:pt x="812800" y="609600"/>
                </a:lnTo>
                <a:lnTo>
                  <a:pt x="774700" y="635000"/>
                </a:lnTo>
                <a:lnTo>
                  <a:pt x="673100" y="685800"/>
                </a:lnTo>
                <a:lnTo>
                  <a:pt x="635000" y="711200"/>
                </a:lnTo>
                <a:lnTo>
                  <a:pt x="584200" y="749300"/>
                </a:lnTo>
                <a:lnTo>
                  <a:pt x="584200" y="762000"/>
                </a:lnTo>
                <a:lnTo>
                  <a:pt x="660400" y="762000"/>
                </a:lnTo>
                <a:lnTo>
                  <a:pt x="660400" y="774700"/>
                </a:lnTo>
                <a:lnTo>
                  <a:pt x="673100" y="787400"/>
                </a:lnTo>
                <a:lnTo>
                  <a:pt x="673100" y="1003300"/>
                </a:lnTo>
                <a:lnTo>
                  <a:pt x="1358900" y="1003300"/>
                </a:lnTo>
                <a:close/>
              </a:path>
              <a:path w="1625600" h="5651500">
                <a:moveTo>
                  <a:pt x="1625600" y="4737100"/>
                </a:moveTo>
                <a:lnTo>
                  <a:pt x="1625600" y="4114800"/>
                </a:lnTo>
                <a:lnTo>
                  <a:pt x="1155700" y="4114800"/>
                </a:lnTo>
                <a:lnTo>
                  <a:pt x="1117600" y="4165600"/>
                </a:lnTo>
                <a:lnTo>
                  <a:pt x="1016000" y="4267200"/>
                </a:lnTo>
                <a:lnTo>
                  <a:pt x="977900" y="4292600"/>
                </a:lnTo>
                <a:lnTo>
                  <a:pt x="952500" y="4330700"/>
                </a:lnTo>
                <a:lnTo>
                  <a:pt x="876300" y="4381500"/>
                </a:lnTo>
                <a:lnTo>
                  <a:pt x="838200" y="4419600"/>
                </a:lnTo>
                <a:lnTo>
                  <a:pt x="812800" y="4432300"/>
                </a:lnTo>
                <a:lnTo>
                  <a:pt x="787400" y="4457700"/>
                </a:lnTo>
                <a:lnTo>
                  <a:pt x="774700" y="4483100"/>
                </a:lnTo>
                <a:lnTo>
                  <a:pt x="762000" y="4521200"/>
                </a:lnTo>
                <a:lnTo>
                  <a:pt x="762000" y="4572000"/>
                </a:lnTo>
                <a:lnTo>
                  <a:pt x="736600" y="4622800"/>
                </a:lnTo>
                <a:lnTo>
                  <a:pt x="723900" y="4660900"/>
                </a:lnTo>
                <a:lnTo>
                  <a:pt x="698500" y="4699000"/>
                </a:lnTo>
                <a:lnTo>
                  <a:pt x="660400" y="4737100"/>
                </a:lnTo>
                <a:lnTo>
                  <a:pt x="622300" y="4762500"/>
                </a:lnTo>
                <a:lnTo>
                  <a:pt x="635000" y="4787900"/>
                </a:lnTo>
                <a:lnTo>
                  <a:pt x="647700" y="4787900"/>
                </a:lnTo>
                <a:lnTo>
                  <a:pt x="660400" y="4775200"/>
                </a:lnTo>
                <a:lnTo>
                  <a:pt x="685800" y="4775200"/>
                </a:lnTo>
                <a:lnTo>
                  <a:pt x="698500" y="4762500"/>
                </a:lnTo>
                <a:lnTo>
                  <a:pt x="711200" y="4762500"/>
                </a:lnTo>
                <a:lnTo>
                  <a:pt x="723900" y="4749800"/>
                </a:lnTo>
                <a:lnTo>
                  <a:pt x="749300" y="4749800"/>
                </a:lnTo>
                <a:lnTo>
                  <a:pt x="762000" y="4737100"/>
                </a:lnTo>
                <a:lnTo>
                  <a:pt x="1625600" y="4737100"/>
                </a:lnTo>
                <a:close/>
              </a:path>
              <a:path w="1625600" h="5651500">
                <a:moveTo>
                  <a:pt x="1625600" y="368300"/>
                </a:moveTo>
                <a:lnTo>
                  <a:pt x="1625600" y="266700"/>
                </a:lnTo>
                <a:lnTo>
                  <a:pt x="673100" y="266700"/>
                </a:lnTo>
                <a:lnTo>
                  <a:pt x="673100" y="279400"/>
                </a:lnTo>
                <a:lnTo>
                  <a:pt x="698500" y="304800"/>
                </a:lnTo>
                <a:lnTo>
                  <a:pt x="698500" y="439420"/>
                </a:lnTo>
                <a:lnTo>
                  <a:pt x="749300" y="419100"/>
                </a:lnTo>
                <a:lnTo>
                  <a:pt x="1092200" y="419100"/>
                </a:lnTo>
                <a:lnTo>
                  <a:pt x="1092200" y="406400"/>
                </a:lnTo>
                <a:lnTo>
                  <a:pt x="1117600" y="393700"/>
                </a:lnTo>
                <a:lnTo>
                  <a:pt x="1143000" y="393700"/>
                </a:lnTo>
                <a:lnTo>
                  <a:pt x="1181100" y="381000"/>
                </a:lnTo>
                <a:lnTo>
                  <a:pt x="1206500" y="381000"/>
                </a:lnTo>
                <a:lnTo>
                  <a:pt x="1231900" y="368300"/>
                </a:lnTo>
                <a:lnTo>
                  <a:pt x="1625600" y="368300"/>
                </a:lnTo>
                <a:close/>
              </a:path>
              <a:path w="1625600" h="5651500">
                <a:moveTo>
                  <a:pt x="1625600" y="2667000"/>
                </a:moveTo>
                <a:lnTo>
                  <a:pt x="1625600" y="2082800"/>
                </a:lnTo>
                <a:lnTo>
                  <a:pt x="711200" y="2082800"/>
                </a:lnTo>
                <a:lnTo>
                  <a:pt x="736600" y="2095500"/>
                </a:lnTo>
                <a:lnTo>
                  <a:pt x="774700" y="2095500"/>
                </a:lnTo>
                <a:lnTo>
                  <a:pt x="825500" y="2120900"/>
                </a:lnTo>
                <a:lnTo>
                  <a:pt x="825500" y="2159000"/>
                </a:lnTo>
                <a:lnTo>
                  <a:pt x="838200" y="2197100"/>
                </a:lnTo>
                <a:lnTo>
                  <a:pt x="850900" y="2222500"/>
                </a:lnTo>
                <a:lnTo>
                  <a:pt x="850900" y="2235200"/>
                </a:lnTo>
                <a:lnTo>
                  <a:pt x="863600" y="2235200"/>
                </a:lnTo>
                <a:lnTo>
                  <a:pt x="876300" y="2286000"/>
                </a:lnTo>
                <a:lnTo>
                  <a:pt x="889000" y="2324100"/>
                </a:lnTo>
                <a:lnTo>
                  <a:pt x="914400" y="2362200"/>
                </a:lnTo>
                <a:lnTo>
                  <a:pt x="952500" y="2387600"/>
                </a:lnTo>
                <a:lnTo>
                  <a:pt x="1028700" y="2413000"/>
                </a:lnTo>
                <a:lnTo>
                  <a:pt x="1206500" y="2413000"/>
                </a:lnTo>
                <a:lnTo>
                  <a:pt x="1219200" y="2425700"/>
                </a:lnTo>
                <a:lnTo>
                  <a:pt x="1219200" y="2667000"/>
                </a:lnTo>
                <a:lnTo>
                  <a:pt x="1625600" y="2667000"/>
                </a:lnTo>
                <a:close/>
              </a:path>
              <a:path w="1625600" h="5651500">
                <a:moveTo>
                  <a:pt x="1219200" y="2667000"/>
                </a:moveTo>
                <a:lnTo>
                  <a:pt x="1219200" y="2425700"/>
                </a:lnTo>
                <a:lnTo>
                  <a:pt x="1104900" y="2540000"/>
                </a:lnTo>
                <a:lnTo>
                  <a:pt x="1028700" y="2590800"/>
                </a:lnTo>
                <a:lnTo>
                  <a:pt x="977900" y="2616200"/>
                </a:lnTo>
                <a:lnTo>
                  <a:pt x="762000" y="2743200"/>
                </a:lnTo>
                <a:lnTo>
                  <a:pt x="774700" y="2755900"/>
                </a:lnTo>
                <a:lnTo>
                  <a:pt x="838200" y="2755900"/>
                </a:lnTo>
                <a:lnTo>
                  <a:pt x="876300" y="2743200"/>
                </a:lnTo>
                <a:lnTo>
                  <a:pt x="901700" y="2730500"/>
                </a:lnTo>
                <a:lnTo>
                  <a:pt x="939800" y="2705100"/>
                </a:lnTo>
                <a:lnTo>
                  <a:pt x="1016000" y="2667000"/>
                </a:lnTo>
                <a:lnTo>
                  <a:pt x="1219200" y="2667000"/>
                </a:lnTo>
                <a:close/>
              </a:path>
              <a:path w="1625600" h="5651500">
                <a:moveTo>
                  <a:pt x="1625600" y="4991100"/>
                </a:moveTo>
                <a:lnTo>
                  <a:pt x="1625600" y="4737100"/>
                </a:lnTo>
                <a:lnTo>
                  <a:pt x="774700" y="4737100"/>
                </a:lnTo>
                <a:lnTo>
                  <a:pt x="774700" y="4749800"/>
                </a:lnTo>
                <a:lnTo>
                  <a:pt x="787400" y="4749800"/>
                </a:lnTo>
                <a:lnTo>
                  <a:pt x="787400" y="4991100"/>
                </a:lnTo>
                <a:lnTo>
                  <a:pt x="1625600" y="4991100"/>
                </a:lnTo>
                <a:close/>
              </a:path>
              <a:path w="1625600" h="5651500">
                <a:moveTo>
                  <a:pt x="1625600" y="5257800"/>
                </a:moveTo>
                <a:lnTo>
                  <a:pt x="1625600" y="4991100"/>
                </a:lnTo>
                <a:lnTo>
                  <a:pt x="774700" y="4991100"/>
                </a:lnTo>
                <a:lnTo>
                  <a:pt x="800100" y="5016500"/>
                </a:lnTo>
                <a:lnTo>
                  <a:pt x="800100" y="5257800"/>
                </a:lnTo>
                <a:lnTo>
                  <a:pt x="1625600" y="5257800"/>
                </a:lnTo>
                <a:close/>
              </a:path>
              <a:path w="1625600" h="5651500">
                <a:moveTo>
                  <a:pt x="1079500" y="419100"/>
                </a:moveTo>
                <a:lnTo>
                  <a:pt x="812800" y="419100"/>
                </a:lnTo>
                <a:lnTo>
                  <a:pt x="825500" y="431800"/>
                </a:lnTo>
                <a:lnTo>
                  <a:pt x="850900" y="444500"/>
                </a:lnTo>
                <a:lnTo>
                  <a:pt x="863600" y="457200"/>
                </a:lnTo>
                <a:lnTo>
                  <a:pt x="927100" y="457200"/>
                </a:lnTo>
                <a:lnTo>
                  <a:pt x="952500" y="444500"/>
                </a:lnTo>
                <a:lnTo>
                  <a:pt x="1003300" y="444500"/>
                </a:lnTo>
                <a:lnTo>
                  <a:pt x="1054100" y="431800"/>
                </a:lnTo>
                <a:lnTo>
                  <a:pt x="1079500" y="419100"/>
                </a:lnTo>
                <a:close/>
              </a:path>
              <a:path w="1625600" h="5651500">
                <a:moveTo>
                  <a:pt x="1358900" y="4114800"/>
                </a:moveTo>
                <a:lnTo>
                  <a:pt x="1358900" y="3822700"/>
                </a:lnTo>
                <a:lnTo>
                  <a:pt x="1320800" y="3860800"/>
                </a:lnTo>
                <a:lnTo>
                  <a:pt x="1270000" y="3873500"/>
                </a:lnTo>
                <a:lnTo>
                  <a:pt x="1231900" y="3898900"/>
                </a:lnTo>
                <a:lnTo>
                  <a:pt x="1206500" y="3937000"/>
                </a:lnTo>
                <a:lnTo>
                  <a:pt x="1092200" y="4013200"/>
                </a:lnTo>
                <a:lnTo>
                  <a:pt x="1054100" y="4051300"/>
                </a:lnTo>
                <a:lnTo>
                  <a:pt x="977900" y="4102100"/>
                </a:lnTo>
                <a:lnTo>
                  <a:pt x="952500" y="4140200"/>
                </a:lnTo>
                <a:lnTo>
                  <a:pt x="914400" y="4165600"/>
                </a:lnTo>
                <a:lnTo>
                  <a:pt x="876300" y="4203700"/>
                </a:lnTo>
                <a:lnTo>
                  <a:pt x="850900" y="4254500"/>
                </a:lnTo>
                <a:lnTo>
                  <a:pt x="901700" y="4229100"/>
                </a:lnTo>
                <a:lnTo>
                  <a:pt x="939800" y="4216400"/>
                </a:lnTo>
                <a:lnTo>
                  <a:pt x="977900" y="4191000"/>
                </a:lnTo>
                <a:lnTo>
                  <a:pt x="1028700" y="4165600"/>
                </a:lnTo>
                <a:lnTo>
                  <a:pt x="1066800" y="4152900"/>
                </a:lnTo>
                <a:lnTo>
                  <a:pt x="1104900" y="4127500"/>
                </a:lnTo>
                <a:lnTo>
                  <a:pt x="1155700" y="4114800"/>
                </a:lnTo>
                <a:lnTo>
                  <a:pt x="1358900" y="4114800"/>
                </a:lnTo>
                <a:close/>
              </a:path>
              <a:path w="1625600" h="5651500">
                <a:moveTo>
                  <a:pt x="1104900" y="3429000"/>
                </a:moveTo>
                <a:lnTo>
                  <a:pt x="1104900" y="2794000"/>
                </a:lnTo>
                <a:lnTo>
                  <a:pt x="1066800" y="2832100"/>
                </a:lnTo>
                <a:lnTo>
                  <a:pt x="1028700" y="2857500"/>
                </a:lnTo>
                <a:lnTo>
                  <a:pt x="927100" y="2959100"/>
                </a:lnTo>
                <a:lnTo>
                  <a:pt x="901700" y="3009900"/>
                </a:lnTo>
                <a:lnTo>
                  <a:pt x="889000" y="3048000"/>
                </a:lnTo>
                <a:lnTo>
                  <a:pt x="901700" y="3098800"/>
                </a:lnTo>
                <a:lnTo>
                  <a:pt x="914400" y="3162300"/>
                </a:lnTo>
                <a:lnTo>
                  <a:pt x="939800" y="3238500"/>
                </a:lnTo>
                <a:lnTo>
                  <a:pt x="952500" y="3289300"/>
                </a:lnTo>
                <a:lnTo>
                  <a:pt x="952500" y="3448050"/>
                </a:lnTo>
                <a:lnTo>
                  <a:pt x="965200" y="3454400"/>
                </a:lnTo>
                <a:lnTo>
                  <a:pt x="977900" y="3454400"/>
                </a:lnTo>
                <a:lnTo>
                  <a:pt x="990600" y="3441700"/>
                </a:lnTo>
                <a:lnTo>
                  <a:pt x="1028700" y="3441700"/>
                </a:lnTo>
                <a:lnTo>
                  <a:pt x="1041400" y="3429000"/>
                </a:lnTo>
                <a:lnTo>
                  <a:pt x="1104900" y="3429000"/>
                </a:lnTo>
                <a:close/>
              </a:path>
              <a:path w="1625600" h="5651500">
                <a:moveTo>
                  <a:pt x="952500" y="3448050"/>
                </a:moveTo>
                <a:lnTo>
                  <a:pt x="952500" y="3327400"/>
                </a:lnTo>
                <a:lnTo>
                  <a:pt x="939800" y="3378200"/>
                </a:lnTo>
                <a:lnTo>
                  <a:pt x="927100" y="3403600"/>
                </a:lnTo>
                <a:lnTo>
                  <a:pt x="927100" y="3429000"/>
                </a:lnTo>
                <a:lnTo>
                  <a:pt x="939800" y="3441700"/>
                </a:lnTo>
                <a:lnTo>
                  <a:pt x="952500" y="3448050"/>
                </a:lnTo>
                <a:close/>
              </a:path>
              <a:path w="1625600" h="5651500">
                <a:moveTo>
                  <a:pt x="1625600" y="3606799"/>
                </a:moveTo>
                <a:lnTo>
                  <a:pt x="1625600" y="3429000"/>
                </a:lnTo>
                <a:lnTo>
                  <a:pt x="1041400" y="3429000"/>
                </a:lnTo>
                <a:lnTo>
                  <a:pt x="1066800" y="3441700"/>
                </a:lnTo>
                <a:lnTo>
                  <a:pt x="1092200" y="3467100"/>
                </a:lnTo>
                <a:lnTo>
                  <a:pt x="1092200" y="3619500"/>
                </a:lnTo>
                <a:lnTo>
                  <a:pt x="1104900" y="3644900"/>
                </a:lnTo>
                <a:lnTo>
                  <a:pt x="1143000" y="3644900"/>
                </a:lnTo>
                <a:lnTo>
                  <a:pt x="1257300" y="3606800"/>
                </a:lnTo>
                <a:lnTo>
                  <a:pt x="1625600" y="3606799"/>
                </a:lnTo>
                <a:close/>
              </a:path>
              <a:path w="1625600" h="5651500">
                <a:moveTo>
                  <a:pt x="1079500" y="2794000"/>
                </a:moveTo>
                <a:lnTo>
                  <a:pt x="1079500" y="2679700"/>
                </a:lnTo>
                <a:lnTo>
                  <a:pt x="1066800" y="2705100"/>
                </a:lnTo>
                <a:lnTo>
                  <a:pt x="1066800" y="2730500"/>
                </a:lnTo>
                <a:lnTo>
                  <a:pt x="1054100" y="2755900"/>
                </a:lnTo>
                <a:lnTo>
                  <a:pt x="1054100" y="2768600"/>
                </a:lnTo>
                <a:lnTo>
                  <a:pt x="1066800" y="2794000"/>
                </a:lnTo>
                <a:lnTo>
                  <a:pt x="1079500" y="2794000"/>
                </a:lnTo>
                <a:close/>
              </a:path>
              <a:path w="1625600" h="5651500">
                <a:moveTo>
                  <a:pt x="1625600" y="3429000"/>
                </a:moveTo>
                <a:lnTo>
                  <a:pt x="1625600" y="2667000"/>
                </a:lnTo>
                <a:lnTo>
                  <a:pt x="1066800" y="2667000"/>
                </a:lnTo>
                <a:lnTo>
                  <a:pt x="1079500" y="2679700"/>
                </a:lnTo>
                <a:lnTo>
                  <a:pt x="1079500" y="2794000"/>
                </a:lnTo>
                <a:lnTo>
                  <a:pt x="1104900" y="2794000"/>
                </a:lnTo>
                <a:lnTo>
                  <a:pt x="1104900" y="3429000"/>
                </a:lnTo>
                <a:lnTo>
                  <a:pt x="1625600" y="3429000"/>
                </a:lnTo>
                <a:close/>
              </a:path>
              <a:path w="1625600" h="5651500">
                <a:moveTo>
                  <a:pt x="1092200" y="3619500"/>
                </a:moveTo>
                <a:lnTo>
                  <a:pt x="1092200" y="3568700"/>
                </a:lnTo>
                <a:lnTo>
                  <a:pt x="1079500" y="3606800"/>
                </a:lnTo>
                <a:lnTo>
                  <a:pt x="1092200" y="3619500"/>
                </a:lnTo>
                <a:close/>
              </a:path>
              <a:path w="1625600" h="5651500">
                <a:moveTo>
                  <a:pt x="1625600" y="3771900"/>
                </a:moveTo>
                <a:lnTo>
                  <a:pt x="1625600" y="3606799"/>
                </a:lnTo>
                <a:lnTo>
                  <a:pt x="1333500" y="3606800"/>
                </a:lnTo>
                <a:lnTo>
                  <a:pt x="1308100" y="3644900"/>
                </a:lnTo>
                <a:lnTo>
                  <a:pt x="1282700" y="3670300"/>
                </a:lnTo>
                <a:lnTo>
                  <a:pt x="1244600" y="3695700"/>
                </a:lnTo>
                <a:lnTo>
                  <a:pt x="1181100" y="3721100"/>
                </a:lnTo>
                <a:lnTo>
                  <a:pt x="1104900" y="3771900"/>
                </a:lnTo>
                <a:lnTo>
                  <a:pt x="1079500" y="3810000"/>
                </a:lnTo>
                <a:lnTo>
                  <a:pt x="1143000" y="3810000"/>
                </a:lnTo>
                <a:lnTo>
                  <a:pt x="1193800" y="3797300"/>
                </a:lnTo>
                <a:lnTo>
                  <a:pt x="1244600" y="3797300"/>
                </a:lnTo>
                <a:lnTo>
                  <a:pt x="1282700" y="3784600"/>
                </a:lnTo>
                <a:lnTo>
                  <a:pt x="1295400" y="3784600"/>
                </a:lnTo>
                <a:lnTo>
                  <a:pt x="1308100" y="3771900"/>
                </a:lnTo>
                <a:lnTo>
                  <a:pt x="1625600" y="3771900"/>
                </a:lnTo>
                <a:close/>
              </a:path>
              <a:path w="1625600" h="5651500">
                <a:moveTo>
                  <a:pt x="1625600" y="1003300"/>
                </a:moveTo>
                <a:lnTo>
                  <a:pt x="1625600" y="368300"/>
                </a:lnTo>
                <a:lnTo>
                  <a:pt x="1308100" y="368300"/>
                </a:lnTo>
                <a:lnTo>
                  <a:pt x="1333500" y="381000"/>
                </a:lnTo>
                <a:lnTo>
                  <a:pt x="1358900" y="381000"/>
                </a:lnTo>
                <a:lnTo>
                  <a:pt x="1358900" y="1003300"/>
                </a:lnTo>
                <a:lnTo>
                  <a:pt x="1625600" y="1003300"/>
                </a:lnTo>
                <a:close/>
              </a:path>
              <a:path w="1625600" h="5651500">
                <a:moveTo>
                  <a:pt x="1625600" y="4114800"/>
                </a:moveTo>
                <a:lnTo>
                  <a:pt x="1625600" y="3771900"/>
                </a:lnTo>
                <a:lnTo>
                  <a:pt x="1333500" y="3771900"/>
                </a:lnTo>
                <a:lnTo>
                  <a:pt x="1333500" y="3784600"/>
                </a:lnTo>
                <a:lnTo>
                  <a:pt x="1346200" y="3784600"/>
                </a:lnTo>
                <a:lnTo>
                  <a:pt x="1358900" y="3797300"/>
                </a:lnTo>
                <a:lnTo>
                  <a:pt x="1358900" y="4114800"/>
                </a:lnTo>
                <a:lnTo>
                  <a:pt x="1625600" y="4114800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" y="1057275"/>
            <a:ext cx="10059035" cy="5658485"/>
            <a:chOff x="-12" y="1057275"/>
            <a:chExt cx="10059035" cy="5658485"/>
          </a:xfrm>
        </p:grpSpPr>
        <p:sp>
          <p:nvSpPr>
            <p:cNvPr id="3" name="object 3"/>
            <p:cNvSpPr/>
            <p:nvPr/>
          </p:nvSpPr>
          <p:spPr>
            <a:xfrm>
              <a:off x="-12" y="1057275"/>
              <a:ext cx="9005570" cy="1857375"/>
            </a:xfrm>
            <a:custGeom>
              <a:avLst/>
              <a:gdLst/>
              <a:ahLst/>
              <a:cxnLst/>
              <a:rect l="l" t="t" r="r" b="b"/>
              <a:pathLst>
                <a:path w="9005570" h="1857375">
                  <a:moveTo>
                    <a:pt x="9005011" y="0"/>
                  </a:moveTo>
                  <a:lnTo>
                    <a:pt x="0" y="0"/>
                  </a:lnTo>
                  <a:lnTo>
                    <a:pt x="0" y="1750796"/>
                  </a:lnTo>
                  <a:lnTo>
                    <a:pt x="10096" y="1750263"/>
                  </a:lnTo>
                  <a:lnTo>
                    <a:pt x="24923" y="1752066"/>
                  </a:lnTo>
                  <a:lnTo>
                    <a:pt x="55536" y="1758812"/>
                  </a:lnTo>
                  <a:lnTo>
                    <a:pt x="75285" y="1761794"/>
                  </a:lnTo>
                  <a:lnTo>
                    <a:pt x="95868" y="1756970"/>
                  </a:lnTo>
                  <a:lnTo>
                    <a:pt x="121135" y="1750655"/>
                  </a:lnTo>
                  <a:lnTo>
                    <a:pt x="150112" y="1745165"/>
                  </a:lnTo>
                  <a:lnTo>
                    <a:pt x="181825" y="1742820"/>
                  </a:lnTo>
                  <a:lnTo>
                    <a:pt x="189701" y="1742983"/>
                  </a:lnTo>
                  <a:lnTo>
                    <a:pt x="197661" y="1743489"/>
                  </a:lnTo>
                  <a:lnTo>
                    <a:pt x="205694" y="1744369"/>
                  </a:lnTo>
                  <a:lnTo>
                    <a:pt x="213791" y="1745653"/>
                  </a:lnTo>
                  <a:lnTo>
                    <a:pt x="231521" y="1745369"/>
                  </a:lnTo>
                  <a:lnTo>
                    <a:pt x="245078" y="1744252"/>
                  </a:lnTo>
                  <a:lnTo>
                    <a:pt x="302796" y="1737477"/>
                  </a:lnTo>
                  <a:lnTo>
                    <a:pt x="315460" y="1736361"/>
                  </a:lnTo>
                  <a:lnTo>
                    <a:pt x="330733" y="1735937"/>
                  </a:lnTo>
                  <a:lnTo>
                    <a:pt x="334441" y="1736217"/>
                  </a:lnTo>
                  <a:lnTo>
                    <a:pt x="337248" y="1736852"/>
                  </a:lnTo>
                  <a:lnTo>
                    <a:pt x="343611" y="1733410"/>
                  </a:lnTo>
                  <a:lnTo>
                    <a:pt x="351155" y="1732152"/>
                  </a:lnTo>
                  <a:lnTo>
                    <a:pt x="359384" y="1732152"/>
                  </a:lnTo>
                  <a:lnTo>
                    <a:pt x="373680" y="1733162"/>
                  </a:lnTo>
                  <a:lnTo>
                    <a:pt x="388742" y="1735550"/>
                  </a:lnTo>
                  <a:lnTo>
                    <a:pt x="404063" y="1738357"/>
                  </a:lnTo>
                  <a:lnTo>
                    <a:pt x="419138" y="1740623"/>
                  </a:lnTo>
                  <a:lnTo>
                    <a:pt x="427990" y="1743710"/>
                  </a:lnTo>
                  <a:lnTo>
                    <a:pt x="435444" y="1744903"/>
                  </a:lnTo>
                  <a:lnTo>
                    <a:pt x="441934" y="1744903"/>
                  </a:lnTo>
                  <a:lnTo>
                    <a:pt x="484098" y="1730895"/>
                  </a:lnTo>
                  <a:lnTo>
                    <a:pt x="493039" y="1730895"/>
                  </a:lnTo>
                  <a:lnTo>
                    <a:pt x="498545" y="1731332"/>
                  </a:lnTo>
                  <a:lnTo>
                    <a:pt x="504558" y="1732748"/>
                  </a:lnTo>
                  <a:lnTo>
                    <a:pt x="511180" y="1735305"/>
                  </a:lnTo>
                  <a:lnTo>
                    <a:pt x="518515" y="1739163"/>
                  </a:lnTo>
                  <a:lnTo>
                    <a:pt x="544821" y="1733936"/>
                  </a:lnTo>
                  <a:lnTo>
                    <a:pt x="566026" y="1729174"/>
                  </a:lnTo>
                  <a:lnTo>
                    <a:pt x="583402" y="1725708"/>
                  </a:lnTo>
                  <a:lnTo>
                    <a:pt x="598220" y="1724367"/>
                  </a:lnTo>
                  <a:lnTo>
                    <a:pt x="602221" y="1724367"/>
                  </a:lnTo>
                  <a:lnTo>
                    <a:pt x="606056" y="1724723"/>
                  </a:lnTo>
                  <a:lnTo>
                    <a:pt x="609866" y="1725536"/>
                  </a:lnTo>
                  <a:lnTo>
                    <a:pt x="633707" y="1717047"/>
                  </a:lnTo>
                  <a:lnTo>
                    <a:pt x="658402" y="1710928"/>
                  </a:lnTo>
                  <a:lnTo>
                    <a:pt x="683722" y="1707223"/>
                  </a:lnTo>
                  <a:lnTo>
                    <a:pt x="709434" y="1705978"/>
                  </a:lnTo>
                  <a:lnTo>
                    <a:pt x="714781" y="1705978"/>
                  </a:lnTo>
                  <a:lnTo>
                    <a:pt x="725500" y="1706473"/>
                  </a:lnTo>
                  <a:lnTo>
                    <a:pt x="725982" y="1710220"/>
                  </a:lnTo>
                  <a:lnTo>
                    <a:pt x="727989" y="1711591"/>
                  </a:lnTo>
                  <a:lnTo>
                    <a:pt x="730770" y="1711591"/>
                  </a:lnTo>
                  <a:lnTo>
                    <a:pt x="736484" y="1710332"/>
                  </a:lnTo>
                  <a:lnTo>
                    <a:pt x="742950" y="1707438"/>
                  </a:lnTo>
                  <a:lnTo>
                    <a:pt x="749215" y="1704240"/>
                  </a:lnTo>
                  <a:lnTo>
                    <a:pt x="754329" y="1702066"/>
                  </a:lnTo>
                  <a:lnTo>
                    <a:pt x="753084" y="1707883"/>
                  </a:lnTo>
                  <a:lnTo>
                    <a:pt x="760806" y="1712747"/>
                  </a:lnTo>
                  <a:lnTo>
                    <a:pt x="770445" y="1712747"/>
                  </a:lnTo>
                  <a:lnTo>
                    <a:pt x="772960" y="1712087"/>
                  </a:lnTo>
                  <a:lnTo>
                    <a:pt x="774877" y="1710550"/>
                  </a:lnTo>
                  <a:lnTo>
                    <a:pt x="800461" y="1708932"/>
                  </a:lnTo>
                  <a:lnTo>
                    <a:pt x="821207" y="1708429"/>
                  </a:lnTo>
                  <a:lnTo>
                    <a:pt x="858864" y="1711670"/>
                  </a:lnTo>
                  <a:lnTo>
                    <a:pt x="875434" y="1718933"/>
                  </a:lnTo>
                  <a:lnTo>
                    <a:pt x="884134" y="1726533"/>
                  </a:lnTo>
                  <a:lnTo>
                    <a:pt x="898182" y="1730781"/>
                  </a:lnTo>
                  <a:lnTo>
                    <a:pt x="947941" y="1735010"/>
                  </a:lnTo>
                  <a:lnTo>
                    <a:pt x="983980" y="1742276"/>
                  </a:lnTo>
                  <a:lnTo>
                    <a:pt x="994154" y="1743840"/>
                  </a:lnTo>
                  <a:lnTo>
                    <a:pt x="1003312" y="1744433"/>
                  </a:lnTo>
                  <a:lnTo>
                    <a:pt x="1006678" y="1744433"/>
                  </a:lnTo>
                  <a:lnTo>
                    <a:pt x="1009802" y="1744129"/>
                  </a:lnTo>
                  <a:lnTo>
                    <a:pt x="1012659" y="1743456"/>
                  </a:lnTo>
                  <a:lnTo>
                    <a:pt x="1040038" y="1748361"/>
                  </a:lnTo>
                  <a:lnTo>
                    <a:pt x="1061597" y="1753755"/>
                  </a:lnTo>
                  <a:lnTo>
                    <a:pt x="1080545" y="1758111"/>
                  </a:lnTo>
                  <a:lnTo>
                    <a:pt x="1100086" y="1759902"/>
                  </a:lnTo>
                  <a:lnTo>
                    <a:pt x="1109202" y="1759526"/>
                  </a:lnTo>
                  <a:lnTo>
                    <a:pt x="1119219" y="1758324"/>
                  </a:lnTo>
                  <a:lnTo>
                    <a:pt x="1130369" y="1756184"/>
                  </a:lnTo>
                  <a:lnTo>
                    <a:pt x="1142885" y="1752993"/>
                  </a:lnTo>
                  <a:lnTo>
                    <a:pt x="1165990" y="1755782"/>
                  </a:lnTo>
                  <a:lnTo>
                    <a:pt x="1187450" y="1757719"/>
                  </a:lnTo>
                  <a:lnTo>
                    <a:pt x="1207775" y="1758849"/>
                  </a:lnTo>
                  <a:lnTo>
                    <a:pt x="1227480" y="1759216"/>
                  </a:lnTo>
                  <a:lnTo>
                    <a:pt x="1241733" y="1759028"/>
                  </a:lnTo>
                  <a:lnTo>
                    <a:pt x="1256126" y="1758476"/>
                  </a:lnTo>
                  <a:lnTo>
                    <a:pt x="1270855" y="1757577"/>
                  </a:lnTo>
                  <a:lnTo>
                    <a:pt x="1286116" y="1756346"/>
                  </a:lnTo>
                  <a:lnTo>
                    <a:pt x="1295305" y="1763074"/>
                  </a:lnTo>
                  <a:lnTo>
                    <a:pt x="1305444" y="1768935"/>
                  </a:lnTo>
                  <a:lnTo>
                    <a:pt x="1316246" y="1773077"/>
                  </a:lnTo>
                  <a:lnTo>
                    <a:pt x="1327429" y="1774647"/>
                  </a:lnTo>
                  <a:lnTo>
                    <a:pt x="1334198" y="1774647"/>
                  </a:lnTo>
                  <a:lnTo>
                    <a:pt x="1341018" y="1772805"/>
                  </a:lnTo>
                  <a:lnTo>
                    <a:pt x="1347622" y="1768284"/>
                  </a:lnTo>
                  <a:lnTo>
                    <a:pt x="1373860" y="1777452"/>
                  </a:lnTo>
                  <a:lnTo>
                    <a:pt x="1408692" y="1797239"/>
                  </a:lnTo>
                  <a:lnTo>
                    <a:pt x="1424851" y="1800999"/>
                  </a:lnTo>
                  <a:lnTo>
                    <a:pt x="1430045" y="1800999"/>
                  </a:lnTo>
                  <a:lnTo>
                    <a:pt x="1435798" y="1799856"/>
                  </a:lnTo>
                  <a:lnTo>
                    <a:pt x="1442542" y="1797202"/>
                  </a:lnTo>
                  <a:lnTo>
                    <a:pt x="1464147" y="1802291"/>
                  </a:lnTo>
                  <a:lnTo>
                    <a:pt x="1507728" y="1822294"/>
                  </a:lnTo>
                  <a:lnTo>
                    <a:pt x="1526476" y="1826755"/>
                  </a:lnTo>
                  <a:lnTo>
                    <a:pt x="1528775" y="1826640"/>
                  </a:lnTo>
                  <a:lnTo>
                    <a:pt x="1535404" y="1827377"/>
                  </a:lnTo>
                  <a:lnTo>
                    <a:pt x="1542707" y="1827618"/>
                  </a:lnTo>
                  <a:lnTo>
                    <a:pt x="1557502" y="1827618"/>
                  </a:lnTo>
                  <a:lnTo>
                    <a:pt x="1587601" y="1826806"/>
                  </a:lnTo>
                  <a:lnTo>
                    <a:pt x="1606206" y="1826986"/>
                  </a:lnTo>
                  <a:lnTo>
                    <a:pt x="1616943" y="1827633"/>
                  </a:lnTo>
                  <a:lnTo>
                    <a:pt x="1627096" y="1828901"/>
                  </a:lnTo>
                  <a:lnTo>
                    <a:pt x="1636483" y="1830946"/>
                  </a:lnTo>
                  <a:lnTo>
                    <a:pt x="1651766" y="1820166"/>
                  </a:lnTo>
                  <a:lnTo>
                    <a:pt x="1663625" y="1814021"/>
                  </a:lnTo>
                  <a:lnTo>
                    <a:pt x="1673658" y="1811256"/>
                  </a:lnTo>
                  <a:lnTo>
                    <a:pt x="1683461" y="1810613"/>
                  </a:lnTo>
                  <a:lnTo>
                    <a:pt x="1703476" y="1810893"/>
                  </a:lnTo>
                  <a:lnTo>
                    <a:pt x="1713064" y="1810410"/>
                  </a:lnTo>
                  <a:lnTo>
                    <a:pt x="1721675" y="1810258"/>
                  </a:lnTo>
                  <a:lnTo>
                    <a:pt x="1769068" y="1812901"/>
                  </a:lnTo>
                  <a:lnTo>
                    <a:pt x="1824670" y="1819125"/>
                  </a:lnTo>
                  <a:lnTo>
                    <a:pt x="1881004" y="1826374"/>
                  </a:lnTo>
                  <a:lnTo>
                    <a:pt x="1966925" y="1836355"/>
                  </a:lnTo>
                  <a:lnTo>
                    <a:pt x="1999594" y="1841036"/>
                  </a:lnTo>
                  <a:lnTo>
                    <a:pt x="2029908" y="1844812"/>
                  </a:lnTo>
                  <a:lnTo>
                    <a:pt x="2059178" y="1846364"/>
                  </a:lnTo>
                  <a:lnTo>
                    <a:pt x="2066747" y="1846364"/>
                  </a:lnTo>
                  <a:lnTo>
                    <a:pt x="2074354" y="1846008"/>
                  </a:lnTo>
                  <a:lnTo>
                    <a:pt x="2082088" y="1845195"/>
                  </a:lnTo>
                  <a:lnTo>
                    <a:pt x="2222385" y="1841004"/>
                  </a:lnTo>
                  <a:lnTo>
                    <a:pt x="2247746" y="1842107"/>
                  </a:lnTo>
                  <a:lnTo>
                    <a:pt x="2289979" y="1846308"/>
                  </a:lnTo>
                  <a:lnTo>
                    <a:pt x="2307196" y="1847240"/>
                  </a:lnTo>
                  <a:lnTo>
                    <a:pt x="2317434" y="1846680"/>
                  </a:lnTo>
                  <a:lnTo>
                    <a:pt x="2326655" y="1844782"/>
                  </a:lnTo>
                  <a:lnTo>
                    <a:pt x="2334910" y="1841218"/>
                  </a:lnTo>
                  <a:lnTo>
                    <a:pt x="2342248" y="1835658"/>
                  </a:lnTo>
                  <a:lnTo>
                    <a:pt x="2361860" y="1839497"/>
                  </a:lnTo>
                  <a:lnTo>
                    <a:pt x="2371532" y="1840460"/>
                  </a:lnTo>
                  <a:lnTo>
                    <a:pt x="2377668" y="1840853"/>
                  </a:lnTo>
                  <a:lnTo>
                    <a:pt x="2418524" y="1850529"/>
                  </a:lnTo>
                  <a:lnTo>
                    <a:pt x="2445969" y="1857349"/>
                  </a:lnTo>
                  <a:lnTo>
                    <a:pt x="2450668" y="1847341"/>
                  </a:lnTo>
                  <a:lnTo>
                    <a:pt x="2454744" y="1844078"/>
                  </a:lnTo>
                  <a:lnTo>
                    <a:pt x="2463304" y="1844078"/>
                  </a:lnTo>
                  <a:lnTo>
                    <a:pt x="2467737" y="1846922"/>
                  </a:lnTo>
                  <a:lnTo>
                    <a:pt x="2478760" y="1852637"/>
                  </a:lnTo>
                  <a:lnTo>
                    <a:pt x="2485364" y="1855495"/>
                  </a:lnTo>
                  <a:lnTo>
                    <a:pt x="2495702" y="1855495"/>
                  </a:lnTo>
                  <a:lnTo>
                    <a:pt x="2499728" y="1855038"/>
                  </a:lnTo>
                  <a:lnTo>
                    <a:pt x="2555036" y="1839633"/>
                  </a:lnTo>
                  <a:lnTo>
                    <a:pt x="2560015" y="1837334"/>
                  </a:lnTo>
                  <a:lnTo>
                    <a:pt x="2565654" y="1836724"/>
                  </a:lnTo>
                  <a:lnTo>
                    <a:pt x="2575318" y="1836724"/>
                  </a:lnTo>
                  <a:lnTo>
                    <a:pt x="2590558" y="1837512"/>
                  </a:lnTo>
                  <a:lnTo>
                    <a:pt x="2601315" y="1837307"/>
                  </a:lnTo>
                  <a:lnTo>
                    <a:pt x="2608175" y="1836566"/>
                  </a:lnTo>
                  <a:lnTo>
                    <a:pt x="2615180" y="1835101"/>
                  </a:lnTo>
                  <a:lnTo>
                    <a:pt x="2622308" y="1832724"/>
                  </a:lnTo>
                  <a:lnTo>
                    <a:pt x="2630766" y="1837728"/>
                  </a:lnTo>
                  <a:lnTo>
                    <a:pt x="2637053" y="1839709"/>
                  </a:lnTo>
                  <a:lnTo>
                    <a:pt x="2642031" y="1839709"/>
                  </a:lnTo>
                  <a:lnTo>
                    <a:pt x="2653336" y="1835317"/>
                  </a:lnTo>
                  <a:lnTo>
                    <a:pt x="2662145" y="1825555"/>
                  </a:lnTo>
                  <a:lnTo>
                    <a:pt x="2672835" y="1815545"/>
                  </a:lnTo>
                  <a:lnTo>
                    <a:pt x="2689783" y="1810410"/>
                  </a:lnTo>
                  <a:lnTo>
                    <a:pt x="2696921" y="1812721"/>
                  </a:lnTo>
                  <a:lnTo>
                    <a:pt x="2702979" y="1814042"/>
                  </a:lnTo>
                  <a:lnTo>
                    <a:pt x="2708173" y="1814042"/>
                  </a:lnTo>
                  <a:lnTo>
                    <a:pt x="2715122" y="1813076"/>
                  </a:lnTo>
                  <a:lnTo>
                    <a:pt x="2720973" y="1810027"/>
                  </a:lnTo>
                  <a:lnTo>
                    <a:pt x="2725859" y="1804671"/>
                  </a:lnTo>
                  <a:lnTo>
                    <a:pt x="2729915" y="1796783"/>
                  </a:lnTo>
                  <a:lnTo>
                    <a:pt x="2753131" y="1804498"/>
                  </a:lnTo>
                  <a:lnTo>
                    <a:pt x="2771133" y="1809511"/>
                  </a:lnTo>
                  <a:lnTo>
                    <a:pt x="2784926" y="1812224"/>
                  </a:lnTo>
                  <a:lnTo>
                    <a:pt x="2795511" y="1813039"/>
                  </a:lnTo>
                  <a:lnTo>
                    <a:pt x="2809846" y="1810956"/>
                  </a:lnTo>
                  <a:lnTo>
                    <a:pt x="2822917" y="1806349"/>
                  </a:lnTo>
                  <a:lnTo>
                    <a:pt x="2840827" y="1801680"/>
                  </a:lnTo>
                  <a:lnTo>
                    <a:pt x="2869679" y="1799412"/>
                  </a:lnTo>
                  <a:lnTo>
                    <a:pt x="2923038" y="1800984"/>
                  </a:lnTo>
                  <a:lnTo>
                    <a:pt x="2979158" y="1801937"/>
                  </a:lnTo>
                  <a:lnTo>
                    <a:pt x="3071901" y="1802968"/>
                  </a:lnTo>
                  <a:lnTo>
                    <a:pt x="3091283" y="1803423"/>
                  </a:lnTo>
                  <a:lnTo>
                    <a:pt x="3117855" y="1804557"/>
                  </a:lnTo>
                  <a:lnTo>
                    <a:pt x="3130245" y="1804784"/>
                  </a:lnTo>
                  <a:lnTo>
                    <a:pt x="3132442" y="1804403"/>
                  </a:lnTo>
                  <a:lnTo>
                    <a:pt x="3132988" y="1803285"/>
                  </a:lnTo>
                  <a:lnTo>
                    <a:pt x="3144094" y="1808599"/>
                  </a:lnTo>
                  <a:lnTo>
                    <a:pt x="3154562" y="1812016"/>
                  </a:lnTo>
                  <a:lnTo>
                    <a:pt x="3164435" y="1813844"/>
                  </a:lnTo>
                  <a:lnTo>
                    <a:pt x="3173755" y="1814385"/>
                  </a:lnTo>
                  <a:lnTo>
                    <a:pt x="3180945" y="1814088"/>
                  </a:lnTo>
                  <a:lnTo>
                    <a:pt x="3187825" y="1813305"/>
                  </a:lnTo>
                  <a:lnTo>
                    <a:pt x="3194416" y="1812199"/>
                  </a:lnTo>
                  <a:lnTo>
                    <a:pt x="3216630" y="1807464"/>
                  </a:lnTo>
                  <a:lnTo>
                    <a:pt x="3231184" y="1807464"/>
                  </a:lnTo>
                  <a:lnTo>
                    <a:pt x="3238106" y="1809241"/>
                  </a:lnTo>
                  <a:lnTo>
                    <a:pt x="3244875" y="1814601"/>
                  </a:lnTo>
                  <a:lnTo>
                    <a:pt x="3280901" y="1808734"/>
                  </a:lnTo>
                  <a:lnTo>
                    <a:pt x="3323374" y="1798529"/>
                  </a:lnTo>
                  <a:lnTo>
                    <a:pt x="3340569" y="1796770"/>
                  </a:lnTo>
                  <a:lnTo>
                    <a:pt x="3342004" y="1796783"/>
                  </a:lnTo>
                  <a:lnTo>
                    <a:pt x="3358466" y="1787004"/>
                  </a:lnTo>
                  <a:lnTo>
                    <a:pt x="3374923" y="1774245"/>
                  </a:lnTo>
                  <a:lnTo>
                    <a:pt x="3391846" y="1763170"/>
                  </a:lnTo>
                  <a:lnTo>
                    <a:pt x="3409708" y="1758441"/>
                  </a:lnTo>
                  <a:lnTo>
                    <a:pt x="3415258" y="1758441"/>
                  </a:lnTo>
                  <a:lnTo>
                    <a:pt x="3420999" y="1759927"/>
                  </a:lnTo>
                  <a:lnTo>
                    <a:pt x="3426980" y="1763471"/>
                  </a:lnTo>
                  <a:lnTo>
                    <a:pt x="3424796" y="1756092"/>
                  </a:lnTo>
                  <a:lnTo>
                    <a:pt x="3428199" y="1754111"/>
                  </a:lnTo>
                  <a:lnTo>
                    <a:pt x="3437534" y="1754111"/>
                  </a:lnTo>
                  <a:lnTo>
                    <a:pt x="3455555" y="1756752"/>
                  </a:lnTo>
                  <a:lnTo>
                    <a:pt x="3466922" y="1756752"/>
                  </a:lnTo>
                  <a:lnTo>
                    <a:pt x="3473018" y="1755101"/>
                  </a:lnTo>
                  <a:lnTo>
                    <a:pt x="3475913" y="1749221"/>
                  </a:lnTo>
                  <a:lnTo>
                    <a:pt x="3481898" y="1740508"/>
                  </a:lnTo>
                  <a:lnTo>
                    <a:pt x="3490317" y="1736893"/>
                  </a:lnTo>
                  <a:lnTo>
                    <a:pt x="3500072" y="1735616"/>
                  </a:lnTo>
                  <a:lnTo>
                    <a:pt x="3510064" y="1733918"/>
                  </a:lnTo>
                  <a:lnTo>
                    <a:pt x="3520581" y="1727893"/>
                  </a:lnTo>
                  <a:lnTo>
                    <a:pt x="3539255" y="1723802"/>
                  </a:lnTo>
                  <a:lnTo>
                    <a:pt x="3562795" y="1721473"/>
                  </a:lnTo>
                  <a:lnTo>
                    <a:pt x="3587915" y="1720735"/>
                  </a:lnTo>
                  <a:lnTo>
                    <a:pt x="3603511" y="1721027"/>
                  </a:lnTo>
                  <a:lnTo>
                    <a:pt x="3617485" y="1721870"/>
                  </a:lnTo>
                  <a:lnTo>
                    <a:pt x="3628932" y="1723216"/>
                  </a:lnTo>
                  <a:lnTo>
                    <a:pt x="3636949" y="1725015"/>
                  </a:lnTo>
                  <a:lnTo>
                    <a:pt x="3661818" y="1719310"/>
                  </a:lnTo>
                  <a:lnTo>
                    <a:pt x="3679478" y="1712579"/>
                  </a:lnTo>
                  <a:lnTo>
                    <a:pt x="3693353" y="1706966"/>
                  </a:lnTo>
                  <a:lnTo>
                    <a:pt x="3706863" y="1704619"/>
                  </a:lnTo>
                  <a:lnTo>
                    <a:pt x="3712987" y="1705083"/>
                  </a:lnTo>
                  <a:lnTo>
                    <a:pt x="3719833" y="1706570"/>
                  </a:lnTo>
                  <a:lnTo>
                    <a:pt x="3727626" y="1709221"/>
                  </a:lnTo>
                  <a:lnTo>
                    <a:pt x="3736594" y="1713179"/>
                  </a:lnTo>
                  <a:lnTo>
                    <a:pt x="3824185" y="1679333"/>
                  </a:lnTo>
                  <a:lnTo>
                    <a:pt x="3876573" y="1676184"/>
                  </a:lnTo>
                  <a:lnTo>
                    <a:pt x="3891963" y="1674796"/>
                  </a:lnTo>
                  <a:lnTo>
                    <a:pt x="3934727" y="1668281"/>
                  </a:lnTo>
                  <a:lnTo>
                    <a:pt x="3956304" y="1665300"/>
                  </a:lnTo>
                  <a:lnTo>
                    <a:pt x="3969061" y="1667422"/>
                  </a:lnTo>
                  <a:lnTo>
                    <a:pt x="3982381" y="1668883"/>
                  </a:lnTo>
                  <a:lnTo>
                    <a:pt x="3996214" y="1669727"/>
                  </a:lnTo>
                  <a:lnTo>
                    <a:pt x="4010507" y="1669999"/>
                  </a:lnTo>
                  <a:lnTo>
                    <a:pt x="4066574" y="1666694"/>
                  </a:lnTo>
                  <a:lnTo>
                    <a:pt x="4125334" y="1658208"/>
                  </a:lnTo>
                  <a:lnTo>
                    <a:pt x="4183961" y="1646685"/>
                  </a:lnTo>
                  <a:lnTo>
                    <a:pt x="4289502" y="1623094"/>
                  </a:lnTo>
                  <a:lnTo>
                    <a:pt x="4330763" y="1615312"/>
                  </a:lnTo>
                  <a:lnTo>
                    <a:pt x="4346662" y="1614563"/>
                  </a:lnTo>
                  <a:lnTo>
                    <a:pt x="4362435" y="1612352"/>
                  </a:lnTo>
                  <a:lnTo>
                    <a:pt x="4420153" y="1602044"/>
                  </a:lnTo>
                  <a:lnTo>
                    <a:pt x="4440200" y="1598912"/>
                  </a:lnTo>
                  <a:lnTo>
                    <a:pt x="4459326" y="1596696"/>
                  </a:lnTo>
                  <a:lnTo>
                    <a:pt x="4476737" y="1595856"/>
                  </a:lnTo>
                  <a:lnTo>
                    <a:pt x="4485908" y="1596193"/>
                  </a:lnTo>
                  <a:lnTo>
                    <a:pt x="4494033" y="1597267"/>
                  </a:lnTo>
                  <a:lnTo>
                    <a:pt x="4500945" y="1599173"/>
                  </a:lnTo>
                  <a:lnTo>
                    <a:pt x="4506480" y="1602003"/>
                  </a:lnTo>
                  <a:lnTo>
                    <a:pt x="4540973" y="1605461"/>
                  </a:lnTo>
                  <a:lnTo>
                    <a:pt x="4564232" y="1609548"/>
                  </a:lnTo>
                  <a:lnTo>
                    <a:pt x="4589575" y="1616153"/>
                  </a:lnTo>
                  <a:lnTo>
                    <a:pt x="4630318" y="1627162"/>
                  </a:lnTo>
                  <a:lnTo>
                    <a:pt x="4644067" y="1624794"/>
                  </a:lnTo>
                  <a:lnTo>
                    <a:pt x="4657786" y="1623231"/>
                  </a:lnTo>
                  <a:lnTo>
                    <a:pt x="4671446" y="1622297"/>
                  </a:lnTo>
                  <a:lnTo>
                    <a:pt x="4685017" y="1621815"/>
                  </a:lnTo>
                  <a:lnTo>
                    <a:pt x="4729861" y="1621497"/>
                  </a:lnTo>
                  <a:lnTo>
                    <a:pt x="4741494" y="1625485"/>
                  </a:lnTo>
                  <a:lnTo>
                    <a:pt x="4754168" y="1631035"/>
                  </a:lnTo>
                  <a:lnTo>
                    <a:pt x="4790630" y="1629143"/>
                  </a:lnTo>
                  <a:lnTo>
                    <a:pt x="4799215" y="1622018"/>
                  </a:lnTo>
                  <a:lnTo>
                    <a:pt x="4810633" y="1623910"/>
                  </a:lnTo>
                  <a:lnTo>
                    <a:pt x="4822116" y="1622097"/>
                  </a:lnTo>
                  <a:lnTo>
                    <a:pt x="4863655" y="1614373"/>
                  </a:lnTo>
                  <a:lnTo>
                    <a:pt x="4868684" y="1615008"/>
                  </a:lnTo>
                  <a:lnTo>
                    <a:pt x="4873193" y="1612595"/>
                  </a:lnTo>
                  <a:lnTo>
                    <a:pt x="4879263" y="1614474"/>
                  </a:lnTo>
                  <a:lnTo>
                    <a:pt x="4881778" y="1612480"/>
                  </a:lnTo>
                  <a:lnTo>
                    <a:pt x="4912474" y="1617205"/>
                  </a:lnTo>
                  <a:lnTo>
                    <a:pt x="4929657" y="1618462"/>
                  </a:lnTo>
                  <a:lnTo>
                    <a:pt x="4963922" y="1625688"/>
                  </a:lnTo>
                  <a:lnTo>
                    <a:pt x="4970005" y="1622551"/>
                  </a:lnTo>
                  <a:lnTo>
                    <a:pt x="5021237" y="1626527"/>
                  </a:lnTo>
                  <a:lnTo>
                    <a:pt x="5021757" y="1624533"/>
                  </a:lnTo>
                  <a:lnTo>
                    <a:pt x="5035588" y="1616468"/>
                  </a:lnTo>
                  <a:lnTo>
                    <a:pt x="5076228" y="1607845"/>
                  </a:lnTo>
                  <a:lnTo>
                    <a:pt x="5078895" y="1604937"/>
                  </a:lnTo>
                  <a:lnTo>
                    <a:pt x="5087581" y="1604937"/>
                  </a:lnTo>
                  <a:lnTo>
                    <a:pt x="5093230" y="1605271"/>
                  </a:lnTo>
                  <a:lnTo>
                    <a:pt x="5100520" y="1606353"/>
                  </a:lnTo>
                  <a:lnTo>
                    <a:pt x="5109795" y="1608301"/>
                  </a:lnTo>
                  <a:lnTo>
                    <a:pt x="5121402" y="1611236"/>
                  </a:lnTo>
                  <a:lnTo>
                    <a:pt x="5126253" y="1605635"/>
                  </a:lnTo>
                  <a:lnTo>
                    <a:pt x="5131409" y="1603324"/>
                  </a:lnTo>
                  <a:lnTo>
                    <a:pt x="5141760" y="1603324"/>
                  </a:lnTo>
                  <a:lnTo>
                    <a:pt x="5145824" y="1603984"/>
                  </a:lnTo>
                  <a:lnTo>
                    <a:pt x="5150535" y="1605152"/>
                  </a:lnTo>
                  <a:lnTo>
                    <a:pt x="5162667" y="1602894"/>
                  </a:lnTo>
                  <a:lnTo>
                    <a:pt x="5171197" y="1598334"/>
                  </a:lnTo>
                  <a:lnTo>
                    <a:pt x="5178419" y="1593853"/>
                  </a:lnTo>
                  <a:lnTo>
                    <a:pt x="5186629" y="1591830"/>
                  </a:lnTo>
                  <a:lnTo>
                    <a:pt x="5190058" y="1591830"/>
                  </a:lnTo>
                  <a:lnTo>
                    <a:pt x="5194134" y="1592783"/>
                  </a:lnTo>
                  <a:lnTo>
                    <a:pt x="5199354" y="1595196"/>
                  </a:lnTo>
                  <a:lnTo>
                    <a:pt x="5205059" y="1589351"/>
                  </a:lnTo>
                  <a:lnTo>
                    <a:pt x="5220479" y="1586382"/>
                  </a:lnTo>
                  <a:lnTo>
                    <a:pt x="5234582" y="1583394"/>
                  </a:lnTo>
                  <a:lnTo>
                    <a:pt x="5236337" y="1577492"/>
                  </a:lnTo>
                  <a:lnTo>
                    <a:pt x="5240972" y="1574482"/>
                  </a:lnTo>
                  <a:lnTo>
                    <a:pt x="5244858" y="1573529"/>
                  </a:lnTo>
                  <a:lnTo>
                    <a:pt x="5251513" y="1573529"/>
                  </a:lnTo>
                  <a:lnTo>
                    <a:pt x="5262905" y="1576476"/>
                  </a:lnTo>
                  <a:lnTo>
                    <a:pt x="5269293" y="1576476"/>
                  </a:lnTo>
                  <a:lnTo>
                    <a:pt x="5272836" y="1575688"/>
                  </a:lnTo>
                  <a:lnTo>
                    <a:pt x="5276989" y="1573301"/>
                  </a:lnTo>
                  <a:lnTo>
                    <a:pt x="5278589" y="1573047"/>
                  </a:lnTo>
                  <a:lnTo>
                    <a:pt x="5285625" y="1572933"/>
                  </a:lnTo>
                  <a:lnTo>
                    <a:pt x="5282349" y="1576108"/>
                  </a:lnTo>
                  <a:lnTo>
                    <a:pt x="5277853" y="1582483"/>
                  </a:lnTo>
                  <a:lnTo>
                    <a:pt x="5276646" y="1585671"/>
                  </a:lnTo>
                  <a:lnTo>
                    <a:pt x="5295468" y="1585493"/>
                  </a:lnTo>
                  <a:lnTo>
                    <a:pt x="5299671" y="1586877"/>
                  </a:lnTo>
                  <a:lnTo>
                    <a:pt x="5306568" y="1589658"/>
                  </a:lnTo>
                  <a:lnTo>
                    <a:pt x="5309260" y="1591043"/>
                  </a:lnTo>
                  <a:lnTo>
                    <a:pt x="5313807" y="1591043"/>
                  </a:lnTo>
                  <a:lnTo>
                    <a:pt x="5315546" y="1590560"/>
                  </a:lnTo>
                  <a:lnTo>
                    <a:pt x="5320677" y="1587449"/>
                  </a:lnTo>
                  <a:lnTo>
                    <a:pt x="5324348" y="1583575"/>
                  </a:lnTo>
                  <a:lnTo>
                    <a:pt x="5329491" y="1576870"/>
                  </a:lnTo>
                  <a:lnTo>
                    <a:pt x="5333555" y="1577657"/>
                  </a:lnTo>
                  <a:lnTo>
                    <a:pt x="5337124" y="1578013"/>
                  </a:lnTo>
                  <a:lnTo>
                    <a:pt x="5340388" y="1578013"/>
                  </a:lnTo>
                  <a:lnTo>
                    <a:pt x="5352046" y="1576423"/>
                  </a:lnTo>
                  <a:lnTo>
                    <a:pt x="5363360" y="1572437"/>
                  </a:lnTo>
                  <a:lnTo>
                    <a:pt x="5377044" y="1567233"/>
                  </a:lnTo>
                  <a:lnTo>
                    <a:pt x="5395810" y="1561985"/>
                  </a:lnTo>
                  <a:lnTo>
                    <a:pt x="5400573" y="1563916"/>
                  </a:lnTo>
                  <a:lnTo>
                    <a:pt x="5405107" y="1564754"/>
                  </a:lnTo>
                  <a:lnTo>
                    <a:pt x="5409450" y="1564754"/>
                  </a:lnTo>
                  <a:lnTo>
                    <a:pt x="5415819" y="1564166"/>
                  </a:lnTo>
                  <a:lnTo>
                    <a:pt x="5421990" y="1562528"/>
                  </a:lnTo>
                  <a:lnTo>
                    <a:pt x="5428015" y="1560028"/>
                  </a:lnTo>
                  <a:lnTo>
                    <a:pt x="5433949" y="1556854"/>
                  </a:lnTo>
                  <a:lnTo>
                    <a:pt x="5446595" y="1556230"/>
                  </a:lnTo>
                  <a:lnTo>
                    <a:pt x="5459145" y="1554792"/>
                  </a:lnTo>
                  <a:lnTo>
                    <a:pt x="5471696" y="1552709"/>
                  </a:lnTo>
                  <a:lnTo>
                    <a:pt x="5506339" y="1545640"/>
                  </a:lnTo>
                  <a:lnTo>
                    <a:pt x="5521845" y="1548371"/>
                  </a:lnTo>
                  <a:lnTo>
                    <a:pt x="5526366" y="1547990"/>
                  </a:lnTo>
                  <a:lnTo>
                    <a:pt x="5539257" y="1547939"/>
                  </a:lnTo>
                  <a:lnTo>
                    <a:pt x="5553075" y="1546161"/>
                  </a:lnTo>
                  <a:lnTo>
                    <a:pt x="5561241" y="1538935"/>
                  </a:lnTo>
                  <a:lnTo>
                    <a:pt x="5572874" y="1540090"/>
                  </a:lnTo>
                  <a:lnTo>
                    <a:pt x="5586285" y="1534007"/>
                  </a:lnTo>
                  <a:lnTo>
                    <a:pt x="5588482" y="1537157"/>
                  </a:lnTo>
                  <a:lnTo>
                    <a:pt x="5598972" y="1541449"/>
                  </a:lnTo>
                  <a:lnTo>
                    <a:pt x="5647588" y="1518818"/>
                  </a:lnTo>
                  <a:lnTo>
                    <a:pt x="5656707" y="1515562"/>
                  </a:lnTo>
                  <a:lnTo>
                    <a:pt x="5675972" y="1510233"/>
                  </a:lnTo>
                  <a:lnTo>
                    <a:pt x="5677446" y="1508340"/>
                  </a:lnTo>
                  <a:lnTo>
                    <a:pt x="5707202" y="1502054"/>
                  </a:lnTo>
                  <a:lnTo>
                    <a:pt x="5715787" y="1494713"/>
                  </a:lnTo>
                  <a:lnTo>
                    <a:pt x="5731714" y="1489774"/>
                  </a:lnTo>
                  <a:lnTo>
                    <a:pt x="5747829" y="1486701"/>
                  </a:lnTo>
                  <a:lnTo>
                    <a:pt x="5762411" y="1482135"/>
                  </a:lnTo>
                  <a:lnTo>
                    <a:pt x="5773737" y="1472717"/>
                  </a:lnTo>
                  <a:lnTo>
                    <a:pt x="5779401" y="1468945"/>
                  </a:lnTo>
                  <a:lnTo>
                    <a:pt x="5784850" y="1467053"/>
                  </a:lnTo>
                  <a:lnTo>
                    <a:pt x="5789980" y="1466329"/>
                  </a:lnTo>
                  <a:lnTo>
                    <a:pt x="5804547" y="1466951"/>
                  </a:lnTo>
                  <a:lnTo>
                    <a:pt x="5808319" y="1472399"/>
                  </a:lnTo>
                  <a:lnTo>
                    <a:pt x="5817323" y="1469885"/>
                  </a:lnTo>
                  <a:lnTo>
                    <a:pt x="5829376" y="1472615"/>
                  </a:lnTo>
                  <a:lnTo>
                    <a:pt x="5834087" y="1472717"/>
                  </a:lnTo>
                  <a:lnTo>
                    <a:pt x="5838197" y="1459391"/>
                  </a:lnTo>
                  <a:lnTo>
                    <a:pt x="5850740" y="1456770"/>
                  </a:lnTo>
                  <a:lnTo>
                    <a:pt x="5861927" y="1455367"/>
                  </a:lnTo>
                  <a:lnTo>
                    <a:pt x="5861964" y="1445691"/>
                  </a:lnTo>
                  <a:lnTo>
                    <a:pt x="5871790" y="1441999"/>
                  </a:lnTo>
                  <a:lnTo>
                    <a:pt x="5876542" y="1437195"/>
                  </a:lnTo>
                  <a:lnTo>
                    <a:pt x="5879168" y="1433029"/>
                  </a:lnTo>
                  <a:lnTo>
                    <a:pt x="5882614" y="1431251"/>
                  </a:lnTo>
                  <a:lnTo>
                    <a:pt x="5885307" y="1431251"/>
                  </a:lnTo>
                  <a:lnTo>
                    <a:pt x="5889777" y="1433194"/>
                  </a:lnTo>
                  <a:lnTo>
                    <a:pt x="5898324" y="1438452"/>
                  </a:lnTo>
                  <a:lnTo>
                    <a:pt x="5932882" y="1415932"/>
                  </a:lnTo>
                  <a:lnTo>
                    <a:pt x="5971732" y="1391634"/>
                  </a:lnTo>
                  <a:lnTo>
                    <a:pt x="6009107" y="1365154"/>
                  </a:lnTo>
                  <a:lnTo>
                    <a:pt x="6039243" y="1336090"/>
                  </a:lnTo>
                  <a:lnTo>
                    <a:pt x="6060988" y="1330074"/>
                  </a:lnTo>
                  <a:lnTo>
                    <a:pt x="6076083" y="1327405"/>
                  </a:lnTo>
                  <a:lnTo>
                    <a:pt x="6089467" y="1324519"/>
                  </a:lnTo>
                  <a:lnTo>
                    <a:pt x="6106083" y="1317853"/>
                  </a:lnTo>
                  <a:lnTo>
                    <a:pt x="6107010" y="1305344"/>
                  </a:lnTo>
                  <a:lnTo>
                    <a:pt x="6114796" y="1302359"/>
                  </a:lnTo>
                  <a:lnTo>
                    <a:pt x="6130493" y="1302359"/>
                  </a:lnTo>
                  <a:lnTo>
                    <a:pt x="6153721" y="1304836"/>
                  </a:lnTo>
                  <a:lnTo>
                    <a:pt x="6159703" y="1304836"/>
                  </a:lnTo>
                  <a:lnTo>
                    <a:pt x="6168518" y="1304296"/>
                  </a:lnTo>
                  <a:lnTo>
                    <a:pt x="6176916" y="1302370"/>
                  </a:lnTo>
                  <a:lnTo>
                    <a:pt x="6184625" y="1298594"/>
                  </a:lnTo>
                  <a:lnTo>
                    <a:pt x="6191377" y="1292504"/>
                  </a:lnTo>
                  <a:lnTo>
                    <a:pt x="6250051" y="1276222"/>
                  </a:lnTo>
                  <a:lnTo>
                    <a:pt x="6250051" y="489089"/>
                  </a:lnTo>
                  <a:lnTo>
                    <a:pt x="8361781" y="489089"/>
                  </a:lnTo>
                  <a:lnTo>
                    <a:pt x="8366506" y="488670"/>
                  </a:lnTo>
                  <a:lnTo>
                    <a:pt x="8383494" y="464474"/>
                  </a:lnTo>
                  <a:lnTo>
                    <a:pt x="8403893" y="456358"/>
                  </a:lnTo>
                  <a:lnTo>
                    <a:pt x="8426633" y="453762"/>
                  </a:lnTo>
                  <a:lnTo>
                    <a:pt x="8450643" y="446125"/>
                  </a:lnTo>
                  <a:lnTo>
                    <a:pt x="8464055" y="442699"/>
                  </a:lnTo>
                  <a:lnTo>
                    <a:pt x="8476129" y="441110"/>
                  </a:lnTo>
                  <a:lnTo>
                    <a:pt x="8486826" y="440248"/>
                  </a:lnTo>
                  <a:lnTo>
                    <a:pt x="8496109" y="439000"/>
                  </a:lnTo>
                  <a:lnTo>
                    <a:pt x="8519261" y="431876"/>
                  </a:lnTo>
                  <a:lnTo>
                    <a:pt x="8531631" y="416483"/>
                  </a:lnTo>
                  <a:lnTo>
                    <a:pt x="8564321" y="389661"/>
                  </a:lnTo>
                  <a:lnTo>
                    <a:pt x="8568740" y="380355"/>
                  </a:lnTo>
                  <a:lnTo>
                    <a:pt x="8572828" y="363791"/>
                  </a:lnTo>
                  <a:lnTo>
                    <a:pt x="8577428" y="347799"/>
                  </a:lnTo>
                  <a:lnTo>
                    <a:pt x="8583383" y="340207"/>
                  </a:lnTo>
                  <a:lnTo>
                    <a:pt x="8585390" y="340829"/>
                  </a:lnTo>
                  <a:lnTo>
                    <a:pt x="8587282" y="341121"/>
                  </a:lnTo>
                  <a:lnTo>
                    <a:pt x="8589073" y="341121"/>
                  </a:lnTo>
                  <a:lnTo>
                    <a:pt x="8607535" y="328090"/>
                  </a:lnTo>
                  <a:lnTo>
                    <a:pt x="8622009" y="299064"/>
                  </a:lnTo>
                  <a:lnTo>
                    <a:pt x="8638710" y="269150"/>
                  </a:lnTo>
                  <a:lnTo>
                    <a:pt x="8663851" y="253453"/>
                  </a:lnTo>
                  <a:lnTo>
                    <a:pt x="8680630" y="218062"/>
                  </a:lnTo>
                  <a:lnTo>
                    <a:pt x="8702662" y="205360"/>
                  </a:lnTo>
                  <a:lnTo>
                    <a:pt x="8722865" y="202795"/>
                  </a:lnTo>
                  <a:lnTo>
                    <a:pt x="8734158" y="197815"/>
                  </a:lnTo>
                  <a:lnTo>
                    <a:pt x="8756165" y="188575"/>
                  </a:lnTo>
                  <a:lnTo>
                    <a:pt x="8767346" y="181706"/>
                  </a:lnTo>
                  <a:lnTo>
                    <a:pt x="8772829" y="172669"/>
                  </a:lnTo>
                  <a:lnTo>
                    <a:pt x="8789146" y="162293"/>
                  </a:lnTo>
                  <a:lnTo>
                    <a:pt x="8820629" y="154749"/>
                  </a:lnTo>
                  <a:lnTo>
                    <a:pt x="8849792" y="147205"/>
                  </a:lnTo>
                  <a:lnTo>
                    <a:pt x="8859151" y="136829"/>
                  </a:lnTo>
                  <a:lnTo>
                    <a:pt x="8860980" y="137579"/>
                  </a:lnTo>
                  <a:lnTo>
                    <a:pt x="8863037" y="137921"/>
                  </a:lnTo>
                  <a:lnTo>
                    <a:pt x="8865285" y="137921"/>
                  </a:lnTo>
                  <a:lnTo>
                    <a:pt x="8906249" y="119426"/>
                  </a:lnTo>
                  <a:lnTo>
                    <a:pt x="8938679" y="90728"/>
                  </a:lnTo>
                  <a:lnTo>
                    <a:pt x="8978493" y="41274"/>
                  </a:lnTo>
                  <a:lnTo>
                    <a:pt x="9005011" y="0"/>
                  </a:lnTo>
                  <a:close/>
                </a:path>
              </a:pathLst>
            </a:custGeom>
            <a:solidFill>
              <a:srgbClr val="ECEB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06193" y="1546364"/>
              <a:ext cx="1296428" cy="44528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50025" y="2328964"/>
              <a:ext cx="1219695" cy="39115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50025" y="1546364"/>
              <a:ext cx="2111743" cy="78713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266370" y="1560906"/>
              <a:ext cx="3309620" cy="4650740"/>
            </a:xfrm>
            <a:custGeom>
              <a:avLst/>
              <a:gdLst/>
              <a:ahLst/>
              <a:cxnLst/>
              <a:rect l="l" t="t" r="r" b="b"/>
              <a:pathLst>
                <a:path w="3309620" h="4650740">
                  <a:moveTo>
                    <a:pt x="3309010" y="4650562"/>
                  </a:moveTo>
                  <a:lnTo>
                    <a:pt x="3309010" y="0"/>
                  </a:lnTo>
                  <a:lnTo>
                    <a:pt x="0" y="0"/>
                  </a:lnTo>
                  <a:lnTo>
                    <a:pt x="0" y="4650562"/>
                  </a:lnTo>
                  <a:lnTo>
                    <a:pt x="3309010" y="4650562"/>
                  </a:lnTo>
                  <a:close/>
                </a:path>
              </a:pathLst>
            </a:custGeom>
            <a:solidFill>
              <a:srgbClr val="F1F1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25706" y="5842533"/>
              <a:ext cx="4733290" cy="873125"/>
            </a:xfrm>
            <a:custGeom>
              <a:avLst/>
              <a:gdLst/>
              <a:ahLst/>
              <a:cxnLst/>
              <a:rect l="l" t="t" r="r" b="b"/>
              <a:pathLst>
                <a:path w="4733290" h="873125">
                  <a:moveTo>
                    <a:pt x="4732693" y="872604"/>
                  </a:moveTo>
                  <a:lnTo>
                    <a:pt x="4732693" y="0"/>
                  </a:lnTo>
                  <a:lnTo>
                    <a:pt x="4686071" y="23825"/>
                  </a:lnTo>
                  <a:lnTo>
                    <a:pt x="4671095" y="29429"/>
                  </a:lnTo>
                  <a:lnTo>
                    <a:pt x="4656258" y="33837"/>
                  </a:lnTo>
                  <a:lnTo>
                    <a:pt x="4641658" y="36842"/>
                  </a:lnTo>
                  <a:lnTo>
                    <a:pt x="4627397" y="38239"/>
                  </a:lnTo>
                  <a:lnTo>
                    <a:pt x="4622355" y="36283"/>
                  </a:lnTo>
                  <a:lnTo>
                    <a:pt x="4618177" y="35115"/>
                  </a:lnTo>
                  <a:lnTo>
                    <a:pt x="4609134" y="35115"/>
                  </a:lnTo>
                  <a:lnTo>
                    <a:pt x="4605261" y="38036"/>
                  </a:lnTo>
                  <a:lnTo>
                    <a:pt x="4602251" y="45478"/>
                  </a:lnTo>
                  <a:lnTo>
                    <a:pt x="4583358" y="49672"/>
                  </a:lnTo>
                  <a:lnTo>
                    <a:pt x="4547678" y="64270"/>
                  </a:lnTo>
                  <a:lnTo>
                    <a:pt x="4532007" y="67449"/>
                  </a:lnTo>
                  <a:lnTo>
                    <a:pt x="4527334" y="67449"/>
                  </a:lnTo>
                  <a:lnTo>
                    <a:pt x="4522978" y="66294"/>
                  </a:lnTo>
                  <a:lnTo>
                    <a:pt x="4519053" y="63461"/>
                  </a:lnTo>
                  <a:lnTo>
                    <a:pt x="4484171" y="75127"/>
                  </a:lnTo>
                  <a:lnTo>
                    <a:pt x="4457511" y="81621"/>
                  </a:lnTo>
                  <a:lnTo>
                    <a:pt x="4439120" y="88713"/>
                  </a:lnTo>
                  <a:lnTo>
                    <a:pt x="4429048" y="102171"/>
                  </a:lnTo>
                  <a:lnTo>
                    <a:pt x="4398022" y="100926"/>
                  </a:lnTo>
                  <a:lnTo>
                    <a:pt x="4386802" y="101510"/>
                  </a:lnTo>
                  <a:lnTo>
                    <a:pt x="4375929" y="103651"/>
                  </a:lnTo>
                  <a:lnTo>
                    <a:pt x="4364005" y="107934"/>
                  </a:lnTo>
                  <a:lnTo>
                    <a:pt x="4349635" y="114947"/>
                  </a:lnTo>
                  <a:lnTo>
                    <a:pt x="4331848" y="120576"/>
                  </a:lnTo>
                  <a:lnTo>
                    <a:pt x="4319416" y="125125"/>
                  </a:lnTo>
                  <a:lnTo>
                    <a:pt x="4306298" y="128433"/>
                  </a:lnTo>
                  <a:lnTo>
                    <a:pt x="4286453" y="130340"/>
                  </a:lnTo>
                  <a:lnTo>
                    <a:pt x="4283532" y="135115"/>
                  </a:lnTo>
                  <a:lnTo>
                    <a:pt x="4280357" y="139115"/>
                  </a:lnTo>
                  <a:lnTo>
                    <a:pt x="4276915" y="142468"/>
                  </a:lnTo>
                  <a:lnTo>
                    <a:pt x="4276915" y="397979"/>
                  </a:lnTo>
                  <a:lnTo>
                    <a:pt x="3157931" y="397979"/>
                  </a:lnTo>
                  <a:lnTo>
                    <a:pt x="3157931" y="571474"/>
                  </a:lnTo>
                  <a:lnTo>
                    <a:pt x="2166543" y="571474"/>
                  </a:lnTo>
                  <a:lnTo>
                    <a:pt x="2166543" y="397979"/>
                  </a:lnTo>
                  <a:lnTo>
                    <a:pt x="2093760" y="397979"/>
                  </a:lnTo>
                  <a:lnTo>
                    <a:pt x="2089835" y="398868"/>
                  </a:lnTo>
                  <a:lnTo>
                    <a:pt x="2082495" y="398056"/>
                  </a:lnTo>
                  <a:lnTo>
                    <a:pt x="2079383" y="398056"/>
                  </a:lnTo>
                  <a:lnTo>
                    <a:pt x="2071540" y="398859"/>
                  </a:lnTo>
                  <a:lnTo>
                    <a:pt x="2065404" y="401464"/>
                  </a:lnTo>
                  <a:lnTo>
                    <a:pt x="2060806" y="406162"/>
                  </a:lnTo>
                  <a:lnTo>
                    <a:pt x="2057577" y="413245"/>
                  </a:lnTo>
                  <a:lnTo>
                    <a:pt x="2046168" y="411617"/>
                  </a:lnTo>
                  <a:lnTo>
                    <a:pt x="2036479" y="410500"/>
                  </a:lnTo>
                  <a:lnTo>
                    <a:pt x="2028349" y="409857"/>
                  </a:lnTo>
                  <a:lnTo>
                    <a:pt x="2021611" y="409651"/>
                  </a:lnTo>
                  <a:lnTo>
                    <a:pt x="2004695" y="412768"/>
                  </a:lnTo>
                  <a:lnTo>
                    <a:pt x="1997321" y="420181"/>
                  </a:lnTo>
                  <a:lnTo>
                    <a:pt x="1986876" y="428976"/>
                  </a:lnTo>
                  <a:lnTo>
                    <a:pt x="1960753" y="436245"/>
                  </a:lnTo>
                  <a:lnTo>
                    <a:pt x="1934015" y="439060"/>
                  </a:lnTo>
                  <a:lnTo>
                    <a:pt x="1906770" y="442196"/>
                  </a:lnTo>
                  <a:lnTo>
                    <a:pt x="1878683" y="444744"/>
                  </a:lnTo>
                  <a:lnTo>
                    <a:pt x="1849424" y="445795"/>
                  </a:lnTo>
                  <a:lnTo>
                    <a:pt x="1831317" y="445337"/>
                  </a:lnTo>
                  <a:lnTo>
                    <a:pt x="1812609" y="443836"/>
                  </a:lnTo>
                  <a:lnTo>
                    <a:pt x="1793226" y="441101"/>
                  </a:lnTo>
                  <a:lnTo>
                    <a:pt x="1773097" y="436943"/>
                  </a:lnTo>
                  <a:lnTo>
                    <a:pt x="1768043" y="434797"/>
                  </a:lnTo>
                  <a:lnTo>
                    <a:pt x="1762417" y="433781"/>
                  </a:lnTo>
                  <a:lnTo>
                    <a:pt x="1756778" y="433781"/>
                  </a:lnTo>
                  <a:lnTo>
                    <a:pt x="1747210" y="434739"/>
                  </a:lnTo>
                  <a:lnTo>
                    <a:pt x="1719046" y="455383"/>
                  </a:lnTo>
                  <a:lnTo>
                    <a:pt x="1709604" y="452765"/>
                  </a:lnTo>
                  <a:lnTo>
                    <a:pt x="1701253" y="451080"/>
                  </a:lnTo>
                  <a:lnTo>
                    <a:pt x="1693864" y="450177"/>
                  </a:lnTo>
                  <a:lnTo>
                    <a:pt x="1687309" y="449910"/>
                  </a:lnTo>
                  <a:lnTo>
                    <a:pt x="1680591" y="449910"/>
                  </a:lnTo>
                  <a:lnTo>
                    <a:pt x="1660817" y="453351"/>
                  </a:lnTo>
                  <a:lnTo>
                    <a:pt x="1651025" y="453351"/>
                  </a:lnTo>
                  <a:lnTo>
                    <a:pt x="1645627" y="452310"/>
                  </a:lnTo>
                  <a:lnTo>
                    <a:pt x="1638985" y="449059"/>
                  </a:lnTo>
                  <a:lnTo>
                    <a:pt x="1610735" y="459323"/>
                  </a:lnTo>
                  <a:lnTo>
                    <a:pt x="1588327" y="471652"/>
                  </a:lnTo>
                  <a:lnTo>
                    <a:pt x="1570007" y="482009"/>
                  </a:lnTo>
                  <a:lnTo>
                    <a:pt x="1554022" y="486359"/>
                  </a:lnTo>
                  <a:lnTo>
                    <a:pt x="1550822" y="486359"/>
                  </a:lnTo>
                  <a:lnTo>
                    <a:pt x="1547672" y="485711"/>
                  </a:lnTo>
                  <a:lnTo>
                    <a:pt x="1544497" y="484251"/>
                  </a:lnTo>
                  <a:lnTo>
                    <a:pt x="1516703" y="496435"/>
                  </a:lnTo>
                  <a:lnTo>
                    <a:pt x="1486688" y="510276"/>
                  </a:lnTo>
                  <a:lnTo>
                    <a:pt x="1437309" y="533768"/>
                  </a:lnTo>
                  <a:lnTo>
                    <a:pt x="1433222" y="540711"/>
                  </a:lnTo>
                  <a:lnTo>
                    <a:pt x="1426527" y="544277"/>
                  </a:lnTo>
                  <a:lnTo>
                    <a:pt x="1418461" y="546319"/>
                  </a:lnTo>
                  <a:lnTo>
                    <a:pt x="1410258" y="548690"/>
                  </a:lnTo>
                  <a:lnTo>
                    <a:pt x="1399081" y="556489"/>
                  </a:lnTo>
                  <a:lnTo>
                    <a:pt x="1379978" y="562837"/>
                  </a:lnTo>
                  <a:lnTo>
                    <a:pt x="1358195" y="567105"/>
                  </a:lnTo>
                  <a:lnTo>
                    <a:pt x="1338973" y="568667"/>
                  </a:lnTo>
                  <a:lnTo>
                    <a:pt x="1336395" y="568667"/>
                  </a:lnTo>
                  <a:lnTo>
                    <a:pt x="1332204" y="568274"/>
                  </a:lnTo>
                  <a:lnTo>
                    <a:pt x="1325270" y="566242"/>
                  </a:lnTo>
                  <a:lnTo>
                    <a:pt x="1319085" y="565391"/>
                  </a:lnTo>
                  <a:lnTo>
                    <a:pt x="1313484" y="565391"/>
                  </a:lnTo>
                  <a:lnTo>
                    <a:pt x="1302847" y="566465"/>
                  </a:lnTo>
                  <a:lnTo>
                    <a:pt x="1293434" y="569298"/>
                  </a:lnTo>
                  <a:lnTo>
                    <a:pt x="1284902" y="573304"/>
                  </a:lnTo>
                  <a:lnTo>
                    <a:pt x="1269120" y="582498"/>
                  </a:lnTo>
                  <a:lnTo>
                    <a:pt x="1261186" y="586509"/>
                  </a:lnTo>
                  <a:lnTo>
                    <a:pt x="1252766" y="589346"/>
                  </a:lnTo>
                  <a:lnTo>
                    <a:pt x="1243520" y="590423"/>
                  </a:lnTo>
                  <a:lnTo>
                    <a:pt x="1239951" y="590423"/>
                  </a:lnTo>
                  <a:lnTo>
                    <a:pt x="1236154" y="589953"/>
                  </a:lnTo>
                  <a:lnTo>
                    <a:pt x="1232039" y="588899"/>
                  </a:lnTo>
                  <a:lnTo>
                    <a:pt x="1164145" y="612736"/>
                  </a:lnTo>
                  <a:lnTo>
                    <a:pt x="1121295" y="617435"/>
                  </a:lnTo>
                  <a:lnTo>
                    <a:pt x="1086091" y="647217"/>
                  </a:lnTo>
                  <a:lnTo>
                    <a:pt x="1054023" y="649935"/>
                  </a:lnTo>
                  <a:lnTo>
                    <a:pt x="1045780" y="653140"/>
                  </a:lnTo>
                  <a:lnTo>
                    <a:pt x="1019583" y="657436"/>
                  </a:lnTo>
                  <a:lnTo>
                    <a:pt x="990622" y="666012"/>
                  </a:lnTo>
                  <a:lnTo>
                    <a:pt x="975602" y="671339"/>
                  </a:lnTo>
                  <a:lnTo>
                    <a:pt x="957757" y="676559"/>
                  </a:lnTo>
                  <a:lnTo>
                    <a:pt x="929030" y="682294"/>
                  </a:lnTo>
                  <a:lnTo>
                    <a:pt x="893476" y="691979"/>
                  </a:lnTo>
                  <a:lnTo>
                    <a:pt x="865139" y="702771"/>
                  </a:lnTo>
                  <a:lnTo>
                    <a:pt x="841037" y="711543"/>
                  </a:lnTo>
                  <a:lnTo>
                    <a:pt x="818184" y="715162"/>
                  </a:lnTo>
                  <a:lnTo>
                    <a:pt x="809831" y="714620"/>
                  </a:lnTo>
                  <a:lnTo>
                    <a:pt x="801125" y="712900"/>
                  </a:lnTo>
                  <a:lnTo>
                    <a:pt x="791938" y="709863"/>
                  </a:lnTo>
                  <a:lnTo>
                    <a:pt x="782142" y="705370"/>
                  </a:lnTo>
                  <a:lnTo>
                    <a:pt x="739695" y="720371"/>
                  </a:lnTo>
                  <a:lnTo>
                    <a:pt x="671471" y="744034"/>
                  </a:lnTo>
                  <a:lnTo>
                    <a:pt x="588609" y="754472"/>
                  </a:lnTo>
                  <a:lnTo>
                    <a:pt x="548609" y="755750"/>
                  </a:lnTo>
                  <a:lnTo>
                    <a:pt x="510908" y="755929"/>
                  </a:lnTo>
                  <a:lnTo>
                    <a:pt x="470014" y="757796"/>
                  </a:lnTo>
                  <a:lnTo>
                    <a:pt x="407801" y="789200"/>
                  </a:lnTo>
                  <a:lnTo>
                    <a:pt x="399233" y="793447"/>
                  </a:lnTo>
                  <a:lnTo>
                    <a:pt x="394144" y="795058"/>
                  </a:lnTo>
                  <a:lnTo>
                    <a:pt x="316623" y="792861"/>
                  </a:lnTo>
                  <a:lnTo>
                    <a:pt x="273240" y="794588"/>
                  </a:lnTo>
                  <a:lnTo>
                    <a:pt x="267119" y="797648"/>
                  </a:lnTo>
                  <a:lnTo>
                    <a:pt x="262242" y="798817"/>
                  </a:lnTo>
                  <a:lnTo>
                    <a:pt x="256082" y="798817"/>
                  </a:lnTo>
                  <a:lnTo>
                    <a:pt x="252501" y="798004"/>
                  </a:lnTo>
                  <a:lnTo>
                    <a:pt x="203047" y="794664"/>
                  </a:lnTo>
                  <a:lnTo>
                    <a:pt x="198221" y="797585"/>
                  </a:lnTo>
                  <a:lnTo>
                    <a:pt x="154952" y="800684"/>
                  </a:lnTo>
                  <a:lnTo>
                    <a:pt x="154635" y="802233"/>
                  </a:lnTo>
                  <a:lnTo>
                    <a:pt x="153073" y="805751"/>
                  </a:lnTo>
                  <a:lnTo>
                    <a:pt x="150025" y="808494"/>
                  </a:lnTo>
                  <a:lnTo>
                    <a:pt x="143852" y="809650"/>
                  </a:lnTo>
                  <a:lnTo>
                    <a:pt x="150914" y="819658"/>
                  </a:lnTo>
                  <a:lnTo>
                    <a:pt x="150482" y="821982"/>
                  </a:lnTo>
                  <a:lnTo>
                    <a:pt x="143891" y="821982"/>
                  </a:lnTo>
                  <a:lnTo>
                    <a:pt x="130733" y="820242"/>
                  </a:lnTo>
                  <a:lnTo>
                    <a:pt x="122478" y="820407"/>
                  </a:lnTo>
                  <a:lnTo>
                    <a:pt x="116649" y="823417"/>
                  </a:lnTo>
                  <a:lnTo>
                    <a:pt x="108864" y="824268"/>
                  </a:lnTo>
                  <a:lnTo>
                    <a:pt x="94881" y="824268"/>
                  </a:lnTo>
                  <a:lnTo>
                    <a:pt x="71996" y="822833"/>
                  </a:lnTo>
                  <a:lnTo>
                    <a:pt x="59690" y="822833"/>
                  </a:lnTo>
                  <a:lnTo>
                    <a:pt x="53403" y="823493"/>
                  </a:lnTo>
                  <a:lnTo>
                    <a:pt x="48818" y="825728"/>
                  </a:lnTo>
                  <a:lnTo>
                    <a:pt x="23152" y="869048"/>
                  </a:lnTo>
                  <a:lnTo>
                    <a:pt x="21361" y="870089"/>
                  </a:lnTo>
                  <a:lnTo>
                    <a:pt x="18542" y="870864"/>
                  </a:lnTo>
                  <a:lnTo>
                    <a:pt x="13931" y="871308"/>
                  </a:lnTo>
                  <a:lnTo>
                    <a:pt x="7010" y="871423"/>
                  </a:lnTo>
                  <a:lnTo>
                    <a:pt x="0" y="872604"/>
                  </a:lnTo>
                  <a:lnTo>
                    <a:pt x="4732693" y="872604"/>
                  </a:lnTo>
                  <a:close/>
                </a:path>
              </a:pathLst>
            </a:custGeom>
            <a:solidFill>
              <a:srgbClr val="ECEB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83638" y="5985002"/>
              <a:ext cx="1118984" cy="25551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19466" y="6211468"/>
              <a:ext cx="72783" cy="2904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469441" y="5999188"/>
              <a:ext cx="2106295" cy="212725"/>
            </a:xfrm>
            <a:custGeom>
              <a:avLst/>
              <a:gdLst/>
              <a:ahLst/>
              <a:cxnLst/>
              <a:rect l="l" t="t" r="r" b="b"/>
              <a:pathLst>
                <a:path w="2106295" h="212725">
                  <a:moveTo>
                    <a:pt x="832294" y="66344"/>
                  </a:moveTo>
                  <a:lnTo>
                    <a:pt x="824547" y="73190"/>
                  </a:lnTo>
                  <a:lnTo>
                    <a:pt x="818781" y="75552"/>
                  </a:lnTo>
                  <a:lnTo>
                    <a:pt x="808253" y="75552"/>
                  </a:lnTo>
                  <a:lnTo>
                    <a:pt x="803706" y="72542"/>
                  </a:lnTo>
                  <a:lnTo>
                    <a:pt x="793381" y="66522"/>
                  </a:lnTo>
                  <a:lnTo>
                    <a:pt x="787590" y="63512"/>
                  </a:lnTo>
                  <a:lnTo>
                    <a:pt x="777252" y="63512"/>
                  </a:lnTo>
                  <a:lnTo>
                    <a:pt x="774814" y="63741"/>
                  </a:lnTo>
                  <a:lnTo>
                    <a:pt x="772160" y="64274"/>
                  </a:lnTo>
                  <a:lnTo>
                    <a:pt x="764387" y="68681"/>
                  </a:lnTo>
                  <a:lnTo>
                    <a:pt x="758024" y="71145"/>
                  </a:lnTo>
                  <a:lnTo>
                    <a:pt x="746518" y="71145"/>
                  </a:lnTo>
                  <a:lnTo>
                    <a:pt x="741413" y="68567"/>
                  </a:lnTo>
                  <a:lnTo>
                    <a:pt x="736219" y="62814"/>
                  </a:lnTo>
                  <a:lnTo>
                    <a:pt x="719295" y="72374"/>
                  </a:lnTo>
                  <a:lnTo>
                    <a:pt x="706593" y="78462"/>
                  </a:lnTo>
                  <a:lnTo>
                    <a:pt x="697267" y="81675"/>
                  </a:lnTo>
                  <a:lnTo>
                    <a:pt x="690473" y="82613"/>
                  </a:lnTo>
                  <a:lnTo>
                    <a:pt x="685038" y="82613"/>
                  </a:lnTo>
                  <a:lnTo>
                    <a:pt x="681799" y="80416"/>
                  </a:lnTo>
                  <a:lnTo>
                    <a:pt x="673519" y="76034"/>
                  </a:lnTo>
                  <a:lnTo>
                    <a:pt x="668489" y="73837"/>
                  </a:lnTo>
                  <a:lnTo>
                    <a:pt x="653821" y="73837"/>
                  </a:lnTo>
                  <a:lnTo>
                    <a:pt x="646658" y="74688"/>
                  </a:lnTo>
                  <a:lnTo>
                    <a:pt x="637209" y="76898"/>
                  </a:lnTo>
                  <a:lnTo>
                    <a:pt x="599783" y="82962"/>
                  </a:lnTo>
                  <a:lnTo>
                    <a:pt x="565619" y="83969"/>
                  </a:lnTo>
                  <a:lnTo>
                    <a:pt x="530475" y="90000"/>
                  </a:lnTo>
                  <a:lnTo>
                    <a:pt x="490105" y="111137"/>
                  </a:lnTo>
                  <a:lnTo>
                    <a:pt x="489216" y="112052"/>
                  </a:lnTo>
                  <a:lnTo>
                    <a:pt x="488340" y="112902"/>
                  </a:lnTo>
                  <a:lnTo>
                    <a:pt x="487451" y="113703"/>
                  </a:lnTo>
                  <a:lnTo>
                    <a:pt x="831176" y="113703"/>
                  </a:lnTo>
                  <a:lnTo>
                    <a:pt x="831176" y="73291"/>
                  </a:lnTo>
                  <a:lnTo>
                    <a:pt x="832294" y="66344"/>
                  </a:lnTo>
                  <a:close/>
                </a:path>
                <a:path w="2106295" h="212725">
                  <a:moveTo>
                    <a:pt x="883958" y="75564"/>
                  </a:moveTo>
                  <a:lnTo>
                    <a:pt x="876490" y="74155"/>
                  </a:lnTo>
                  <a:lnTo>
                    <a:pt x="860755" y="74244"/>
                  </a:lnTo>
                  <a:lnTo>
                    <a:pt x="857910" y="74333"/>
                  </a:lnTo>
                  <a:lnTo>
                    <a:pt x="855052" y="74434"/>
                  </a:lnTo>
                  <a:lnTo>
                    <a:pt x="839431" y="74523"/>
                  </a:lnTo>
                  <a:lnTo>
                    <a:pt x="831176" y="73291"/>
                  </a:lnTo>
                  <a:lnTo>
                    <a:pt x="831176" y="113703"/>
                  </a:lnTo>
                  <a:lnTo>
                    <a:pt x="879348" y="113703"/>
                  </a:lnTo>
                  <a:lnTo>
                    <a:pt x="879348" y="83832"/>
                  </a:lnTo>
                  <a:lnTo>
                    <a:pt x="883958" y="75564"/>
                  </a:lnTo>
                  <a:close/>
                </a:path>
                <a:path w="2106295" h="212725">
                  <a:moveTo>
                    <a:pt x="936379" y="113703"/>
                  </a:moveTo>
                  <a:lnTo>
                    <a:pt x="936379" y="76406"/>
                  </a:lnTo>
                  <a:lnTo>
                    <a:pt x="928903" y="79235"/>
                  </a:lnTo>
                  <a:lnTo>
                    <a:pt x="925322" y="77508"/>
                  </a:lnTo>
                  <a:lnTo>
                    <a:pt x="922172" y="76822"/>
                  </a:lnTo>
                  <a:lnTo>
                    <a:pt x="913765" y="76822"/>
                  </a:lnTo>
                  <a:lnTo>
                    <a:pt x="909281" y="79400"/>
                  </a:lnTo>
                  <a:lnTo>
                    <a:pt x="895934" y="87147"/>
                  </a:lnTo>
                  <a:lnTo>
                    <a:pt x="887196" y="87147"/>
                  </a:lnTo>
                  <a:lnTo>
                    <a:pt x="883958" y="86332"/>
                  </a:lnTo>
                  <a:lnTo>
                    <a:pt x="883564" y="86232"/>
                  </a:lnTo>
                  <a:lnTo>
                    <a:pt x="879348" y="83832"/>
                  </a:lnTo>
                  <a:lnTo>
                    <a:pt x="879348" y="113703"/>
                  </a:lnTo>
                  <a:lnTo>
                    <a:pt x="936379" y="113703"/>
                  </a:lnTo>
                  <a:close/>
                </a:path>
                <a:path w="2106295" h="212725">
                  <a:moveTo>
                    <a:pt x="1580210" y="91389"/>
                  </a:moveTo>
                  <a:lnTo>
                    <a:pt x="1574863" y="88938"/>
                  </a:lnTo>
                  <a:lnTo>
                    <a:pt x="1566608" y="88938"/>
                  </a:lnTo>
                  <a:lnTo>
                    <a:pt x="1563662" y="89712"/>
                  </a:lnTo>
                  <a:lnTo>
                    <a:pt x="1561744" y="91465"/>
                  </a:lnTo>
                  <a:lnTo>
                    <a:pt x="1538756" y="95988"/>
                  </a:lnTo>
                  <a:lnTo>
                    <a:pt x="1521018" y="98944"/>
                  </a:lnTo>
                  <a:lnTo>
                    <a:pt x="1507734" y="100554"/>
                  </a:lnTo>
                  <a:lnTo>
                    <a:pt x="1498104" y="101041"/>
                  </a:lnTo>
                  <a:lnTo>
                    <a:pt x="1487258" y="101041"/>
                  </a:lnTo>
                  <a:lnTo>
                    <a:pt x="1484160" y="98602"/>
                  </a:lnTo>
                  <a:lnTo>
                    <a:pt x="1476057" y="93738"/>
                  </a:lnTo>
                  <a:lnTo>
                    <a:pt x="1471041" y="91300"/>
                  </a:lnTo>
                  <a:lnTo>
                    <a:pt x="1456232" y="91300"/>
                  </a:lnTo>
                  <a:lnTo>
                    <a:pt x="1454111" y="91668"/>
                  </a:lnTo>
                  <a:lnTo>
                    <a:pt x="1452118" y="91833"/>
                  </a:lnTo>
                  <a:lnTo>
                    <a:pt x="1450238" y="91833"/>
                  </a:lnTo>
                  <a:lnTo>
                    <a:pt x="1440943" y="90253"/>
                  </a:lnTo>
                  <a:lnTo>
                    <a:pt x="1433468" y="86088"/>
                  </a:lnTo>
                  <a:lnTo>
                    <a:pt x="1427306" y="80201"/>
                  </a:lnTo>
                  <a:lnTo>
                    <a:pt x="1421955" y="73456"/>
                  </a:lnTo>
                  <a:lnTo>
                    <a:pt x="1416915" y="66706"/>
                  </a:lnTo>
                  <a:lnTo>
                    <a:pt x="1411671" y="60820"/>
                  </a:lnTo>
                  <a:lnTo>
                    <a:pt x="1405717" y="56658"/>
                  </a:lnTo>
                  <a:lnTo>
                    <a:pt x="1398549" y="55079"/>
                  </a:lnTo>
                  <a:lnTo>
                    <a:pt x="1392885" y="55079"/>
                  </a:lnTo>
                  <a:lnTo>
                    <a:pt x="1385912" y="57708"/>
                  </a:lnTo>
                  <a:lnTo>
                    <a:pt x="1376819" y="64363"/>
                  </a:lnTo>
                  <a:lnTo>
                    <a:pt x="1372819" y="64414"/>
                  </a:lnTo>
                  <a:lnTo>
                    <a:pt x="1327391" y="58927"/>
                  </a:lnTo>
                  <a:lnTo>
                    <a:pt x="1317091" y="56913"/>
                  </a:lnTo>
                  <a:lnTo>
                    <a:pt x="1306910" y="55156"/>
                  </a:lnTo>
                  <a:lnTo>
                    <a:pt x="1296699" y="53913"/>
                  </a:lnTo>
                  <a:lnTo>
                    <a:pt x="1286306" y="53441"/>
                  </a:lnTo>
                  <a:lnTo>
                    <a:pt x="1277315" y="53831"/>
                  </a:lnTo>
                  <a:lnTo>
                    <a:pt x="1267998" y="55103"/>
                  </a:lnTo>
                  <a:lnTo>
                    <a:pt x="1258269" y="57411"/>
                  </a:lnTo>
                  <a:lnTo>
                    <a:pt x="1247978" y="60909"/>
                  </a:lnTo>
                  <a:lnTo>
                    <a:pt x="1228320" y="61055"/>
                  </a:lnTo>
                  <a:lnTo>
                    <a:pt x="1206868" y="61441"/>
                  </a:lnTo>
                  <a:lnTo>
                    <a:pt x="1184196" y="61986"/>
                  </a:lnTo>
                  <a:lnTo>
                    <a:pt x="1138091" y="63235"/>
                  </a:lnTo>
                  <a:lnTo>
                    <a:pt x="1116117" y="63780"/>
                  </a:lnTo>
                  <a:lnTo>
                    <a:pt x="1095843" y="64166"/>
                  </a:lnTo>
                  <a:lnTo>
                    <a:pt x="1078001" y="64312"/>
                  </a:lnTo>
                  <a:lnTo>
                    <a:pt x="1073492" y="64300"/>
                  </a:lnTo>
                  <a:lnTo>
                    <a:pt x="1053321" y="61856"/>
                  </a:lnTo>
                  <a:lnTo>
                    <a:pt x="1037863" y="58202"/>
                  </a:lnTo>
                  <a:lnTo>
                    <a:pt x="1025261" y="54879"/>
                  </a:lnTo>
                  <a:lnTo>
                    <a:pt x="1014196" y="53495"/>
                  </a:lnTo>
                  <a:lnTo>
                    <a:pt x="1007160" y="53428"/>
                  </a:lnTo>
                  <a:lnTo>
                    <a:pt x="1000264" y="55003"/>
                  </a:lnTo>
                  <a:lnTo>
                    <a:pt x="991565" y="59347"/>
                  </a:lnTo>
                  <a:lnTo>
                    <a:pt x="984559" y="50999"/>
                  </a:lnTo>
                  <a:lnTo>
                    <a:pt x="978889" y="45561"/>
                  </a:lnTo>
                  <a:lnTo>
                    <a:pt x="974254" y="42609"/>
                  </a:lnTo>
                  <a:lnTo>
                    <a:pt x="970356" y="41719"/>
                  </a:lnTo>
                  <a:lnTo>
                    <a:pt x="964311" y="43895"/>
                  </a:lnTo>
                  <a:lnTo>
                    <a:pt x="957964" y="48842"/>
                  </a:lnTo>
                  <a:lnTo>
                    <a:pt x="949650" y="54187"/>
                  </a:lnTo>
                  <a:lnTo>
                    <a:pt x="937704" y="57556"/>
                  </a:lnTo>
                  <a:lnTo>
                    <a:pt x="929285" y="63120"/>
                  </a:lnTo>
                  <a:lnTo>
                    <a:pt x="932675" y="70219"/>
                  </a:lnTo>
                  <a:lnTo>
                    <a:pt x="936379" y="76406"/>
                  </a:lnTo>
                  <a:lnTo>
                    <a:pt x="936379" y="113703"/>
                  </a:lnTo>
                  <a:lnTo>
                    <a:pt x="1014196" y="113703"/>
                  </a:lnTo>
                  <a:lnTo>
                    <a:pt x="1014196" y="212280"/>
                  </a:lnTo>
                  <a:lnTo>
                    <a:pt x="1579867" y="212280"/>
                  </a:lnTo>
                  <a:lnTo>
                    <a:pt x="1579867" y="95135"/>
                  </a:lnTo>
                  <a:lnTo>
                    <a:pt x="1580210" y="91389"/>
                  </a:lnTo>
                  <a:close/>
                </a:path>
                <a:path w="2106295" h="212725">
                  <a:moveTo>
                    <a:pt x="2105939" y="212280"/>
                  </a:moveTo>
                  <a:lnTo>
                    <a:pt x="2105939" y="0"/>
                  </a:lnTo>
                  <a:lnTo>
                    <a:pt x="2099818" y="1109"/>
                  </a:lnTo>
                  <a:lnTo>
                    <a:pt x="2093442" y="1830"/>
                  </a:lnTo>
                  <a:lnTo>
                    <a:pt x="2086819" y="2219"/>
                  </a:lnTo>
                  <a:lnTo>
                    <a:pt x="2069091" y="2129"/>
                  </a:lnTo>
                  <a:lnTo>
                    <a:pt x="2057719" y="1650"/>
                  </a:lnTo>
                  <a:lnTo>
                    <a:pt x="2045863" y="1115"/>
                  </a:lnTo>
                  <a:lnTo>
                    <a:pt x="2033549" y="736"/>
                  </a:lnTo>
                  <a:lnTo>
                    <a:pt x="2015400" y="6493"/>
                  </a:lnTo>
                  <a:lnTo>
                    <a:pt x="1994390" y="17213"/>
                  </a:lnTo>
                  <a:lnTo>
                    <a:pt x="1972125" y="27559"/>
                  </a:lnTo>
                  <a:lnTo>
                    <a:pt x="1950212" y="32194"/>
                  </a:lnTo>
                  <a:lnTo>
                    <a:pt x="1943712" y="31629"/>
                  </a:lnTo>
                  <a:lnTo>
                    <a:pt x="1937450" y="29829"/>
                  </a:lnTo>
                  <a:lnTo>
                    <a:pt x="1931475" y="26633"/>
                  </a:lnTo>
                  <a:lnTo>
                    <a:pt x="1925840" y="21882"/>
                  </a:lnTo>
                  <a:lnTo>
                    <a:pt x="1923211" y="23558"/>
                  </a:lnTo>
                  <a:lnTo>
                    <a:pt x="1920214" y="24193"/>
                  </a:lnTo>
                  <a:lnTo>
                    <a:pt x="1912429" y="24193"/>
                  </a:lnTo>
                  <a:lnTo>
                    <a:pt x="1907400" y="22910"/>
                  </a:lnTo>
                  <a:lnTo>
                    <a:pt x="1892084" y="19088"/>
                  </a:lnTo>
                  <a:lnTo>
                    <a:pt x="1879625" y="19088"/>
                  </a:lnTo>
                  <a:lnTo>
                    <a:pt x="1872843" y="22326"/>
                  </a:lnTo>
                  <a:lnTo>
                    <a:pt x="1868525" y="33959"/>
                  </a:lnTo>
                  <a:lnTo>
                    <a:pt x="1860169" y="32689"/>
                  </a:lnTo>
                  <a:lnTo>
                    <a:pt x="1852955" y="32232"/>
                  </a:lnTo>
                  <a:lnTo>
                    <a:pt x="1837817" y="32232"/>
                  </a:lnTo>
                  <a:lnTo>
                    <a:pt x="1830476" y="33058"/>
                  </a:lnTo>
                  <a:lnTo>
                    <a:pt x="1816595" y="34709"/>
                  </a:lnTo>
                  <a:lnTo>
                    <a:pt x="1810054" y="35534"/>
                  </a:lnTo>
                  <a:lnTo>
                    <a:pt x="1802955" y="35534"/>
                  </a:lnTo>
                  <a:lnTo>
                    <a:pt x="1796109" y="35266"/>
                  </a:lnTo>
                  <a:lnTo>
                    <a:pt x="1788769" y="34361"/>
                  </a:lnTo>
                  <a:lnTo>
                    <a:pt x="1780763" y="32668"/>
                  </a:lnTo>
                  <a:lnTo>
                    <a:pt x="1771916" y="30035"/>
                  </a:lnTo>
                  <a:lnTo>
                    <a:pt x="1751027" y="35600"/>
                  </a:lnTo>
                  <a:lnTo>
                    <a:pt x="1743546" y="46777"/>
                  </a:lnTo>
                  <a:lnTo>
                    <a:pt x="1735896" y="57749"/>
                  </a:lnTo>
                  <a:lnTo>
                    <a:pt x="1714500" y="62699"/>
                  </a:lnTo>
                  <a:lnTo>
                    <a:pt x="1709991" y="62699"/>
                  </a:lnTo>
                  <a:lnTo>
                    <a:pt x="1704695" y="62369"/>
                  </a:lnTo>
                  <a:lnTo>
                    <a:pt x="1698472" y="61633"/>
                  </a:lnTo>
                  <a:lnTo>
                    <a:pt x="1676304" y="71687"/>
                  </a:lnTo>
                  <a:lnTo>
                    <a:pt x="1652898" y="79600"/>
                  </a:lnTo>
                  <a:lnTo>
                    <a:pt x="1628549" y="85289"/>
                  </a:lnTo>
                  <a:lnTo>
                    <a:pt x="1603552" y="88671"/>
                  </a:lnTo>
                  <a:lnTo>
                    <a:pt x="1602867" y="86423"/>
                  </a:lnTo>
                  <a:lnTo>
                    <a:pt x="1601431" y="85559"/>
                  </a:lnTo>
                  <a:lnTo>
                    <a:pt x="1594002" y="85559"/>
                  </a:lnTo>
                  <a:lnTo>
                    <a:pt x="1584655" y="93217"/>
                  </a:lnTo>
                  <a:lnTo>
                    <a:pt x="1579867" y="95135"/>
                  </a:lnTo>
                  <a:lnTo>
                    <a:pt x="1579867" y="212280"/>
                  </a:lnTo>
                  <a:lnTo>
                    <a:pt x="2105939" y="212280"/>
                  </a:lnTo>
                  <a:close/>
                </a:path>
                <a:path w="2106295" h="212725">
                  <a:moveTo>
                    <a:pt x="22809" y="212280"/>
                  </a:moveTo>
                  <a:lnTo>
                    <a:pt x="22809" y="200939"/>
                  </a:lnTo>
                  <a:lnTo>
                    <a:pt x="15762" y="203475"/>
                  </a:lnTo>
                  <a:lnTo>
                    <a:pt x="9090" y="206133"/>
                  </a:lnTo>
                  <a:lnTo>
                    <a:pt x="3574" y="209029"/>
                  </a:lnTo>
                  <a:lnTo>
                    <a:pt x="0" y="212280"/>
                  </a:lnTo>
                  <a:lnTo>
                    <a:pt x="22809" y="212280"/>
                  </a:lnTo>
                  <a:close/>
                </a:path>
              </a:pathLst>
            </a:custGeom>
            <a:solidFill>
              <a:srgbClr val="E1E0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92250" y="6112890"/>
              <a:ext cx="991387" cy="30111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92250" y="6112890"/>
              <a:ext cx="991387" cy="9857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75868" y="2729801"/>
              <a:ext cx="1690027" cy="1440129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672516" y="4179769"/>
            <a:ext cx="4905375" cy="16090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85115" algn="just">
              <a:lnSpc>
                <a:spcPct val="102299"/>
              </a:lnSpc>
              <a:spcBef>
                <a:spcPts val="95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HIGH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SCHOOL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MUSICAL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2,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which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sequel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Disney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Channel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Original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Movie,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HIGH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SCHOOL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MUSICAL,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debuted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Disney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Channel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2007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17.3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million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viewers--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about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10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million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original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movie.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made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most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highly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viewed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Disney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Channel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movie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date.</a:t>
            </a:r>
            <a:r>
              <a:rPr sz="1450" b="1" spc="4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Ultimately,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HIGH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SCHOOL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MUSICAL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3: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SENIOR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YEAR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released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following</a:t>
            </a:r>
            <a:r>
              <a:rPr sz="145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year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theatrical</a:t>
            </a:r>
            <a:r>
              <a:rPr sz="1450" b="1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distribution.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349954" y="1751181"/>
            <a:ext cx="3733800" cy="6292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586865" marR="5080" indent="-1574800">
              <a:lnSpc>
                <a:spcPct val="101600"/>
              </a:lnSpc>
              <a:spcBef>
                <a:spcPts val="90"/>
              </a:spcBef>
            </a:pPr>
            <a:r>
              <a:rPr dirty="0"/>
              <a:t>HIGH</a:t>
            </a:r>
            <a:r>
              <a:rPr spc="30" dirty="0"/>
              <a:t> </a:t>
            </a:r>
            <a:r>
              <a:rPr dirty="0"/>
              <a:t>SCHOOL</a:t>
            </a:r>
            <a:r>
              <a:rPr spc="45" dirty="0"/>
              <a:t> </a:t>
            </a:r>
            <a:r>
              <a:rPr dirty="0"/>
              <a:t>MUSICAL</a:t>
            </a:r>
            <a:r>
              <a:rPr spc="45" dirty="0"/>
              <a:t> </a:t>
            </a:r>
            <a:r>
              <a:rPr dirty="0"/>
              <a:t>TV</a:t>
            </a:r>
            <a:r>
              <a:rPr spc="50" dirty="0"/>
              <a:t> </a:t>
            </a:r>
            <a:r>
              <a:rPr spc="-10" dirty="0"/>
              <a:t>SERIES </a:t>
            </a:r>
            <a:r>
              <a:rPr spc="-20" dirty="0"/>
              <a:t>2007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39967" y="1536306"/>
            <a:ext cx="3371215" cy="4712970"/>
            <a:chOff x="6239967" y="1536306"/>
            <a:chExt cx="3371215" cy="47129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39967" y="1536306"/>
              <a:ext cx="3370833" cy="471237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266370" y="1560906"/>
              <a:ext cx="3309620" cy="4650740"/>
            </a:xfrm>
            <a:custGeom>
              <a:avLst/>
              <a:gdLst/>
              <a:ahLst/>
              <a:cxnLst/>
              <a:rect l="l" t="t" r="r" b="b"/>
              <a:pathLst>
                <a:path w="3309620" h="4650740">
                  <a:moveTo>
                    <a:pt x="3309010" y="4650562"/>
                  </a:moveTo>
                  <a:lnTo>
                    <a:pt x="3309010" y="0"/>
                  </a:lnTo>
                  <a:lnTo>
                    <a:pt x="0" y="0"/>
                  </a:lnTo>
                  <a:lnTo>
                    <a:pt x="0" y="4650562"/>
                  </a:lnTo>
                  <a:lnTo>
                    <a:pt x="3309010" y="46505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-25" y="1057275"/>
            <a:ext cx="6096000" cy="5658485"/>
          </a:xfrm>
          <a:custGeom>
            <a:avLst/>
            <a:gdLst/>
            <a:ahLst/>
            <a:cxnLst/>
            <a:rect l="l" t="t" r="r" b="b"/>
            <a:pathLst>
              <a:path w="6096000" h="5658484">
                <a:moveTo>
                  <a:pt x="5702300" y="0"/>
                </a:moveTo>
                <a:lnTo>
                  <a:pt x="0" y="0"/>
                </a:lnTo>
                <a:lnTo>
                  <a:pt x="0" y="5657862"/>
                </a:lnTo>
                <a:lnTo>
                  <a:pt x="5588000" y="5657862"/>
                </a:lnTo>
                <a:lnTo>
                  <a:pt x="5588000" y="1385289"/>
                </a:lnTo>
                <a:lnTo>
                  <a:pt x="5600700" y="1358823"/>
                </a:lnTo>
                <a:lnTo>
                  <a:pt x="5600700" y="692300"/>
                </a:lnTo>
                <a:lnTo>
                  <a:pt x="5613400" y="666186"/>
                </a:lnTo>
                <a:lnTo>
                  <a:pt x="5613400" y="493640"/>
                </a:lnTo>
                <a:lnTo>
                  <a:pt x="5626100" y="464412"/>
                </a:lnTo>
                <a:lnTo>
                  <a:pt x="5626100" y="434162"/>
                </a:lnTo>
                <a:lnTo>
                  <a:pt x="5638800" y="402437"/>
                </a:lnTo>
                <a:lnTo>
                  <a:pt x="5638800" y="367848"/>
                </a:lnTo>
                <a:lnTo>
                  <a:pt x="5651500" y="331128"/>
                </a:lnTo>
                <a:lnTo>
                  <a:pt x="5651500" y="204906"/>
                </a:lnTo>
                <a:lnTo>
                  <a:pt x="5664200" y="179057"/>
                </a:lnTo>
                <a:lnTo>
                  <a:pt x="5664200" y="60821"/>
                </a:lnTo>
                <a:lnTo>
                  <a:pt x="5676900" y="53234"/>
                </a:lnTo>
                <a:lnTo>
                  <a:pt x="5676900" y="11836"/>
                </a:lnTo>
                <a:lnTo>
                  <a:pt x="5702300" y="0"/>
                </a:lnTo>
                <a:close/>
              </a:path>
              <a:path w="6096000" h="5658484">
                <a:moveTo>
                  <a:pt x="5638800" y="1575777"/>
                </a:moveTo>
                <a:lnTo>
                  <a:pt x="5626100" y="1558448"/>
                </a:lnTo>
                <a:lnTo>
                  <a:pt x="5613400" y="1541710"/>
                </a:lnTo>
                <a:lnTo>
                  <a:pt x="5600700" y="1525206"/>
                </a:lnTo>
                <a:lnTo>
                  <a:pt x="5600700" y="1471283"/>
                </a:lnTo>
                <a:lnTo>
                  <a:pt x="5588000" y="1440967"/>
                </a:lnTo>
                <a:lnTo>
                  <a:pt x="5588000" y="5657862"/>
                </a:lnTo>
                <a:lnTo>
                  <a:pt x="5626100" y="5657862"/>
                </a:lnTo>
                <a:lnTo>
                  <a:pt x="5626100" y="1593672"/>
                </a:lnTo>
                <a:lnTo>
                  <a:pt x="5626307" y="1593755"/>
                </a:lnTo>
                <a:lnTo>
                  <a:pt x="5638800" y="1575777"/>
                </a:lnTo>
                <a:close/>
              </a:path>
              <a:path w="6096000" h="5658484">
                <a:moveTo>
                  <a:pt x="5613400" y="757516"/>
                </a:moveTo>
                <a:lnTo>
                  <a:pt x="5613400" y="729335"/>
                </a:lnTo>
                <a:lnTo>
                  <a:pt x="5600700" y="713069"/>
                </a:lnTo>
                <a:lnTo>
                  <a:pt x="5600700" y="784974"/>
                </a:lnTo>
                <a:lnTo>
                  <a:pt x="5613400" y="757516"/>
                </a:lnTo>
                <a:close/>
              </a:path>
              <a:path w="6096000" h="5658484">
                <a:moveTo>
                  <a:pt x="5613400" y="1236714"/>
                </a:moveTo>
                <a:lnTo>
                  <a:pt x="5613400" y="981849"/>
                </a:lnTo>
                <a:lnTo>
                  <a:pt x="5600700" y="962464"/>
                </a:lnTo>
                <a:lnTo>
                  <a:pt x="5600700" y="1310309"/>
                </a:lnTo>
                <a:lnTo>
                  <a:pt x="5613400" y="1236714"/>
                </a:lnTo>
                <a:close/>
              </a:path>
              <a:path w="6096000" h="5658484">
                <a:moveTo>
                  <a:pt x="5626100" y="1149908"/>
                </a:moveTo>
                <a:lnTo>
                  <a:pt x="5626100" y="1026548"/>
                </a:lnTo>
                <a:lnTo>
                  <a:pt x="5613400" y="1010580"/>
                </a:lnTo>
                <a:lnTo>
                  <a:pt x="5613400" y="1192182"/>
                </a:lnTo>
                <a:lnTo>
                  <a:pt x="5626100" y="1149908"/>
                </a:lnTo>
                <a:close/>
              </a:path>
              <a:path w="6096000" h="5658484">
                <a:moveTo>
                  <a:pt x="5626307" y="1593755"/>
                </a:moveTo>
                <a:lnTo>
                  <a:pt x="5626100" y="1593672"/>
                </a:lnTo>
                <a:lnTo>
                  <a:pt x="5626100" y="1594053"/>
                </a:lnTo>
                <a:lnTo>
                  <a:pt x="5626307" y="1593755"/>
                </a:lnTo>
                <a:close/>
              </a:path>
              <a:path w="6096000" h="5658484">
                <a:moveTo>
                  <a:pt x="5638800" y="2914230"/>
                </a:moveTo>
                <a:lnTo>
                  <a:pt x="5638800" y="1598765"/>
                </a:lnTo>
                <a:lnTo>
                  <a:pt x="5626307" y="1593755"/>
                </a:lnTo>
                <a:lnTo>
                  <a:pt x="5626100" y="1594053"/>
                </a:lnTo>
                <a:lnTo>
                  <a:pt x="5626100" y="2953410"/>
                </a:lnTo>
                <a:lnTo>
                  <a:pt x="5638800" y="2914230"/>
                </a:lnTo>
                <a:close/>
              </a:path>
              <a:path w="6096000" h="5658484">
                <a:moveTo>
                  <a:pt x="5638800" y="3009932"/>
                </a:moveTo>
                <a:lnTo>
                  <a:pt x="5638800" y="2966186"/>
                </a:lnTo>
                <a:lnTo>
                  <a:pt x="5626100" y="2954147"/>
                </a:lnTo>
                <a:lnTo>
                  <a:pt x="5626100" y="3033877"/>
                </a:lnTo>
                <a:lnTo>
                  <a:pt x="5638800" y="3009932"/>
                </a:lnTo>
                <a:close/>
              </a:path>
              <a:path w="6096000" h="5658484">
                <a:moveTo>
                  <a:pt x="5664200" y="3377958"/>
                </a:moveTo>
                <a:lnTo>
                  <a:pt x="5638800" y="3140329"/>
                </a:lnTo>
                <a:lnTo>
                  <a:pt x="5638800" y="3128911"/>
                </a:lnTo>
                <a:lnTo>
                  <a:pt x="5626307" y="3127774"/>
                </a:lnTo>
                <a:lnTo>
                  <a:pt x="5626100" y="3127755"/>
                </a:lnTo>
                <a:lnTo>
                  <a:pt x="5626100" y="5657862"/>
                </a:lnTo>
                <a:lnTo>
                  <a:pt x="5651500" y="5657862"/>
                </a:lnTo>
                <a:lnTo>
                  <a:pt x="5651500" y="3405517"/>
                </a:lnTo>
                <a:lnTo>
                  <a:pt x="5664200" y="3377958"/>
                </a:lnTo>
                <a:close/>
              </a:path>
              <a:path w="6096000" h="5658484">
                <a:moveTo>
                  <a:pt x="5676900" y="2847060"/>
                </a:moveTo>
                <a:lnTo>
                  <a:pt x="5676900" y="1704914"/>
                </a:lnTo>
                <a:lnTo>
                  <a:pt x="5664200" y="1677569"/>
                </a:lnTo>
                <a:lnTo>
                  <a:pt x="5651500" y="1661312"/>
                </a:lnTo>
                <a:lnTo>
                  <a:pt x="5651500" y="1638607"/>
                </a:lnTo>
                <a:lnTo>
                  <a:pt x="5638800" y="1633550"/>
                </a:lnTo>
                <a:lnTo>
                  <a:pt x="5638800" y="2908884"/>
                </a:lnTo>
                <a:lnTo>
                  <a:pt x="5651500" y="2883420"/>
                </a:lnTo>
                <a:lnTo>
                  <a:pt x="5664200" y="2870212"/>
                </a:lnTo>
                <a:lnTo>
                  <a:pt x="5676900" y="2847060"/>
                </a:lnTo>
                <a:close/>
              </a:path>
              <a:path w="6096000" h="5658484">
                <a:moveTo>
                  <a:pt x="5778500" y="4055643"/>
                </a:moveTo>
                <a:lnTo>
                  <a:pt x="5753100" y="4034586"/>
                </a:lnTo>
                <a:lnTo>
                  <a:pt x="5727700" y="3987850"/>
                </a:lnTo>
                <a:lnTo>
                  <a:pt x="5715000" y="3918813"/>
                </a:lnTo>
                <a:lnTo>
                  <a:pt x="5715000" y="3901277"/>
                </a:lnTo>
                <a:lnTo>
                  <a:pt x="5702300" y="3884804"/>
                </a:lnTo>
                <a:lnTo>
                  <a:pt x="5702300" y="3770051"/>
                </a:lnTo>
                <a:lnTo>
                  <a:pt x="5689600" y="3763632"/>
                </a:lnTo>
                <a:lnTo>
                  <a:pt x="5689600" y="3699633"/>
                </a:lnTo>
                <a:lnTo>
                  <a:pt x="5676900" y="3663784"/>
                </a:lnTo>
                <a:lnTo>
                  <a:pt x="5676900" y="3605949"/>
                </a:lnTo>
                <a:lnTo>
                  <a:pt x="5664200" y="3585197"/>
                </a:lnTo>
                <a:lnTo>
                  <a:pt x="5664200" y="3418814"/>
                </a:lnTo>
                <a:lnTo>
                  <a:pt x="5651500" y="3405517"/>
                </a:lnTo>
                <a:lnTo>
                  <a:pt x="5651500" y="5657862"/>
                </a:lnTo>
                <a:lnTo>
                  <a:pt x="5765800" y="5657862"/>
                </a:lnTo>
                <a:lnTo>
                  <a:pt x="5765800" y="4060990"/>
                </a:lnTo>
                <a:lnTo>
                  <a:pt x="5778500" y="4055643"/>
                </a:lnTo>
                <a:close/>
              </a:path>
              <a:path w="6096000" h="5658484">
                <a:moveTo>
                  <a:pt x="5676900" y="125945"/>
                </a:moveTo>
                <a:lnTo>
                  <a:pt x="5676900" y="66602"/>
                </a:lnTo>
                <a:lnTo>
                  <a:pt x="5664200" y="60821"/>
                </a:lnTo>
                <a:lnTo>
                  <a:pt x="5664200" y="141361"/>
                </a:lnTo>
                <a:lnTo>
                  <a:pt x="5676900" y="125945"/>
                </a:lnTo>
                <a:close/>
              </a:path>
              <a:path w="6096000" h="5658484">
                <a:moveTo>
                  <a:pt x="5689600" y="3534067"/>
                </a:moveTo>
                <a:lnTo>
                  <a:pt x="5689600" y="3502012"/>
                </a:lnTo>
                <a:lnTo>
                  <a:pt x="5676900" y="3494684"/>
                </a:lnTo>
                <a:lnTo>
                  <a:pt x="5676900" y="3443744"/>
                </a:lnTo>
                <a:lnTo>
                  <a:pt x="5664200" y="3438410"/>
                </a:lnTo>
                <a:lnTo>
                  <a:pt x="5664200" y="3583520"/>
                </a:lnTo>
                <a:lnTo>
                  <a:pt x="5689600" y="3534067"/>
                </a:lnTo>
                <a:close/>
              </a:path>
              <a:path w="6096000" h="5658484">
                <a:moveTo>
                  <a:pt x="5689600" y="2735694"/>
                </a:moveTo>
                <a:lnTo>
                  <a:pt x="5689600" y="1896285"/>
                </a:lnTo>
                <a:lnTo>
                  <a:pt x="5676900" y="1880120"/>
                </a:lnTo>
                <a:lnTo>
                  <a:pt x="5676900" y="2744597"/>
                </a:lnTo>
                <a:lnTo>
                  <a:pt x="5689600" y="2735694"/>
                </a:lnTo>
                <a:close/>
              </a:path>
              <a:path w="6096000" h="5658484">
                <a:moveTo>
                  <a:pt x="5702300" y="2018588"/>
                </a:moveTo>
                <a:lnTo>
                  <a:pt x="5702300" y="2001298"/>
                </a:lnTo>
                <a:lnTo>
                  <a:pt x="5689600" y="1983347"/>
                </a:lnTo>
                <a:lnTo>
                  <a:pt x="5689600" y="2059096"/>
                </a:lnTo>
                <a:lnTo>
                  <a:pt x="5702300" y="2018588"/>
                </a:lnTo>
                <a:close/>
              </a:path>
              <a:path w="6096000" h="5658484">
                <a:moveTo>
                  <a:pt x="5702300" y="2644114"/>
                </a:moveTo>
                <a:lnTo>
                  <a:pt x="5702300" y="2138605"/>
                </a:lnTo>
                <a:lnTo>
                  <a:pt x="5689600" y="2099235"/>
                </a:lnTo>
                <a:lnTo>
                  <a:pt x="5689600" y="2653855"/>
                </a:lnTo>
                <a:lnTo>
                  <a:pt x="5702300" y="2644114"/>
                </a:lnTo>
                <a:close/>
              </a:path>
              <a:path w="6096000" h="5658484">
                <a:moveTo>
                  <a:pt x="5702300" y="2714205"/>
                </a:moveTo>
                <a:lnTo>
                  <a:pt x="5702300" y="2690113"/>
                </a:lnTo>
                <a:lnTo>
                  <a:pt x="5689600" y="2682874"/>
                </a:lnTo>
                <a:lnTo>
                  <a:pt x="5689600" y="2726042"/>
                </a:lnTo>
                <a:lnTo>
                  <a:pt x="5702300" y="2714205"/>
                </a:lnTo>
                <a:close/>
              </a:path>
              <a:path w="6096000" h="5658484">
                <a:moveTo>
                  <a:pt x="5727700" y="2511276"/>
                </a:moveTo>
                <a:lnTo>
                  <a:pt x="5727700" y="2318156"/>
                </a:lnTo>
                <a:lnTo>
                  <a:pt x="5715000" y="2252963"/>
                </a:lnTo>
                <a:lnTo>
                  <a:pt x="5702300" y="2221634"/>
                </a:lnTo>
                <a:lnTo>
                  <a:pt x="5702300" y="2586218"/>
                </a:lnTo>
                <a:lnTo>
                  <a:pt x="5715000" y="2570287"/>
                </a:lnTo>
                <a:lnTo>
                  <a:pt x="5715000" y="2540914"/>
                </a:lnTo>
                <a:lnTo>
                  <a:pt x="5727700" y="2511276"/>
                </a:lnTo>
                <a:close/>
              </a:path>
              <a:path w="6096000" h="5658484">
                <a:moveTo>
                  <a:pt x="5715000" y="3867705"/>
                </a:moveTo>
                <a:lnTo>
                  <a:pt x="5715000" y="3793286"/>
                </a:lnTo>
                <a:lnTo>
                  <a:pt x="5702300" y="3784338"/>
                </a:lnTo>
                <a:lnTo>
                  <a:pt x="5702300" y="3884804"/>
                </a:lnTo>
                <a:lnTo>
                  <a:pt x="5715000" y="3867705"/>
                </a:lnTo>
                <a:close/>
              </a:path>
              <a:path w="6096000" h="5658484">
                <a:moveTo>
                  <a:pt x="5740400" y="2458351"/>
                </a:moveTo>
                <a:lnTo>
                  <a:pt x="5740400" y="2390178"/>
                </a:lnTo>
                <a:lnTo>
                  <a:pt x="5727700" y="2348445"/>
                </a:lnTo>
                <a:lnTo>
                  <a:pt x="5727700" y="2483275"/>
                </a:lnTo>
                <a:lnTo>
                  <a:pt x="5740400" y="2458351"/>
                </a:lnTo>
                <a:close/>
              </a:path>
              <a:path w="6096000" h="5658484">
                <a:moveTo>
                  <a:pt x="5778500" y="4081945"/>
                </a:moveTo>
                <a:lnTo>
                  <a:pt x="5765800" y="4078058"/>
                </a:lnTo>
                <a:lnTo>
                  <a:pt x="5765800" y="4082148"/>
                </a:lnTo>
                <a:lnTo>
                  <a:pt x="5778500" y="4081945"/>
                </a:lnTo>
                <a:close/>
              </a:path>
              <a:path w="6096000" h="5658484">
                <a:moveTo>
                  <a:pt x="5778500" y="4094403"/>
                </a:moveTo>
                <a:lnTo>
                  <a:pt x="5778500" y="4090847"/>
                </a:lnTo>
                <a:lnTo>
                  <a:pt x="5765800" y="4083824"/>
                </a:lnTo>
                <a:lnTo>
                  <a:pt x="5765800" y="4096613"/>
                </a:lnTo>
                <a:lnTo>
                  <a:pt x="5778500" y="4094403"/>
                </a:lnTo>
                <a:close/>
              </a:path>
              <a:path w="6096000" h="5658484">
                <a:moveTo>
                  <a:pt x="6096000" y="5657862"/>
                </a:moveTo>
                <a:lnTo>
                  <a:pt x="6096000" y="5656453"/>
                </a:lnTo>
                <a:lnTo>
                  <a:pt x="6083300" y="5650903"/>
                </a:lnTo>
                <a:lnTo>
                  <a:pt x="6083300" y="5643600"/>
                </a:lnTo>
                <a:lnTo>
                  <a:pt x="6070600" y="5613514"/>
                </a:lnTo>
                <a:lnTo>
                  <a:pt x="6070600" y="5595661"/>
                </a:lnTo>
                <a:lnTo>
                  <a:pt x="6057900" y="5578460"/>
                </a:lnTo>
                <a:lnTo>
                  <a:pt x="6057900" y="5266994"/>
                </a:lnTo>
                <a:lnTo>
                  <a:pt x="6045200" y="5260213"/>
                </a:lnTo>
                <a:lnTo>
                  <a:pt x="6045200" y="5147385"/>
                </a:lnTo>
                <a:lnTo>
                  <a:pt x="6032500" y="5128075"/>
                </a:lnTo>
                <a:lnTo>
                  <a:pt x="6019800" y="5109061"/>
                </a:lnTo>
                <a:lnTo>
                  <a:pt x="6007100" y="5095532"/>
                </a:lnTo>
                <a:lnTo>
                  <a:pt x="6007100" y="5060251"/>
                </a:lnTo>
                <a:lnTo>
                  <a:pt x="5994400" y="5036896"/>
                </a:lnTo>
                <a:lnTo>
                  <a:pt x="5994400" y="5025581"/>
                </a:lnTo>
                <a:lnTo>
                  <a:pt x="5981700" y="5009576"/>
                </a:lnTo>
                <a:lnTo>
                  <a:pt x="5969000" y="4994103"/>
                </a:lnTo>
                <a:lnTo>
                  <a:pt x="5969000" y="4984381"/>
                </a:lnTo>
                <a:lnTo>
                  <a:pt x="5943600" y="4924094"/>
                </a:lnTo>
                <a:lnTo>
                  <a:pt x="5905500" y="4880373"/>
                </a:lnTo>
                <a:lnTo>
                  <a:pt x="5892800" y="4845384"/>
                </a:lnTo>
                <a:lnTo>
                  <a:pt x="5880100" y="4813889"/>
                </a:lnTo>
                <a:lnTo>
                  <a:pt x="5880100" y="4726123"/>
                </a:lnTo>
                <a:lnTo>
                  <a:pt x="5867400" y="4703191"/>
                </a:lnTo>
                <a:lnTo>
                  <a:pt x="5867400" y="4666539"/>
                </a:lnTo>
                <a:lnTo>
                  <a:pt x="5854700" y="4658969"/>
                </a:lnTo>
                <a:lnTo>
                  <a:pt x="5854700" y="4583709"/>
                </a:lnTo>
                <a:lnTo>
                  <a:pt x="5829300" y="4535093"/>
                </a:lnTo>
                <a:lnTo>
                  <a:pt x="5829300" y="4499571"/>
                </a:lnTo>
                <a:lnTo>
                  <a:pt x="5803900" y="4478515"/>
                </a:lnTo>
                <a:lnTo>
                  <a:pt x="5803900" y="4450651"/>
                </a:lnTo>
                <a:lnTo>
                  <a:pt x="5791200" y="4440673"/>
                </a:lnTo>
                <a:lnTo>
                  <a:pt x="5791200" y="4255694"/>
                </a:lnTo>
                <a:lnTo>
                  <a:pt x="5778500" y="4242460"/>
                </a:lnTo>
                <a:lnTo>
                  <a:pt x="5778500" y="4147743"/>
                </a:lnTo>
                <a:lnTo>
                  <a:pt x="5765800" y="4143336"/>
                </a:lnTo>
                <a:lnTo>
                  <a:pt x="5765800" y="5657862"/>
                </a:lnTo>
                <a:lnTo>
                  <a:pt x="6096000" y="5657862"/>
                </a:lnTo>
                <a:close/>
              </a:path>
              <a:path w="6096000" h="5658484">
                <a:moveTo>
                  <a:pt x="5803900" y="4326382"/>
                </a:moveTo>
                <a:lnTo>
                  <a:pt x="5803900" y="4312999"/>
                </a:lnTo>
                <a:lnTo>
                  <a:pt x="5791200" y="4298619"/>
                </a:lnTo>
                <a:lnTo>
                  <a:pt x="5791200" y="4340078"/>
                </a:lnTo>
                <a:lnTo>
                  <a:pt x="5803900" y="4326382"/>
                </a:lnTo>
                <a:close/>
              </a:path>
              <a:path w="6096000" h="5658484">
                <a:moveTo>
                  <a:pt x="5803900" y="4355401"/>
                </a:moveTo>
                <a:lnTo>
                  <a:pt x="5791200" y="4340078"/>
                </a:lnTo>
                <a:lnTo>
                  <a:pt x="5791200" y="4382439"/>
                </a:lnTo>
                <a:lnTo>
                  <a:pt x="5803900" y="4355401"/>
                </a:lnTo>
                <a:close/>
              </a:path>
              <a:path w="6096000" h="5658484">
                <a:moveTo>
                  <a:pt x="6070600" y="5219230"/>
                </a:moveTo>
                <a:lnTo>
                  <a:pt x="6057900" y="5215648"/>
                </a:lnTo>
                <a:lnTo>
                  <a:pt x="6057900" y="5179250"/>
                </a:lnTo>
                <a:lnTo>
                  <a:pt x="6045200" y="5180063"/>
                </a:lnTo>
                <a:lnTo>
                  <a:pt x="6045200" y="5255806"/>
                </a:lnTo>
                <a:lnTo>
                  <a:pt x="6057900" y="5252478"/>
                </a:lnTo>
                <a:lnTo>
                  <a:pt x="6070600" y="5219230"/>
                </a:lnTo>
                <a:close/>
              </a:path>
              <a:path w="6096000" h="5658484">
                <a:moveTo>
                  <a:pt x="6070600" y="5185879"/>
                </a:moveTo>
                <a:lnTo>
                  <a:pt x="6070600" y="5185536"/>
                </a:lnTo>
                <a:lnTo>
                  <a:pt x="6057900" y="5184089"/>
                </a:lnTo>
                <a:lnTo>
                  <a:pt x="6057900" y="5215648"/>
                </a:lnTo>
                <a:lnTo>
                  <a:pt x="6070600" y="5185879"/>
                </a:lnTo>
                <a:close/>
              </a:path>
              <a:path w="6096000" h="5658484">
                <a:moveTo>
                  <a:pt x="6070600" y="5503506"/>
                </a:moveTo>
                <a:lnTo>
                  <a:pt x="6070600" y="5365343"/>
                </a:lnTo>
                <a:lnTo>
                  <a:pt x="6057900" y="5268468"/>
                </a:lnTo>
                <a:lnTo>
                  <a:pt x="6057900" y="5534545"/>
                </a:lnTo>
                <a:lnTo>
                  <a:pt x="6070600" y="5503506"/>
                </a:lnTo>
                <a:close/>
              </a:path>
              <a:path w="6096000" h="5658484">
                <a:moveTo>
                  <a:pt x="6069895" y="5551891"/>
                </a:moveTo>
                <a:lnTo>
                  <a:pt x="6057900" y="5547083"/>
                </a:lnTo>
                <a:lnTo>
                  <a:pt x="6057900" y="5578460"/>
                </a:lnTo>
                <a:lnTo>
                  <a:pt x="6069895" y="5551891"/>
                </a:lnTo>
                <a:close/>
              </a:path>
              <a:path w="6096000" h="5658484">
                <a:moveTo>
                  <a:pt x="6070600" y="5552173"/>
                </a:moveTo>
                <a:lnTo>
                  <a:pt x="6070600" y="5550331"/>
                </a:lnTo>
                <a:lnTo>
                  <a:pt x="6069895" y="5551891"/>
                </a:lnTo>
                <a:lnTo>
                  <a:pt x="6070600" y="5552173"/>
                </a:lnTo>
                <a:close/>
              </a:path>
            </a:pathLst>
          </a:custGeom>
          <a:solidFill>
            <a:srgbClr val="ECEB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11199" y="6111633"/>
            <a:ext cx="1129690" cy="35519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45773" y="2375844"/>
            <a:ext cx="3886835" cy="27419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26060" algn="just">
              <a:lnSpc>
                <a:spcPct val="102400"/>
              </a:lnSpc>
              <a:spcBef>
                <a:spcPts val="90"/>
              </a:spcBef>
            </a:pPr>
            <a:r>
              <a:rPr sz="1450" b="1" spc="75" dirty="0">
                <a:solidFill>
                  <a:srgbClr val="231F20"/>
                </a:solidFill>
                <a:latin typeface="Calibri"/>
                <a:cs typeface="Calibri"/>
              </a:rPr>
              <a:t>BAKUGAN,</a:t>
            </a:r>
            <a:r>
              <a:rPr sz="145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9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45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95" dirty="0">
                <a:solidFill>
                  <a:srgbClr val="231F20"/>
                </a:solidFill>
                <a:latin typeface="Calibri"/>
                <a:cs typeface="Calibri"/>
              </a:rPr>
              <a:t>Japanese</a:t>
            </a:r>
            <a:r>
              <a:rPr sz="145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75" dirty="0">
                <a:solidFill>
                  <a:srgbClr val="231F20"/>
                </a:solidFill>
                <a:latin typeface="Calibri"/>
                <a:cs typeface="Calibri"/>
              </a:rPr>
              <a:t>animated</a:t>
            </a:r>
            <a:r>
              <a:rPr sz="145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60" dirty="0">
                <a:solidFill>
                  <a:srgbClr val="231F20"/>
                </a:solidFill>
                <a:latin typeface="Calibri"/>
                <a:cs typeface="Calibri"/>
              </a:rPr>
              <a:t>television </a:t>
            </a:r>
            <a:r>
              <a:rPr sz="1450" b="1" spc="105" dirty="0">
                <a:solidFill>
                  <a:srgbClr val="231F20"/>
                </a:solidFill>
                <a:latin typeface="Calibri"/>
                <a:cs typeface="Calibri"/>
              </a:rPr>
              <a:t>series</a:t>
            </a:r>
            <a:r>
              <a:rPr sz="1450" b="1" spc="2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85" dirty="0">
                <a:solidFill>
                  <a:srgbClr val="231F20"/>
                </a:solidFill>
                <a:latin typeface="Calibri"/>
                <a:cs typeface="Calibri"/>
              </a:rPr>
              <a:t>produced</a:t>
            </a:r>
            <a:r>
              <a:rPr sz="1450" b="1" spc="2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55" dirty="0">
                <a:solidFill>
                  <a:srgbClr val="231F20"/>
                </a:solidFill>
                <a:latin typeface="Calibri"/>
                <a:cs typeface="Calibri"/>
              </a:rPr>
              <a:t>by</a:t>
            </a:r>
            <a:r>
              <a:rPr sz="1450" b="1" spc="2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55" dirty="0">
                <a:solidFill>
                  <a:srgbClr val="231F20"/>
                </a:solidFill>
                <a:latin typeface="Calibri"/>
                <a:cs typeface="Calibri"/>
              </a:rPr>
              <a:t>TMS</a:t>
            </a:r>
            <a:r>
              <a:rPr sz="1450" b="1" spc="2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70" dirty="0">
                <a:solidFill>
                  <a:srgbClr val="231F20"/>
                </a:solidFill>
                <a:latin typeface="Calibri"/>
                <a:cs typeface="Calibri"/>
              </a:rPr>
              <a:t>Entertainment</a:t>
            </a:r>
            <a:r>
              <a:rPr sz="1450" b="1" spc="2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6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450" b="1" spc="85" dirty="0">
                <a:solidFill>
                  <a:srgbClr val="231F20"/>
                </a:solidFill>
                <a:latin typeface="Calibri"/>
                <a:cs typeface="Calibri"/>
              </a:rPr>
              <a:t>Japan</a:t>
            </a:r>
            <a:r>
              <a:rPr sz="1450" b="1" spc="2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85" dirty="0">
                <a:solidFill>
                  <a:srgbClr val="231F20"/>
                </a:solidFill>
                <a:latin typeface="Calibri"/>
                <a:cs typeface="Calibri"/>
              </a:rPr>
              <a:t>Vistec,</a:t>
            </a:r>
            <a:r>
              <a:rPr sz="1450" b="1" spc="2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75" dirty="0">
                <a:solidFill>
                  <a:srgbClr val="231F20"/>
                </a:solidFill>
                <a:latin typeface="Calibri"/>
                <a:cs typeface="Calibri"/>
              </a:rPr>
              <a:t>debuted</a:t>
            </a:r>
            <a:r>
              <a:rPr sz="1450" b="1" spc="2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6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450" b="1" spc="2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libri"/>
                <a:cs typeface="Calibri"/>
              </a:rPr>
              <a:t>2007</a:t>
            </a:r>
            <a:r>
              <a:rPr sz="1450" b="1" spc="2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5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450" b="1" spc="2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85" dirty="0">
                <a:solidFill>
                  <a:srgbClr val="231F20"/>
                </a:solidFill>
                <a:latin typeface="Calibri"/>
                <a:cs typeface="Calibri"/>
              </a:rPr>
              <a:t>Japan</a:t>
            </a:r>
            <a:r>
              <a:rPr sz="1450" b="1" spc="2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6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450" b="1" spc="95" dirty="0">
                <a:solidFill>
                  <a:srgbClr val="231F20"/>
                </a:solidFill>
                <a:latin typeface="Calibri"/>
                <a:cs typeface="Calibri"/>
              </a:rPr>
              <a:t>soon</a:t>
            </a:r>
            <a:r>
              <a:rPr sz="1450" b="1" spc="3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110" dirty="0">
                <a:solidFill>
                  <a:srgbClr val="231F20"/>
                </a:solidFill>
                <a:latin typeface="Calibri"/>
                <a:cs typeface="Calibri"/>
              </a:rPr>
              <a:t>became</a:t>
            </a:r>
            <a:r>
              <a:rPr sz="1450" b="1" spc="3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75" dirty="0">
                <a:solidFill>
                  <a:srgbClr val="231F20"/>
                </a:solidFill>
                <a:latin typeface="Calibri"/>
                <a:cs typeface="Calibri"/>
              </a:rPr>
              <a:t>popular</a:t>
            </a:r>
            <a:r>
              <a:rPr sz="1450" b="1" spc="3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5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450" b="1" spc="3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6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450" b="1" spc="3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65" dirty="0">
                <a:solidFill>
                  <a:srgbClr val="231F20"/>
                </a:solidFill>
                <a:latin typeface="Calibri"/>
                <a:cs typeface="Calibri"/>
              </a:rPr>
              <a:t>United</a:t>
            </a:r>
            <a:r>
              <a:rPr sz="1450" b="1" spc="3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90" dirty="0">
                <a:solidFill>
                  <a:srgbClr val="231F20"/>
                </a:solidFill>
                <a:latin typeface="Calibri"/>
                <a:cs typeface="Calibri"/>
              </a:rPr>
              <a:t>States </a:t>
            </a:r>
            <a:r>
              <a:rPr sz="1450" b="1" spc="8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450" b="1" spc="2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110" dirty="0">
                <a:solidFill>
                  <a:srgbClr val="231F20"/>
                </a:solidFill>
                <a:latin typeface="Calibri"/>
                <a:cs typeface="Calibri"/>
              </a:rPr>
              <a:t>Canada.</a:t>
            </a:r>
            <a:r>
              <a:rPr sz="1450" b="1" spc="2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70" dirty="0">
                <a:solidFill>
                  <a:srgbClr val="231F20"/>
                </a:solidFill>
                <a:latin typeface="Calibri"/>
                <a:cs typeface="Calibri"/>
              </a:rPr>
              <a:t>Not</a:t>
            </a:r>
            <a:r>
              <a:rPr sz="1450" b="1" spc="2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70" dirty="0">
                <a:solidFill>
                  <a:srgbClr val="231F20"/>
                </a:solidFill>
                <a:latin typeface="Calibri"/>
                <a:cs typeface="Calibri"/>
              </a:rPr>
              <a:t>surprisingly,</a:t>
            </a:r>
            <a:r>
              <a:rPr sz="1450" b="1" spc="2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libri"/>
                <a:cs typeface="Calibri"/>
              </a:rPr>
              <a:t>it</a:t>
            </a:r>
            <a:r>
              <a:rPr sz="1450" b="1" spc="2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95" dirty="0">
                <a:solidFill>
                  <a:srgbClr val="231F20"/>
                </a:solidFill>
                <a:latin typeface="Calibri"/>
                <a:cs typeface="Calibri"/>
              </a:rPr>
              <a:t>spawned</a:t>
            </a:r>
            <a:r>
              <a:rPr sz="1450" b="1" spc="2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4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450" b="1" spc="70" dirty="0">
                <a:solidFill>
                  <a:srgbClr val="231F20"/>
                </a:solidFill>
                <a:latin typeface="Calibri"/>
                <a:cs typeface="Calibri"/>
              </a:rPr>
              <a:t>line</a:t>
            </a:r>
            <a:r>
              <a:rPr sz="1450" b="1" spc="10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450" b="1" spc="105" dirty="0">
                <a:solidFill>
                  <a:srgbClr val="231F20"/>
                </a:solidFill>
                <a:latin typeface="Calibri"/>
                <a:cs typeface="Calibri"/>
              </a:rPr>
              <a:t> licensed</a:t>
            </a:r>
            <a:r>
              <a:rPr sz="1450" b="1" spc="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110" dirty="0">
                <a:solidFill>
                  <a:srgbClr val="231F20"/>
                </a:solidFill>
                <a:latin typeface="Calibri"/>
                <a:cs typeface="Calibri"/>
              </a:rPr>
              <a:t>games</a:t>
            </a:r>
            <a:r>
              <a:rPr sz="1450" b="1" spc="9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90" dirty="0">
                <a:solidFill>
                  <a:srgbClr val="231F20"/>
                </a:solidFill>
                <a:latin typeface="Calibri"/>
                <a:cs typeface="Calibri"/>
              </a:rPr>
              <a:t>led</a:t>
            </a:r>
            <a:r>
              <a:rPr sz="1450" b="1" spc="9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55" dirty="0">
                <a:solidFill>
                  <a:srgbClr val="231F20"/>
                </a:solidFill>
                <a:latin typeface="Calibri"/>
                <a:cs typeface="Calibri"/>
              </a:rPr>
              <a:t>by</a:t>
            </a:r>
            <a:r>
              <a:rPr sz="1450" b="1" spc="95" dirty="0">
                <a:solidFill>
                  <a:srgbClr val="231F20"/>
                </a:solidFill>
                <a:latin typeface="Calibri"/>
                <a:cs typeface="Calibri"/>
              </a:rPr>
              <a:t> Spin</a:t>
            </a:r>
            <a:r>
              <a:rPr sz="1450" b="1" spc="10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60" dirty="0">
                <a:solidFill>
                  <a:srgbClr val="231F20"/>
                </a:solidFill>
                <a:latin typeface="Calibri"/>
                <a:cs typeface="Calibri"/>
              </a:rPr>
              <a:t>Master</a:t>
            </a:r>
            <a:r>
              <a:rPr sz="1450" b="1" spc="9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120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450" b="1" spc="80" dirty="0">
                <a:solidFill>
                  <a:srgbClr val="231F20"/>
                </a:solidFill>
                <a:latin typeface="Calibri"/>
                <a:cs typeface="Calibri"/>
              </a:rPr>
              <a:t>its</a:t>
            </a:r>
            <a:r>
              <a:rPr sz="1450" b="1" spc="365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50" b="1" spc="70" dirty="0">
                <a:solidFill>
                  <a:srgbClr val="231F20"/>
                </a:solidFill>
                <a:latin typeface="Calibri"/>
                <a:cs typeface="Calibri"/>
              </a:rPr>
              <a:t>major</a:t>
            </a:r>
            <a:r>
              <a:rPr sz="1450" b="1" spc="370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libri"/>
                <a:cs typeface="Calibri"/>
              </a:rPr>
              <a:t>toy</a:t>
            </a:r>
            <a:r>
              <a:rPr sz="1450" b="1" spc="370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50" b="1" spc="95" dirty="0">
                <a:solidFill>
                  <a:srgbClr val="231F20"/>
                </a:solidFill>
                <a:latin typeface="Calibri"/>
                <a:cs typeface="Calibri"/>
              </a:rPr>
              <a:t>licensee.</a:t>
            </a:r>
            <a:r>
              <a:rPr sz="1450" b="1" spc="380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50" b="1" spc="65" dirty="0">
                <a:solidFill>
                  <a:srgbClr val="231F20"/>
                </a:solidFill>
                <a:latin typeface="Calibri"/>
                <a:cs typeface="Calibri"/>
              </a:rPr>
              <a:t>Other</a:t>
            </a:r>
            <a:r>
              <a:rPr sz="1450" b="1" spc="365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50" b="1" spc="95" dirty="0">
                <a:solidFill>
                  <a:srgbClr val="231F20"/>
                </a:solidFill>
                <a:latin typeface="Calibri"/>
                <a:cs typeface="Calibri"/>
              </a:rPr>
              <a:t>licensed </a:t>
            </a:r>
            <a:r>
              <a:rPr sz="1450" b="1" spc="85" dirty="0">
                <a:solidFill>
                  <a:srgbClr val="231F20"/>
                </a:solidFill>
                <a:latin typeface="Calibri"/>
                <a:cs typeface="Calibri"/>
              </a:rPr>
              <a:t>products</a:t>
            </a:r>
            <a:r>
              <a:rPr sz="1450" b="1" spc="2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90" dirty="0">
                <a:solidFill>
                  <a:srgbClr val="231F20"/>
                </a:solidFill>
                <a:latin typeface="Calibri"/>
                <a:cs typeface="Calibri"/>
              </a:rPr>
              <a:t>included</a:t>
            </a:r>
            <a:r>
              <a:rPr sz="1450" b="1" spc="25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70" dirty="0">
                <a:solidFill>
                  <a:srgbClr val="231F20"/>
                </a:solidFill>
                <a:latin typeface="Calibri"/>
                <a:cs typeface="Calibri"/>
              </a:rPr>
              <a:t>branded</a:t>
            </a:r>
            <a:r>
              <a:rPr sz="1450" b="1" spc="2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60" dirty="0">
                <a:solidFill>
                  <a:srgbClr val="231F20"/>
                </a:solidFill>
                <a:latin typeface="Calibri"/>
                <a:cs typeface="Calibri"/>
              </a:rPr>
              <a:t>digital</a:t>
            </a:r>
            <a:r>
              <a:rPr sz="1450" b="1" spc="25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90" dirty="0">
                <a:solidFill>
                  <a:srgbClr val="231F20"/>
                </a:solidFill>
                <a:latin typeface="Calibri"/>
                <a:cs typeface="Calibri"/>
              </a:rPr>
              <a:t>cameras, </a:t>
            </a:r>
            <a:r>
              <a:rPr sz="1450" b="1" spc="85" dirty="0">
                <a:solidFill>
                  <a:srgbClr val="231F20"/>
                </a:solidFill>
                <a:latin typeface="Calibri"/>
                <a:cs typeface="Calibri"/>
              </a:rPr>
              <a:t>alarm</a:t>
            </a:r>
            <a:r>
              <a:rPr sz="1450" b="1" spc="1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130" dirty="0">
                <a:solidFill>
                  <a:srgbClr val="231F20"/>
                </a:solidFill>
                <a:latin typeface="Calibri"/>
                <a:cs typeface="Calibri"/>
              </a:rPr>
              <a:t>clocks</a:t>
            </a:r>
            <a:r>
              <a:rPr sz="1450" b="1" spc="1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9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450" b="1" spc="1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55" dirty="0">
                <a:solidFill>
                  <a:srgbClr val="231F20"/>
                </a:solidFill>
                <a:latin typeface="Calibri"/>
                <a:cs typeface="Calibri"/>
              </a:rPr>
              <a:t>other</a:t>
            </a:r>
            <a:r>
              <a:rPr sz="1450" b="1" spc="1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90" dirty="0">
                <a:solidFill>
                  <a:srgbClr val="231F20"/>
                </a:solidFill>
                <a:latin typeface="Calibri"/>
                <a:cs typeface="Calibri"/>
              </a:rPr>
              <a:t>electronic</a:t>
            </a:r>
            <a:r>
              <a:rPr sz="1450" b="1" spc="1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80" dirty="0">
                <a:solidFill>
                  <a:srgbClr val="231F20"/>
                </a:solidFill>
                <a:latin typeface="Calibri"/>
                <a:cs typeface="Calibri"/>
              </a:rPr>
              <a:t>products. </a:t>
            </a:r>
            <a:r>
              <a:rPr sz="1450" b="1" spc="75" dirty="0">
                <a:solidFill>
                  <a:srgbClr val="231F20"/>
                </a:solidFill>
                <a:latin typeface="Calibri"/>
                <a:cs typeface="Calibri"/>
              </a:rPr>
              <a:t>BAKUGAN</a:t>
            </a:r>
            <a:r>
              <a:rPr sz="1450" b="1" spc="3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105" dirty="0">
                <a:solidFill>
                  <a:srgbClr val="231F20"/>
                </a:solidFill>
                <a:latin typeface="Calibri"/>
                <a:cs typeface="Calibri"/>
              </a:rPr>
              <a:t>was</a:t>
            </a:r>
            <a:r>
              <a:rPr sz="1450" b="1" spc="3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105" dirty="0">
                <a:solidFill>
                  <a:srgbClr val="231F20"/>
                </a:solidFill>
                <a:latin typeface="Calibri"/>
                <a:cs typeface="Calibri"/>
              </a:rPr>
              <a:t>selected</a:t>
            </a:r>
            <a:r>
              <a:rPr sz="1450" b="1" spc="3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55" dirty="0">
                <a:solidFill>
                  <a:srgbClr val="231F20"/>
                </a:solidFill>
                <a:latin typeface="Calibri"/>
                <a:cs typeface="Calibri"/>
              </a:rPr>
              <a:t>by</a:t>
            </a:r>
            <a:r>
              <a:rPr sz="1450" b="1" spc="3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libri"/>
                <a:cs typeface="Calibri"/>
              </a:rPr>
              <a:t>LIMA</a:t>
            </a:r>
            <a:r>
              <a:rPr sz="1450" b="1" spc="3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5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450" b="1" spc="3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libri"/>
                <a:cs typeface="Calibri"/>
              </a:rPr>
              <a:t>2009</a:t>
            </a:r>
            <a:r>
              <a:rPr sz="1450" b="1" spc="3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120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450" b="1" spc="6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450" b="1" spc="90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50" b="1" spc="95" dirty="0">
                <a:solidFill>
                  <a:srgbClr val="231F20"/>
                </a:solidFill>
                <a:latin typeface="Calibri"/>
                <a:cs typeface="Calibri"/>
              </a:rPr>
              <a:t>Best  </a:t>
            </a:r>
            <a:r>
              <a:rPr sz="1450" b="1" spc="65" dirty="0">
                <a:solidFill>
                  <a:srgbClr val="231F20"/>
                </a:solidFill>
                <a:latin typeface="Calibri"/>
                <a:cs typeface="Calibri"/>
              </a:rPr>
              <a:t>Overall</a:t>
            </a:r>
            <a:r>
              <a:rPr sz="1450" b="1" spc="100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50" b="1" spc="114" dirty="0">
                <a:solidFill>
                  <a:srgbClr val="231F20"/>
                </a:solidFill>
                <a:latin typeface="Calibri"/>
                <a:cs typeface="Calibri"/>
              </a:rPr>
              <a:t>Licensed</a:t>
            </a:r>
            <a:r>
              <a:rPr sz="1450" b="1" spc="100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50" b="1" spc="65" dirty="0">
                <a:solidFill>
                  <a:srgbClr val="231F20"/>
                </a:solidFill>
                <a:latin typeface="Calibri"/>
                <a:cs typeface="Calibri"/>
              </a:rPr>
              <a:t>Program</a:t>
            </a:r>
            <a:r>
              <a:rPr sz="1450" b="1" spc="95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450" b="1" spc="100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50" b="1" spc="3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450" b="1" spc="-10" dirty="0">
                <a:solidFill>
                  <a:srgbClr val="231F20"/>
                </a:solidFill>
                <a:latin typeface="Calibri"/>
                <a:cs typeface="Calibri"/>
              </a:rPr>
              <a:t>Year.</a:t>
            </a:r>
            <a:endParaRPr sz="145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82854" y="2903931"/>
            <a:ext cx="2476042" cy="1741881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771" rIns="0" bIns="0" rtlCol="0">
            <a:spAutoFit/>
          </a:bodyPr>
          <a:lstStyle/>
          <a:p>
            <a:pPr marL="2071370" marR="5080" indent="-866775">
              <a:lnSpc>
                <a:spcPct val="101499"/>
              </a:lnSpc>
              <a:spcBef>
                <a:spcPts val="95"/>
              </a:spcBef>
            </a:pPr>
            <a:r>
              <a:rPr dirty="0"/>
              <a:t>BAKUGAN</a:t>
            </a:r>
            <a:r>
              <a:rPr spc="55" dirty="0"/>
              <a:t> </a:t>
            </a:r>
            <a:r>
              <a:rPr dirty="0"/>
              <a:t>TV</a:t>
            </a:r>
            <a:r>
              <a:rPr spc="60" dirty="0"/>
              <a:t> </a:t>
            </a:r>
            <a:r>
              <a:rPr spc="-10" dirty="0"/>
              <a:t>SERIES </a:t>
            </a:r>
            <a:r>
              <a:rPr spc="-20" dirty="0"/>
              <a:t>2007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39464" y="1057275"/>
            <a:ext cx="6219190" cy="5658485"/>
            <a:chOff x="3839464" y="1057275"/>
            <a:chExt cx="6219190" cy="5658485"/>
          </a:xfrm>
        </p:grpSpPr>
        <p:sp>
          <p:nvSpPr>
            <p:cNvPr id="3" name="object 3"/>
            <p:cNvSpPr/>
            <p:nvPr/>
          </p:nvSpPr>
          <p:spPr>
            <a:xfrm>
              <a:off x="3839464" y="1057275"/>
              <a:ext cx="6219190" cy="5658485"/>
            </a:xfrm>
            <a:custGeom>
              <a:avLst/>
              <a:gdLst/>
              <a:ahLst/>
              <a:cxnLst/>
              <a:rect l="l" t="t" r="r" b="b"/>
              <a:pathLst>
                <a:path w="6219190" h="5658484">
                  <a:moveTo>
                    <a:pt x="6218936" y="5657862"/>
                  </a:moveTo>
                  <a:lnTo>
                    <a:pt x="6218936" y="0"/>
                  </a:lnTo>
                  <a:lnTo>
                    <a:pt x="302171" y="0"/>
                  </a:lnTo>
                  <a:lnTo>
                    <a:pt x="308038" y="32067"/>
                  </a:lnTo>
                  <a:lnTo>
                    <a:pt x="313385" y="63703"/>
                  </a:lnTo>
                  <a:lnTo>
                    <a:pt x="318096" y="65798"/>
                  </a:lnTo>
                  <a:lnTo>
                    <a:pt x="318096" y="69989"/>
                  </a:lnTo>
                  <a:lnTo>
                    <a:pt x="316115" y="77749"/>
                  </a:lnTo>
                  <a:lnTo>
                    <a:pt x="324920" y="121302"/>
                  </a:lnTo>
                  <a:lnTo>
                    <a:pt x="341636" y="162255"/>
                  </a:lnTo>
                  <a:lnTo>
                    <a:pt x="354284" y="194978"/>
                  </a:lnTo>
                  <a:lnTo>
                    <a:pt x="350888" y="213842"/>
                  </a:lnTo>
                  <a:lnTo>
                    <a:pt x="348357" y="229338"/>
                  </a:lnTo>
                  <a:lnTo>
                    <a:pt x="342879" y="252634"/>
                  </a:lnTo>
                  <a:lnTo>
                    <a:pt x="338342" y="279350"/>
                  </a:lnTo>
                  <a:lnTo>
                    <a:pt x="338632" y="305104"/>
                  </a:lnTo>
                  <a:lnTo>
                    <a:pt x="343747" y="322749"/>
                  </a:lnTo>
                  <a:lnTo>
                    <a:pt x="344176" y="351404"/>
                  </a:lnTo>
                  <a:lnTo>
                    <a:pt x="342776" y="380823"/>
                  </a:lnTo>
                  <a:lnTo>
                    <a:pt x="342404" y="400761"/>
                  </a:lnTo>
                  <a:lnTo>
                    <a:pt x="345700" y="405567"/>
                  </a:lnTo>
                  <a:lnTo>
                    <a:pt x="347133" y="414320"/>
                  </a:lnTo>
                  <a:lnTo>
                    <a:pt x="348792" y="422722"/>
                  </a:lnTo>
                  <a:lnTo>
                    <a:pt x="352767" y="426478"/>
                  </a:lnTo>
                  <a:lnTo>
                    <a:pt x="354558" y="426123"/>
                  </a:lnTo>
                  <a:lnTo>
                    <a:pt x="358965" y="428840"/>
                  </a:lnTo>
                  <a:lnTo>
                    <a:pt x="359168" y="436600"/>
                  </a:lnTo>
                  <a:lnTo>
                    <a:pt x="355396" y="440791"/>
                  </a:lnTo>
                  <a:lnTo>
                    <a:pt x="358270" y="452643"/>
                  </a:lnTo>
                  <a:lnTo>
                    <a:pt x="358393" y="458397"/>
                  </a:lnTo>
                  <a:lnTo>
                    <a:pt x="355714" y="465200"/>
                  </a:lnTo>
                  <a:lnTo>
                    <a:pt x="358773" y="474412"/>
                  </a:lnTo>
                  <a:lnTo>
                    <a:pt x="363464" y="483193"/>
                  </a:lnTo>
                  <a:lnTo>
                    <a:pt x="366112" y="491779"/>
                  </a:lnTo>
                  <a:lnTo>
                    <a:pt x="363042" y="500405"/>
                  </a:lnTo>
                  <a:lnTo>
                    <a:pt x="369881" y="512187"/>
                  </a:lnTo>
                  <a:lnTo>
                    <a:pt x="369949" y="531336"/>
                  </a:lnTo>
                  <a:lnTo>
                    <a:pt x="367719" y="553590"/>
                  </a:lnTo>
                  <a:lnTo>
                    <a:pt x="367664" y="574687"/>
                  </a:lnTo>
                  <a:lnTo>
                    <a:pt x="374950" y="608715"/>
                  </a:lnTo>
                  <a:lnTo>
                    <a:pt x="377021" y="642416"/>
                  </a:lnTo>
                  <a:lnTo>
                    <a:pt x="381431" y="671774"/>
                  </a:lnTo>
                  <a:lnTo>
                    <a:pt x="395732" y="692772"/>
                  </a:lnTo>
                  <a:lnTo>
                    <a:pt x="393304" y="725261"/>
                  </a:lnTo>
                  <a:lnTo>
                    <a:pt x="395046" y="754746"/>
                  </a:lnTo>
                  <a:lnTo>
                    <a:pt x="398493" y="782267"/>
                  </a:lnTo>
                  <a:lnTo>
                    <a:pt x="401180" y="808863"/>
                  </a:lnTo>
                  <a:lnTo>
                    <a:pt x="401903" y="819870"/>
                  </a:lnTo>
                  <a:lnTo>
                    <a:pt x="400515" y="829648"/>
                  </a:lnTo>
                  <a:lnTo>
                    <a:pt x="400167" y="838932"/>
                  </a:lnTo>
                  <a:lnTo>
                    <a:pt x="404012" y="848461"/>
                  </a:lnTo>
                  <a:lnTo>
                    <a:pt x="404846" y="878044"/>
                  </a:lnTo>
                  <a:lnTo>
                    <a:pt x="406582" y="916151"/>
                  </a:lnTo>
                  <a:lnTo>
                    <a:pt x="402896" y="958027"/>
                  </a:lnTo>
                  <a:lnTo>
                    <a:pt x="387464" y="998918"/>
                  </a:lnTo>
                  <a:lnTo>
                    <a:pt x="345135" y="1138593"/>
                  </a:lnTo>
                  <a:lnTo>
                    <a:pt x="328356" y="1184430"/>
                  </a:lnTo>
                  <a:lnTo>
                    <a:pt x="322634" y="1200650"/>
                  </a:lnTo>
                  <a:lnTo>
                    <a:pt x="317474" y="1217066"/>
                  </a:lnTo>
                  <a:lnTo>
                    <a:pt x="317053" y="1231589"/>
                  </a:lnTo>
                  <a:lnTo>
                    <a:pt x="318114" y="1245631"/>
                  </a:lnTo>
                  <a:lnTo>
                    <a:pt x="318487" y="1261107"/>
                  </a:lnTo>
                  <a:lnTo>
                    <a:pt x="316001" y="1279931"/>
                  </a:lnTo>
                  <a:lnTo>
                    <a:pt x="314934" y="1293090"/>
                  </a:lnTo>
                  <a:lnTo>
                    <a:pt x="311470" y="1308507"/>
                  </a:lnTo>
                  <a:lnTo>
                    <a:pt x="307811" y="1323099"/>
                  </a:lnTo>
                  <a:lnTo>
                    <a:pt x="306057" y="1333741"/>
                  </a:lnTo>
                  <a:lnTo>
                    <a:pt x="304304" y="1333715"/>
                  </a:lnTo>
                  <a:lnTo>
                    <a:pt x="302971" y="1338872"/>
                  </a:lnTo>
                  <a:lnTo>
                    <a:pt x="303949" y="1341323"/>
                  </a:lnTo>
                  <a:lnTo>
                    <a:pt x="302170" y="1363891"/>
                  </a:lnTo>
                  <a:lnTo>
                    <a:pt x="298673" y="1370260"/>
                  </a:lnTo>
                  <a:lnTo>
                    <a:pt x="296217" y="1373580"/>
                  </a:lnTo>
                  <a:lnTo>
                    <a:pt x="297561" y="1387005"/>
                  </a:lnTo>
                  <a:lnTo>
                    <a:pt x="294478" y="1396783"/>
                  </a:lnTo>
                  <a:lnTo>
                    <a:pt x="288615" y="1401864"/>
                  </a:lnTo>
                  <a:lnTo>
                    <a:pt x="284107" y="1407611"/>
                  </a:lnTo>
                  <a:lnTo>
                    <a:pt x="285089" y="1419390"/>
                  </a:lnTo>
                  <a:lnTo>
                    <a:pt x="282258" y="1434134"/>
                  </a:lnTo>
                  <a:lnTo>
                    <a:pt x="278779" y="1446906"/>
                  </a:lnTo>
                  <a:lnTo>
                    <a:pt x="276283" y="1459775"/>
                  </a:lnTo>
                  <a:lnTo>
                    <a:pt x="276402" y="1474812"/>
                  </a:lnTo>
                  <a:lnTo>
                    <a:pt x="274164" y="1489557"/>
                  </a:lnTo>
                  <a:lnTo>
                    <a:pt x="271700" y="1503348"/>
                  </a:lnTo>
                  <a:lnTo>
                    <a:pt x="269726" y="1516727"/>
                  </a:lnTo>
                  <a:lnTo>
                    <a:pt x="268960" y="1530235"/>
                  </a:lnTo>
                  <a:lnTo>
                    <a:pt x="265925" y="1536319"/>
                  </a:lnTo>
                  <a:lnTo>
                    <a:pt x="264248" y="1542605"/>
                  </a:lnTo>
                  <a:lnTo>
                    <a:pt x="266865" y="1550670"/>
                  </a:lnTo>
                  <a:lnTo>
                    <a:pt x="256806" y="1608924"/>
                  </a:lnTo>
                  <a:lnTo>
                    <a:pt x="256832" y="1612049"/>
                  </a:lnTo>
                  <a:lnTo>
                    <a:pt x="257428" y="1613001"/>
                  </a:lnTo>
                  <a:lnTo>
                    <a:pt x="258838" y="1613001"/>
                  </a:lnTo>
                  <a:lnTo>
                    <a:pt x="261594" y="1610829"/>
                  </a:lnTo>
                  <a:lnTo>
                    <a:pt x="262610" y="1610829"/>
                  </a:lnTo>
                  <a:lnTo>
                    <a:pt x="262877" y="1611642"/>
                  </a:lnTo>
                  <a:lnTo>
                    <a:pt x="262572" y="1614271"/>
                  </a:lnTo>
                  <a:lnTo>
                    <a:pt x="261192" y="1620089"/>
                  </a:lnTo>
                  <a:lnTo>
                    <a:pt x="262633" y="1630239"/>
                  </a:lnTo>
                  <a:lnTo>
                    <a:pt x="260896" y="1636064"/>
                  </a:lnTo>
                  <a:lnTo>
                    <a:pt x="260108" y="1635302"/>
                  </a:lnTo>
                  <a:lnTo>
                    <a:pt x="258000" y="1635302"/>
                  </a:lnTo>
                  <a:lnTo>
                    <a:pt x="255536" y="1663433"/>
                  </a:lnTo>
                  <a:lnTo>
                    <a:pt x="253034" y="1663306"/>
                  </a:lnTo>
                  <a:lnTo>
                    <a:pt x="254649" y="1672512"/>
                  </a:lnTo>
                  <a:lnTo>
                    <a:pt x="252982" y="1680406"/>
                  </a:lnTo>
                  <a:lnTo>
                    <a:pt x="250293" y="1688262"/>
                  </a:lnTo>
                  <a:lnTo>
                    <a:pt x="248843" y="1697355"/>
                  </a:lnTo>
                  <a:lnTo>
                    <a:pt x="250396" y="1704512"/>
                  </a:lnTo>
                  <a:lnTo>
                    <a:pt x="251985" y="1713279"/>
                  </a:lnTo>
                  <a:lnTo>
                    <a:pt x="252553" y="1721338"/>
                  </a:lnTo>
                  <a:lnTo>
                    <a:pt x="251040" y="1726374"/>
                  </a:lnTo>
                  <a:lnTo>
                    <a:pt x="254455" y="1744003"/>
                  </a:lnTo>
                  <a:lnTo>
                    <a:pt x="254122" y="1750947"/>
                  </a:lnTo>
                  <a:lnTo>
                    <a:pt x="252353" y="1756555"/>
                  </a:lnTo>
                  <a:lnTo>
                    <a:pt x="251460" y="1770176"/>
                  </a:lnTo>
                  <a:lnTo>
                    <a:pt x="251105" y="1784224"/>
                  </a:lnTo>
                  <a:lnTo>
                    <a:pt x="249653" y="1793382"/>
                  </a:lnTo>
                  <a:lnTo>
                    <a:pt x="249577" y="1803327"/>
                  </a:lnTo>
                  <a:lnTo>
                    <a:pt x="253352" y="1819732"/>
                  </a:lnTo>
                  <a:lnTo>
                    <a:pt x="256184" y="1825917"/>
                  </a:lnTo>
                  <a:lnTo>
                    <a:pt x="255866" y="1835975"/>
                  </a:lnTo>
                  <a:lnTo>
                    <a:pt x="252615" y="1842262"/>
                  </a:lnTo>
                  <a:lnTo>
                    <a:pt x="250723" y="1844979"/>
                  </a:lnTo>
                  <a:lnTo>
                    <a:pt x="253703" y="1856412"/>
                  </a:lnTo>
                  <a:lnTo>
                    <a:pt x="254395" y="1871383"/>
                  </a:lnTo>
                  <a:lnTo>
                    <a:pt x="256489" y="1877987"/>
                  </a:lnTo>
                  <a:lnTo>
                    <a:pt x="254536" y="1893075"/>
                  </a:lnTo>
                  <a:lnTo>
                    <a:pt x="251675" y="1905266"/>
                  </a:lnTo>
                  <a:lnTo>
                    <a:pt x="249834" y="1914923"/>
                  </a:lnTo>
                  <a:lnTo>
                    <a:pt x="250939" y="1922411"/>
                  </a:lnTo>
                  <a:lnTo>
                    <a:pt x="248791" y="1935666"/>
                  </a:lnTo>
                  <a:lnTo>
                    <a:pt x="241820" y="1973961"/>
                  </a:lnTo>
                  <a:lnTo>
                    <a:pt x="238467" y="1976894"/>
                  </a:lnTo>
                  <a:lnTo>
                    <a:pt x="239623" y="1982241"/>
                  </a:lnTo>
                  <a:lnTo>
                    <a:pt x="238887" y="1987270"/>
                  </a:lnTo>
                  <a:lnTo>
                    <a:pt x="237000" y="1993924"/>
                  </a:lnTo>
                  <a:lnTo>
                    <a:pt x="236137" y="2004201"/>
                  </a:lnTo>
                  <a:lnTo>
                    <a:pt x="236179" y="2014890"/>
                  </a:lnTo>
                  <a:lnTo>
                    <a:pt x="237007" y="2022779"/>
                  </a:lnTo>
                  <a:lnTo>
                    <a:pt x="233019" y="2045004"/>
                  </a:lnTo>
                  <a:lnTo>
                    <a:pt x="233182" y="2070391"/>
                  </a:lnTo>
                  <a:lnTo>
                    <a:pt x="229131" y="2090934"/>
                  </a:lnTo>
                  <a:lnTo>
                    <a:pt x="228202" y="2109962"/>
                  </a:lnTo>
                  <a:lnTo>
                    <a:pt x="237731" y="2130806"/>
                  </a:lnTo>
                  <a:lnTo>
                    <a:pt x="236541" y="2137526"/>
                  </a:lnTo>
                  <a:lnTo>
                    <a:pt x="231491" y="2141809"/>
                  </a:lnTo>
                  <a:lnTo>
                    <a:pt x="230301" y="2148522"/>
                  </a:lnTo>
                  <a:lnTo>
                    <a:pt x="230091" y="2158075"/>
                  </a:lnTo>
                  <a:lnTo>
                    <a:pt x="231463" y="2162384"/>
                  </a:lnTo>
                  <a:lnTo>
                    <a:pt x="231284" y="2166417"/>
                  </a:lnTo>
                  <a:lnTo>
                    <a:pt x="226415" y="2175141"/>
                  </a:lnTo>
                  <a:lnTo>
                    <a:pt x="226366" y="2197731"/>
                  </a:lnTo>
                  <a:lnTo>
                    <a:pt x="224193" y="2217000"/>
                  </a:lnTo>
                  <a:lnTo>
                    <a:pt x="223000" y="2235642"/>
                  </a:lnTo>
                  <a:lnTo>
                    <a:pt x="225894" y="2256345"/>
                  </a:lnTo>
                  <a:lnTo>
                    <a:pt x="225437" y="2256002"/>
                  </a:lnTo>
                  <a:lnTo>
                    <a:pt x="223437" y="2266461"/>
                  </a:lnTo>
                  <a:lnTo>
                    <a:pt x="222602" y="2290173"/>
                  </a:lnTo>
                  <a:lnTo>
                    <a:pt x="222590" y="2315640"/>
                  </a:lnTo>
                  <a:lnTo>
                    <a:pt x="223062" y="2331364"/>
                  </a:lnTo>
                  <a:lnTo>
                    <a:pt x="223197" y="2347269"/>
                  </a:lnTo>
                  <a:lnTo>
                    <a:pt x="224853" y="2405545"/>
                  </a:lnTo>
                  <a:lnTo>
                    <a:pt x="224506" y="2420032"/>
                  </a:lnTo>
                  <a:lnTo>
                    <a:pt x="225636" y="2426615"/>
                  </a:lnTo>
                  <a:lnTo>
                    <a:pt x="225587" y="2432668"/>
                  </a:lnTo>
                  <a:lnTo>
                    <a:pt x="221703" y="2445562"/>
                  </a:lnTo>
                  <a:lnTo>
                    <a:pt x="221875" y="2459893"/>
                  </a:lnTo>
                  <a:lnTo>
                    <a:pt x="222507" y="2476590"/>
                  </a:lnTo>
                  <a:lnTo>
                    <a:pt x="223314" y="2490870"/>
                  </a:lnTo>
                  <a:lnTo>
                    <a:pt x="224015" y="2497950"/>
                  </a:lnTo>
                  <a:lnTo>
                    <a:pt x="223596" y="2499004"/>
                  </a:lnTo>
                  <a:lnTo>
                    <a:pt x="222758" y="2503512"/>
                  </a:lnTo>
                  <a:lnTo>
                    <a:pt x="222961" y="2506230"/>
                  </a:lnTo>
                  <a:lnTo>
                    <a:pt x="223596" y="2508224"/>
                  </a:lnTo>
                  <a:lnTo>
                    <a:pt x="224853" y="2510104"/>
                  </a:lnTo>
                  <a:lnTo>
                    <a:pt x="225272" y="2516390"/>
                  </a:lnTo>
                  <a:lnTo>
                    <a:pt x="227050" y="2528760"/>
                  </a:lnTo>
                  <a:lnTo>
                    <a:pt x="226415" y="2531160"/>
                  </a:lnTo>
                  <a:lnTo>
                    <a:pt x="227685" y="2549817"/>
                  </a:lnTo>
                  <a:lnTo>
                    <a:pt x="226313" y="2551277"/>
                  </a:lnTo>
                  <a:lnTo>
                    <a:pt x="225691" y="2552852"/>
                  </a:lnTo>
                  <a:lnTo>
                    <a:pt x="225590" y="2555582"/>
                  </a:lnTo>
                  <a:lnTo>
                    <a:pt x="223329" y="2554528"/>
                  </a:lnTo>
                  <a:lnTo>
                    <a:pt x="220599" y="2554528"/>
                  </a:lnTo>
                  <a:lnTo>
                    <a:pt x="223177" y="2559316"/>
                  </a:lnTo>
                  <a:lnTo>
                    <a:pt x="223596" y="2565946"/>
                  </a:lnTo>
                  <a:lnTo>
                    <a:pt x="221741" y="2565603"/>
                  </a:lnTo>
                  <a:lnTo>
                    <a:pt x="217974" y="2568886"/>
                  </a:lnTo>
                  <a:lnTo>
                    <a:pt x="216633" y="2576439"/>
                  </a:lnTo>
                  <a:lnTo>
                    <a:pt x="215716" y="2584816"/>
                  </a:lnTo>
                  <a:lnTo>
                    <a:pt x="213220" y="2590571"/>
                  </a:lnTo>
                  <a:lnTo>
                    <a:pt x="214274" y="2603360"/>
                  </a:lnTo>
                  <a:lnTo>
                    <a:pt x="214477" y="2610065"/>
                  </a:lnTo>
                  <a:lnTo>
                    <a:pt x="214058" y="2616352"/>
                  </a:lnTo>
                  <a:lnTo>
                    <a:pt x="214477" y="2621280"/>
                  </a:lnTo>
                  <a:lnTo>
                    <a:pt x="214477" y="2628925"/>
                  </a:lnTo>
                  <a:lnTo>
                    <a:pt x="213842" y="2631643"/>
                  </a:lnTo>
                  <a:lnTo>
                    <a:pt x="209315" y="2636174"/>
                  </a:lnTo>
                  <a:lnTo>
                    <a:pt x="204001" y="2638583"/>
                  </a:lnTo>
                  <a:lnTo>
                    <a:pt x="200414" y="2642841"/>
                  </a:lnTo>
                  <a:lnTo>
                    <a:pt x="201066" y="2652915"/>
                  </a:lnTo>
                  <a:lnTo>
                    <a:pt x="197542" y="2665574"/>
                  </a:lnTo>
                  <a:lnTo>
                    <a:pt x="193479" y="2676296"/>
                  </a:lnTo>
                  <a:lnTo>
                    <a:pt x="190381" y="2687352"/>
                  </a:lnTo>
                  <a:lnTo>
                    <a:pt x="189750" y="2701010"/>
                  </a:lnTo>
                  <a:lnTo>
                    <a:pt x="186775" y="2713834"/>
                  </a:lnTo>
                  <a:lnTo>
                    <a:pt x="183646" y="2725724"/>
                  </a:lnTo>
                  <a:lnTo>
                    <a:pt x="181029" y="2737358"/>
                  </a:lnTo>
                  <a:lnTo>
                    <a:pt x="179590" y="2749410"/>
                  </a:lnTo>
                  <a:lnTo>
                    <a:pt x="176237" y="2754122"/>
                  </a:lnTo>
                  <a:lnTo>
                    <a:pt x="174244" y="2759468"/>
                  </a:lnTo>
                  <a:lnTo>
                    <a:pt x="176441" y="2767330"/>
                  </a:lnTo>
                  <a:lnTo>
                    <a:pt x="173193" y="2777009"/>
                  </a:lnTo>
                  <a:lnTo>
                    <a:pt x="170259" y="2783568"/>
                  </a:lnTo>
                  <a:lnTo>
                    <a:pt x="168425" y="2789577"/>
                  </a:lnTo>
                  <a:lnTo>
                    <a:pt x="168478" y="2797606"/>
                  </a:lnTo>
                  <a:lnTo>
                    <a:pt x="159054" y="2801912"/>
                  </a:lnTo>
                  <a:lnTo>
                    <a:pt x="161874" y="2804414"/>
                  </a:lnTo>
                  <a:lnTo>
                    <a:pt x="163245" y="2810395"/>
                  </a:lnTo>
                  <a:lnTo>
                    <a:pt x="163245" y="2811119"/>
                  </a:lnTo>
                  <a:lnTo>
                    <a:pt x="161988" y="2811653"/>
                  </a:lnTo>
                  <a:lnTo>
                    <a:pt x="160934" y="2814053"/>
                  </a:lnTo>
                  <a:lnTo>
                    <a:pt x="159893" y="2821597"/>
                  </a:lnTo>
                  <a:lnTo>
                    <a:pt x="159372" y="2827896"/>
                  </a:lnTo>
                  <a:lnTo>
                    <a:pt x="158940" y="2828734"/>
                  </a:lnTo>
                  <a:lnTo>
                    <a:pt x="157162" y="2845917"/>
                  </a:lnTo>
                  <a:lnTo>
                    <a:pt x="156959" y="2852407"/>
                  </a:lnTo>
                  <a:lnTo>
                    <a:pt x="151841" y="2853753"/>
                  </a:lnTo>
                  <a:lnTo>
                    <a:pt x="152488" y="2872879"/>
                  </a:lnTo>
                  <a:lnTo>
                    <a:pt x="146240" y="2872879"/>
                  </a:lnTo>
                  <a:lnTo>
                    <a:pt x="145161" y="2872333"/>
                  </a:lnTo>
                  <a:lnTo>
                    <a:pt x="143865" y="2871050"/>
                  </a:lnTo>
                  <a:lnTo>
                    <a:pt x="143332" y="2877197"/>
                  </a:lnTo>
                  <a:lnTo>
                    <a:pt x="144767" y="2882798"/>
                  </a:lnTo>
                  <a:lnTo>
                    <a:pt x="142963" y="2882798"/>
                  </a:lnTo>
                  <a:lnTo>
                    <a:pt x="140500" y="2880067"/>
                  </a:lnTo>
                  <a:lnTo>
                    <a:pt x="140093" y="2882798"/>
                  </a:lnTo>
                  <a:lnTo>
                    <a:pt x="139255" y="2884043"/>
                  </a:lnTo>
                  <a:lnTo>
                    <a:pt x="138201" y="2884678"/>
                  </a:lnTo>
                  <a:lnTo>
                    <a:pt x="137782" y="2884678"/>
                  </a:lnTo>
                  <a:lnTo>
                    <a:pt x="136423" y="2903753"/>
                  </a:lnTo>
                  <a:lnTo>
                    <a:pt x="135470" y="2905734"/>
                  </a:lnTo>
                  <a:lnTo>
                    <a:pt x="135470" y="2918828"/>
                  </a:lnTo>
                  <a:lnTo>
                    <a:pt x="135051" y="2925229"/>
                  </a:lnTo>
                  <a:lnTo>
                    <a:pt x="135889" y="2927743"/>
                  </a:lnTo>
                  <a:lnTo>
                    <a:pt x="136321" y="2930042"/>
                  </a:lnTo>
                  <a:lnTo>
                    <a:pt x="136105" y="2932874"/>
                  </a:lnTo>
                  <a:lnTo>
                    <a:pt x="134747" y="2936748"/>
                  </a:lnTo>
                  <a:lnTo>
                    <a:pt x="134213" y="2937586"/>
                  </a:lnTo>
                  <a:lnTo>
                    <a:pt x="134632" y="2946069"/>
                  </a:lnTo>
                  <a:lnTo>
                    <a:pt x="134950" y="2948901"/>
                  </a:lnTo>
                  <a:lnTo>
                    <a:pt x="135686" y="2951734"/>
                  </a:lnTo>
                  <a:lnTo>
                    <a:pt x="136626" y="2954350"/>
                  </a:lnTo>
                  <a:lnTo>
                    <a:pt x="130089" y="2970563"/>
                  </a:lnTo>
                  <a:lnTo>
                    <a:pt x="126685" y="2988865"/>
                  </a:lnTo>
                  <a:lnTo>
                    <a:pt x="124325" y="3008324"/>
                  </a:lnTo>
                  <a:lnTo>
                    <a:pt x="120916" y="3028010"/>
                  </a:lnTo>
                  <a:lnTo>
                    <a:pt x="122434" y="3048987"/>
                  </a:lnTo>
                  <a:lnTo>
                    <a:pt x="124255" y="3063805"/>
                  </a:lnTo>
                  <a:lnTo>
                    <a:pt x="124168" y="3076441"/>
                  </a:lnTo>
                  <a:lnTo>
                    <a:pt x="119964" y="3090875"/>
                  </a:lnTo>
                  <a:lnTo>
                    <a:pt x="118266" y="3099898"/>
                  </a:lnTo>
                  <a:lnTo>
                    <a:pt x="117114" y="3111447"/>
                  </a:lnTo>
                  <a:lnTo>
                    <a:pt x="115136" y="3126042"/>
                  </a:lnTo>
                  <a:lnTo>
                    <a:pt x="110959" y="3144202"/>
                  </a:lnTo>
                  <a:lnTo>
                    <a:pt x="107256" y="3162789"/>
                  </a:lnTo>
                  <a:lnTo>
                    <a:pt x="101231" y="3198277"/>
                  </a:lnTo>
                  <a:lnTo>
                    <a:pt x="94537" y="3230329"/>
                  </a:lnTo>
                  <a:lnTo>
                    <a:pt x="90860" y="3243388"/>
                  </a:lnTo>
                  <a:lnTo>
                    <a:pt x="88747" y="3252025"/>
                  </a:lnTo>
                  <a:lnTo>
                    <a:pt x="81641" y="3278535"/>
                  </a:lnTo>
                  <a:lnTo>
                    <a:pt x="69304" y="3323317"/>
                  </a:lnTo>
                  <a:lnTo>
                    <a:pt x="65362" y="3352844"/>
                  </a:lnTo>
                  <a:lnTo>
                    <a:pt x="61426" y="3366731"/>
                  </a:lnTo>
                  <a:lnTo>
                    <a:pt x="57686" y="3381467"/>
                  </a:lnTo>
                  <a:lnTo>
                    <a:pt x="57243" y="3405654"/>
                  </a:lnTo>
                  <a:lnTo>
                    <a:pt x="55837" y="3416187"/>
                  </a:lnTo>
                  <a:lnTo>
                    <a:pt x="53623" y="3425837"/>
                  </a:lnTo>
                  <a:lnTo>
                    <a:pt x="50926" y="3431387"/>
                  </a:lnTo>
                  <a:lnTo>
                    <a:pt x="49669" y="3435896"/>
                  </a:lnTo>
                  <a:lnTo>
                    <a:pt x="49987" y="3441763"/>
                  </a:lnTo>
                  <a:lnTo>
                    <a:pt x="46316" y="3442817"/>
                  </a:lnTo>
                  <a:lnTo>
                    <a:pt x="42240" y="3444798"/>
                  </a:lnTo>
                  <a:lnTo>
                    <a:pt x="45021" y="3460343"/>
                  </a:lnTo>
                  <a:lnTo>
                    <a:pt x="42049" y="3460343"/>
                  </a:lnTo>
                  <a:lnTo>
                    <a:pt x="41287" y="3459784"/>
                  </a:lnTo>
                  <a:lnTo>
                    <a:pt x="41240" y="3468620"/>
                  </a:lnTo>
                  <a:lnTo>
                    <a:pt x="38325" y="3475764"/>
                  </a:lnTo>
                  <a:lnTo>
                    <a:pt x="34272" y="3482123"/>
                  </a:lnTo>
                  <a:lnTo>
                    <a:pt x="30810" y="3488601"/>
                  </a:lnTo>
                  <a:lnTo>
                    <a:pt x="32270" y="3494049"/>
                  </a:lnTo>
                  <a:lnTo>
                    <a:pt x="30492" y="3498862"/>
                  </a:lnTo>
                  <a:lnTo>
                    <a:pt x="24206" y="3513543"/>
                  </a:lnTo>
                  <a:lnTo>
                    <a:pt x="19596" y="3555022"/>
                  </a:lnTo>
                  <a:lnTo>
                    <a:pt x="20535" y="3564877"/>
                  </a:lnTo>
                  <a:lnTo>
                    <a:pt x="19799" y="3567912"/>
                  </a:lnTo>
                  <a:lnTo>
                    <a:pt x="16027" y="3570846"/>
                  </a:lnTo>
                  <a:lnTo>
                    <a:pt x="15405" y="3573475"/>
                  </a:lnTo>
                  <a:lnTo>
                    <a:pt x="16763" y="3580485"/>
                  </a:lnTo>
                  <a:lnTo>
                    <a:pt x="13335" y="3580447"/>
                  </a:lnTo>
                  <a:lnTo>
                    <a:pt x="16040" y="3588296"/>
                  </a:lnTo>
                  <a:lnTo>
                    <a:pt x="16141" y="3594214"/>
                  </a:lnTo>
                  <a:lnTo>
                    <a:pt x="15824" y="3632568"/>
                  </a:lnTo>
                  <a:lnTo>
                    <a:pt x="13728" y="3656241"/>
                  </a:lnTo>
                  <a:lnTo>
                    <a:pt x="14986" y="3663569"/>
                  </a:lnTo>
                  <a:lnTo>
                    <a:pt x="14431" y="3675610"/>
                  </a:lnTo>
                  <a:lnTo>
                    <a:pt x="13215" y="3687514"/>
                  </a:lnTo>
                  <a:lnTo>
                    <a:pt x="12726" y="3698551"/>
                  </a:lnTo>
                  <a:lnTo>
                    <a:pt x="14350" y="3707993"/>
                  </a:lnTo>
                  <a:lnTo>
                    <a:pt x="14884" y="3712603"/>
                  </a:lnTo>
                  <a:lnTo>
                    <a:pt x="14770" y="3716693"/>
                  </a:lnTo>
                  <a:lnTo>
                    <a:pt x="14249" y="3720566"/>
                  </a:lnTo>
                  <a:lnTo>
                    <a:pt x="11950" y="3730840"/>
                  </a:lnTo>
                  <a:lnTo>
                    <a:pt x="5867" y="3751059"/>
                  </a:lnTo>
                  <a:lnTo>
                    <a:pt x="9793" y="3758219"/>
                  </a:lnTo>
                  <a:lnTo>
                    <a:pt x="9151" y="3773006"/>
                  </a:lnTo>
                  <a:lnTo>
                    <a:pt x="7883" y="3787604"/>
                  </a:lnTo>
                  <a:lnTo>
                    <a:pt x="9931" y="3794201"/>
                  </a:lnTo>
                  <a:lnTo>
                    <a:pt x="11214" y="3793807"/>
                  </a:lnTo>
                  <a:lnTo>
                    <a:pt x="12865" y="3807650"/>
                  </a:lnTo>
                  <a:lnTo>
                    <a:pt x="17679" y="3821166"/>
                  </a:lnTo>
                  <a:lnTo>
                    <a:pt x="20963" y="3834544"/>
                  </a:lnTo>
                  <a:lnTo>
                    <a:pt x="18021" y="3847973"/>
                  </a:lnTo>
                  <a:lnTo>
                    <a:pt x="17977" y="3870952"/>
                  </a:lnTo>
                  <a:lnTo>
                    <a:pt x="16242" y="3921032"/>
                  </a:lnTo>
                  <a:lnTo>
                    <a:pt x="16141" y="3943540"/>
                  </a:lnTo>
                  <a:lnTo>
                    <a:pt x="15392" y="3942854"/>
                  </a:lnTo>
                  <a:lnTo>
                    <a:pt x="12026" y="3942854"/>
                  </a:lnTo>
                  <a:lnTo>
                    <a:pt x="12992" y="3966057"/>
                  </a:lnTo>
                  <a:lnTo>
                    <a:pt x="14191" y="3979644"/>
                  </a:lnTo>
                  <a:lnTo>
                    <a:pt x="15690" y="4010941"/>
                  </a:lnTo>
                  <a:lnTo>
                    <a:pt x="17183" y="4032072"/>
                  </a:lnTo>
                  <a:lnTo>
                    <a:pt x="17389" y="4052524"/>
                  </a:lnTo>
                  <a:lnTo>
                    <a:pt x="18586" y="4072081"/>
                  </a:lnTo>
                  <a:lnTo>
                    <a:pt x="18583" y="4091227"/>
                  </a:lnTo>
                  <a:lnTo>
                    <a:pt x="15189" y="4110443"/>
                  </a:lnTo>
                  <a:lnTo>
                    <a:pt x="16662" y="4112221"/>
                  </a:lnTo>
                  <a:lnTo>
                    <a:pt x="17818" y="4114419"/>
                  </a:lnTo>
                  <a:lnTo>
                    <a:pt x="18656" y="4116832"/>
                  </a:lnTo>
                  <a:lnTo>
                    <a:pt x="20535" y="4124477"/>
                  </a:lnTo>
                  <a:lnTo>
                    <a:pt x="19494" y="4130040"/>
                  </a:lnTo>
                  <a:lnTo>
                    <a:pt x="19913" y="4132859"/>
                  </a:lnTo>
                  <a:lnTo>
                    <a:pt x="20637" y="4134751"/>
                  </a:lnTo>
                  <a:lnTo>
                    <a:pt x="21894" y="4136529"/>
                  </a:lnTo>
                  <a:lnTo>
                    <a:pt x="26504" y="4175823"/>
                  </a:lnTo>
                  <a:lnTo>
                    <a:pt x="25247" y="4177398"/>
                  </a:lnTo>
                  <a:lnTo>
                    <a:pt x="24625" y="4179062"/>
                  </a:lnTo>
                  <a:lnTo>
                    <a:pt x="24726" y="4181792"/>
                  </a:lnTo>
                  <a:lnTo>
                    <a:pt x="22618" y="4181043"/>
                  </a:lnTo>
                  <a:lnTo>
                    <a:pt x="19507" y="4181043"/>
                  </a:lnTo>
                  <a:lnTo>
                    <a:pt x="22478" y="4185640"/>
                  </a:lnTo>
                  <a:lnTo>
                    <a:pt x="23164" y="4192371"/>
                  </a:lnTo>
                  <a:lnTo>
                    <a:pt x="21716" y="4192181"/>
                  </a:lnTo>
                  <a:lnTo>
                    <a:pt x="17814" y="4195521"/>
                  </a:lnTo>
                  <a:lnTo>
                    <a:pt x="16729" y="4203234"/>
                  </a:lnTo>
                  <a:lnTo>
                    <a:pt x="16191" y="4211860"/>
                  </a:lnTo>
                  <a:lnTo>
                    <a:pt x="13931" y="4217936"/>
                  </a:lnTo>
                  <a:lnTo>
                    <a:pt x="14770" y="4224121"/>
                  </a:lnTo>
                  <a:lnTo>
                    <a:pt x="16141" y="4238688"/>
                  </a:lnTo>
                  <a:lnTo>
                    <a:pt x="15925" y="4243603"/>
                  </a:lnTo>
                  <a:lnTo>
                    <a:pt x="16560" y="4248531"/>
                  </a:lnTo>
                  <a:lnTo>
                    <a:pt x="16865" y="4256176"/>
                  </a:lnTo>
                  <a:lnTo>
                    <a:pt x="16344" y="4259008"/>
                  </a:lnTo>
                  <a:lnTo>
                    <a:pt x="15189" y="4260367"/>
                  </a:lnTo>
                  <a:lnTo>
                    <a:pt x="15303" y="4261002"/>
                  </a:lnTo>
                  <a:lnTo>
                    <a:pt x="17703" y="4265714"/>
                  </a:lnTo>
                  <a:lnTo>
                    <a:pt x="20853" y="4266234"/>
                  </a:lnTo>
                  <a:lnTo>
                    <a:pt x="12573" y="4276191"/>
                  </a:lnTo>
                  <a:lnTo>
                    <a:pt x="14072" y="4283622"/>
                  </a:lnTo>
                  <a:lnTo>
                    <a:pt x="13390" y="4290363"/>
                  </a:lnTo>
                  <a:lnTo>
                    <a:pt x="11724" y="4298321"/>
                  </a:lnTo>
                  <a:lnTo>
                    <a:pt x="10274" y="4309402"/>
                  </a:lnTo>
                  <a:lnTo>
                    <a:pt x="13830" y="4315269"/>
                  </a:lnTo>
                  <a:lnTo>
                    <a:pt x="12890" y="4321454"/>
                  </a:lnTo>
                  <a:lnTo>
                    <a:pt x="10579" y="4327956"/>
                  </a:lnTo>
                  <a:lnTo>
                    <a:pt x="11318" y="4340088"/>
                  </a:lnTo>
                  <a:lnTo>
                    <a:pt x="10874" y="4352574"/>
                  </a:lnTo>
                  <a:lnTo>
                    <a:pt x="9996" y="4365609"/>
                  </a:lnTo>
                  <a:lnTo>
                    <a:pt x="9436" y="4379391"/>
                  </a:lnTo>
                  <a:lnTo>
                    <a:pt x="1257" y="4430636"/>
                  </a:lnTo>
                  <a:lnTo>
                    <a:pt x="1892" y="4479556"/>
                  </a:lnTo>
                  <a:lnTo>
                    <a:pt x="3352" y="4485640"/>
                  </a:lnTo>
                  <a:lnTo>
                    <a:pt x="6603" y="4496854"/>
                  </a:lnTo>
                  <a:lnTo>
                    <a:pt x="5234" y="4504370"/>
                  </a:lnTo>
                  <a:lnTo>
                    <a:pt x="5948" y="4513378"/>
                  </a:lnTo>
                  <a:lnTo>
                    <a:pt x="5602" y="4521483"/>
                  </a:lnTo>
                  <a:lnTo>
                    <a:pt x="1054" y="4526292"/>
                  </a:lnTo>
                  <a:lnTo>
                    <a:pt x="3035" y="4533734"/>
                  </a:lnTo>
                  <a:lnTo>
                    <a:pt x="7759" y="4536249"/>
                  </a:lnTo>
                  <a:lnTo>
                    <a:pt x="939" y="4537189"/>
                  </a:lnTo>
                  <a:lnTo>
                    <a:pt x="1371" y="4539805"/>
                  </a:lnTo>
                  <a:lnTo>
                    <a:pt x="1054" y="4541697"/>
                  </a:lnTo>
                  <a:lnTo>
                    <a:pt x="0" y="4543894"/>
                  </a:lnTo>
                  <a:lnTo>
                    <a:pt x="4508" y="4560443"/>
                  </a:lnTo>
                  <a:lnTo>
                    <a:pt x="4292" y="4563071"/>
                  </a:lnTo>
                  <a:lnTo>
                    <a:pt x="8178" y="4573435"/>
                  </a:lnTo>
                  <a:lnTo>
                    <a:pt x="22570" y="4617764"/>
                  </a:lnTo>
                  <a:lnTo>
                    <a:pt x="24523" y="4621936"/>
                  </a:lnTo>
                  <a:lnTo>
                    <a:pt x="24147" y="4635328"/>
                  </a:lnTo>
                  <a:lnTo>
                    <a:pt x="27495" y="4638698"/>
                  </a:lnTo>
                  <a:lnTo>
                    <a:pt x="32081" y="4641819"/>
                  </a:lnTo>
                  <a:lnTo>
                    <a:pt x="35420" y="4654461"/>
                  </a:lnTo>
                  <a:lnTo>
                    <a:pt x="31791" y="4665200"/>
                  </a:lnTo>
                  <a:lnTo>
                    <a:pt x="33818" y="4674276"/>
                  </a:lnTo>
                  <a:lnTo>
                    <a:pt x="38243" y="4687661"/>
                  </a:lnTo>
                  <a:lnTo>
                    <a:pt x="41808" y="4711331"/>
                  </a:lnTo>
                  <a:lnTo>
                    <a:pt x="44781" y="4725800"/>
                  </a:lnTo>
                  <a:lnTo>
                    <a:pt x="46566" y="4739328"/>
                  </a:lnTo>
                  <a:lnTo>
                    <a:pt x="49428" y="4754647"/>
                  </a:lnTo>
                  <a:lnTo>
                    <a:pt x="55638" y="4774488"/>
                  </a:lnTo>
                  <a:lnTo>
                    <a:pt x="59005" y="4802005"/>
                  </a:lnTo>
                  <a:lnTo>
                    <a:pt x="62393" y="4835107"/>
                  </a:lnTo>
                  <a:lnTo>
                    <a:pt x="67576" y="4891239"/>
                  </a:lnTo>
                  <a:lnTo>
                    <a:pt x="64471" y="4902423"/>
                  </a:lnTo>
                  <a:lnTo>
                    <a:pt x="65041" y="4906283"/>
                  </a:lnTo>
                  <a:lnTo>
                    <a:pt x="67142" y="4909427"/>
                  </a:lnTo>
                  <a:lnTo>
                    <a:pt x="68630" y="4918468"/>
                  </a:lnTo>
                  <a:lnTo>
                    <a:pt x="69697" y="4917198"/>
                  </a:lnTo>
                  <a:lnTo>
                    <a:pt x="70459" y="4916652"/>
                  </a:lnTo>
                  <a:lnTo>
                    <a:pt x="72707" y="4916652"/>
                  </a:lnTo>
                  <a:lnTo>
                    <a:pt x="72161" y="4922177"/>
                  </a:lnTo>
                  <a:lnTo>
                    <a:pt x="71818" y="4933213"/>
                  </a:lnTo>
                  <a:lnTo>
                    <a:pt x="72021" y="4938737"/>
                  </a:lnTo>
                  <a:lnTo>
                    <a:pt x="75234" y="4938737"/>
                  </a:lnTo>
                  <a:lnTo>
                    <a:pt x="77012" y="4938293"/>
                  </a:lnTo>
                  <a:lnTo>
                    <a:pt x="76796" y="4941887"/>
                  </a:lnTo>
                  <a:lnTo>
                    <a:pt x="75336" y="4951107"/>
                  </a:lnTo>
                  <a:lnTo>
                    <a:pt x="75857" y="4957826"/>
                  </a:lnTo>
                  <a:lnTo>
                    <a:pt x="73761" y="4960950"/>
                  </a:lnTo>
                  <a:lnTo>
                    <a:pt x="72923" y="4971948"/>
                  </a:lnTo>
                  <a:lnTo>
                    <a:pt x="72923" y="4975872"/>
                  </a:lnTo>
                  <a:lnTo>
                    <a:pt x="73342" y="4979873"/>
                  </a:lnTo>
                  <a:lnTo>
                    <a:pt x="77822" y="4995510"/>
                  </a:lnTo>
                  <a:lnTo>
                    <a:pt x="78609" y="5010937"/>
                  </a:lnTo>
                  <a:lnTo>
                    <a:pt x="79831" y="5026792"/>
                  </a:lnTo>
                  <a:lnTo>
                    <a:pt x="84455" y="5039626"/>
                  </a:lnTo>
                  <a:lnTo>
                    <a:pt x="86657" y="5046416"/>
                  </a:lnTo>
                  <a:lnTo>
                    <a:pt x="88590" y="5056317"/>
                  </a:lnTo>
                  <a:lnTo>
                    <a:pt x="89582" y="5066405"/>
                  </a:lnTo>
                  <a:lnTo>
                    <a:pt x="88963" y="5073751"/>
                  </a:lnTo>
                  <a:lnTo>
                    <a:pt x="89166" y="5078806"/>
                  </a:lnTo>
                  <a:lnTo>
                    <a:pt x="91262" y="5083162"/>
                  </a:lnTo>
                  <a:lnTo>
                    <a:pt x="88430" y="5088013"/>
                  </a:lnTo>
                  <a:lnTo>
                    <a:pt x="85394" y="5094782"/>
                  </a:lnTo>
                  <a:lnTo>
                    <a:pt x="94195" y="5105349"/>
                  </a:lnTo>
                  <a:lnTo>
                    <a:pt x="89268" y="5107051"/>
                  </a:lnTo>
                  <a:lnTo>
                    <a:pt x="102895" y="5213464"/>
                  </a:lnTo>
                  <a:lnTo>
                    <a:pt x="102362" y="5214594"/>
                  </a:lnTo>
                  <a:lnTo>
                    <a:pt x="99542" y="5225110"/>
                  </a:lnTo>
                  <a:lnTo>
                    <a:pt x="101003" y="5234686"/>
                  </a:lnTo>
                  <a:lnTo>
                    <a:pt x="104775" y="5238584"/>
                  </a:lnTo>
                  <a:lnTo>
                    <a:pt x="113238" y="5255093"/>
                  </a:lnTo>
                  <a:lnTo>
                    <a:pt x="119094" y="5272355"/>
                  </a:lnTo>
                  <a:lnTo>
                    <a:pt x="127508" y="5306669"/>
                  </a:lnTo>
                  <a:lnTo>
                    <a:pt x="128737" y="5320150"/>
                  </a:lnTo>
                  <a:lnTo>
                    <a:pt x="127274" y="5326997"/>
                  </a:lnTo>
                  <a:lnTo>
                    <a:pt x="127424" y="5334171"/>
                  </a:lnTo>
                  <a:lnTo>
                    <a:pt x="133489" y="5348630"/>
                  </a:lnTo>
                  <a:lnTo>
                    <a:pt x="130441" y="5354447"/>
                  </a:lnTo>
                  <a:lnTo>
                    <a:pt x="130860" y="5358714"/>
                  </a:lnTo>
                  <a:lnTo>
                    <a:pt x="133794" y="5364619"/>
                  </a:lnTo>
                  <a:lnTo>
                    <a:pt x="133792" y="5372761"/>
                  </a:lnTo>
                  <a:lnTo>
                    <a:pt x="132099" y="5379146"/>
                  </a:lnTo>
                  <a:lnTo>
                    <a:pt x="131387" y="5384949"/>
                  </a:lnTo>
                  <a:lnTo>
                    <a:pt x="134327" y="5391340"/>
                  </a:lnTo>
                  <a:lnTo>
                    <a:pt x="132360" y="5395219"/>
                  </a:lnTo>
                  <a:lnTo>
                    <a:pt x="132793" y="5410741"/>
                  </a:lnTo>
                  <a:lnTo>
                    <a:pt x="131076" y="5414213"/>
                  </a:lnTo>
                  <a:lnTo>
                    <a:pt x="130238" y="5414010"/>
                  </a:lnTo>
                  <a:lnTo>
                    <a:pt x="129622" y="5420514"/>
                  </a:lnTo>
                  <a:lnTo>
                    <a:pt x="132801" y="5429013"/>
                  </a:lnTo>
                  <a:lnTo>
                    <a:pt x="132549" y="5435282"/>
                  </a:lnTo>
                  <a:lnTo>
                    <a:pt x="132664" y="5437492"/>
                  </a:lnTo>
                  <a:lnTo>
                    <a:pt x="132943" y="5438279"/>
                  </a:lnTo>
                  <a:lnTo>
                    <a:pt x="133832" y="5438279"/>
                  </a:lnTo>
                  <a:lnTo>
                    <a:pt x="136639" y="5433618"/>
                  </a:lnTo>
                  <a:lnTo>
                    <a:pt x="137922" y="5433618"/>
                  </a:lnTo>
                  <a:lnTo>
                    <a:pt x="138480" y="5434431"/>
                  </a:lnTo>
                  <a:lnTo>
                    <a:pt x="138937" y="5436717"/>
                  </a:lnTo>
                  <a:lnTo>
                    <a:pt x="141035" y="5443477"/>
                  </a:lnTo>
                  <a:lnTo>
                    <a:pt x="143479" y="5447163"/>
                  </a:lnTo>
                  <a:lnTo>
                    <a:pt x="143783" y="5451601"/>
                  </a:lnTo>
                  <a:lnTo>
                    <a:pt x="139458" y="5460619"/>
                  </a:lnTo>
                  <a:lnTo>
                    <a:pt x="141490" y="5468386"/>
                  </a:lnTo>
                  <a:lnTo>
                    <a:pt x="141276" y="5475870"/>
                  </a:lnTo>
                  <a:lnTo>
                    <a:pt x="140178" y="5484884"/>
                  </a:lnTo>
                  <a:lnTo>
                    <a:pt x="139560" y="5497245"/>
                  </a:lnTo>
                  <a:lnTo>
                    <a:pt x="141236" y="5502402"/>
                  </a:lnTo>
                  <a:lnTo>
                    <a:pt x="136626" y="5509006"/>
                  </a:lnTo>
                  <a:lnTo>
                    <a:pt x="134747" y="5512676"/>
                  </a:lnTo>
                  <a:lnTo>
                    <a:pt x="133591" y="5517070"/>
                  </a:lnTo>
                  <a:lnTo>
                    <a:pt x="134213" y="5522937"/>
                  </a:lnTo>
                  <a:lnTo>
                    <a:pt x="138384" y="5538960"/>
                  </a:lnTo>
                  <a:lnTo>
                    <a:pt x="135794" y="5544448"/>
                  </a:lnTo>
                  <a:lnTo>
                    <a:pt x="132338" y="5554313"/>
                  </a:lnTo>
                  <a:lnTo>
                    <a:pt x="133908" y="5583466"/>
                  </a:lnTo>
                  <a:lnTo>
                    <a:pt x="135788" y="5586247"/>
                  </a:lnTo>
                  <a:lnTo>
                    <a:pt x="134632" y="5594070"/>
                  </a:lnTo>
                  <a:lnTo>
                    <a:pt x="132435" y="5594108"/>
                  </a:lnTo>
                  <a:lnTo>
                    <a:pt x="133388" y="5597639"/>
                  </a:lnTo>
                  <a:lnTo>
                    <a:pt x="138302" y="5605145"/>
                  </a:lnTo>
                  <a:lnTo>
                    <a:pt x="134848" y="5607291"/>
                  </a:lnTo>
                  <a:lnTo>
                    <a:pt x="136091" y="5621427"/>
                  </a:lnTo>
                  <a:lnTo>
                    <a:pt x="138201" y="5635040"/>
                  </a:lnTo>
                  <a:lnTo>
                    <a:pt x="143128" y="5653011"/>
                  </a:lnTo>
                  <a:lnTo>
                    <a:pt x="140500" y="5657862"/>
                  </a:lnTo>
                  <a:lnTo>
                    <a:pt x="6218936" y="5657862"/>
                  </a:lnTo>
                  <a:close/>
                </a:path>
              </a:pathLst>
            </a:custGeom>
            <a:solidFill>
              <a:srgbClr val="ECEB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66562" y="2867367"/>
              <a:ext cx="3164725" cy="180087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88101" y="2032600"/>
            <a:ext cx="2465705" cy="36461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03200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Hollywood</a:t>
            </a:r>
            <a:r>
              <a:rPr sz="1450" b="1" spc="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Blockbuster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formula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superhero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movies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continued</a:t>
            </a:r>
            <a:r>
              <a:rPr sz="1450" b="1" spc="26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throughout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decade.</a:t>
            </a:r>
            <a:r>
              <a:rPr sz="1450" b="1" spc="300" dirty="0">
                <a:solidFill>
                  <a:srgbClr val="231F20"/>
                </a:solidFill>
                <a:latin typeface="Candara"/>
                <a:cs typeface="Candara"/>
              </a:rPr>
              <a:t> 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29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2008,</a:t>
            </a:r>
            <a:r>
              <a:rPr sz="1450" b="1" spc="3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Warner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Bros.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released</a:t>
            </a:r>
            <a:r>
              <a:rPr sz="1450" b="1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sequel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its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2005</a:t>
            </a:r>
            <a:r>
              <a:rPr sz="1450" b="1" spc="4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BATMAN</a:t>
            </a:r>
            <a:r>
              <a:rPr sz="1450" b="1" i="1" spc="43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i="1" dirty="0">
                <a:solidFill>
                  <a:srgbClr val="231F20"/>
                </a:solidFill>
                <a:latin typeface="Candara"/>
                <a:cs typeface="Candara"/>
              </a:rPr>
              <a:t>Begins</a:t>
            </a:r>
            <a:r>
              <a:rPr sz="1450" b="1" i="1" spc="4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motion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picture,</a:t>
            </a:r>
            <a:r>
              <a:rPr sz="1450" b="1" spc="29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entitled</a:t>
            </a:r>
            <a:r>
              <a:rPr sz="1450" b="1" spc="3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DARK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KNIGHT,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which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written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directed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Christopher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Nolan.</a:t>
            </a:r>
            <a:r>
              <a:rPr sz="1450" b="1" spc="310" dirty="0">
                <a:solidFill>
                  <a:srgbClr val="231F20"/>
                </a:solidFill>
                <a:latin typeface="Candara"/>
                <a:cs typeface="Candara"/>
              </a:rPr>
              <a:t> 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3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set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box</a:t>
            </a:r>
            <a:r>
              <a:rPr sz="1450" b="1" spc="3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office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records</a:t>
            </a:r>
            <a:r>
              <a:rPr sz="1450" b="1" spc="440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everywhere</a:t>
            </a:r>
            <a:r>
              <a:rPr sz="1450" b="1" spc="44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and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would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become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seventh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largest</a:t>
            </a:r>
            <a:r>
              <a:rPr sz="1450" b="1" spc="3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grossing</a:t>
            </a:r>
            <a:r>
              <a:rPr sz="1450" b="1" spc="3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movie</a:t>
            </a:r>
            <a:r>
              <a:rPr sz="1450" b="1" spc="3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3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all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time</a:t>
            </a:r>
            <a:r>
              <a:rPr sz="1450" b="1" spc="38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which,</a:t>
            </a:r>
            <a:r>
              <a:rPr sz="1450" b="1" spc="39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no</a:t>
            </a:r>
            <a:r>
              <a:rPr sz="1450" b="1" spc="390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doubt,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contributed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its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success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50" dirty="0">
                <a:solidFill>
                  <a:srgbClr val="231F20"/>
                </a:solidFill>
                <a:latin typeface="Candara"/>
                <a:cs typeface="Candara"/>
              </a:rPr>
              <a:t>a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property.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973170" y="1285458"/>
            <a:ext cx="3790315" cy="6292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633220" marR="5080" indent="-1621155">
              <a:lnSpc>
                <a:spcPct val="101600"/>
              </a:lnSpc>
              <a:spcBef>
                <a:spcPts val="90"/>
              </a:spcBef>
            </a:pPr>
            <a:r>
              <a:rPr dirty="0"/>
              <a:t>BATMAN</a:t>
            </a:r>
            <a:r>
              <a:rPr spc="45" dirty="0"/>
              <a:t> </a:t>
            </a:r>
            <a:r>
              <a:rPr dirty="0"/>
              <a:t>MOVIE</a:t>
            </a:r>
            <a:r>
              <a:rPr spc="50" dirty="0"/>
              <a:t> </a:t>
            </a:r>
            <a:r>
              <a:rPr i="1" dirty="0">
                <a:latin typeface="Candara"/>
                <a:cs typeface="Candara"/>
              </a:rPr>
              <a:t>THE</a:t>
            </a:r>
            <a:r>
              <a:rPr i="1" spc="40" dirty="0">
                <a:latin typeface="Candara"/>
                <a:cs typeface="Candara"/>
              </a:rPr>
              <a:t> </a:t>
            </a:r>
            <a:r>
              <a:rPr i="1" dirty="0">
                <a:latin typeface="Candara"/>
                <a:cs typeface="Candara"/>
              </a:rPr>
              <a:t>DARK</a:t>
            </a:r>
            <a:r>
              <a:rPr i="1" spc="40" dirty="0">
                <a:latin typeface="Candara"/>
                <a:cs typeface="Candara"/>
              </a:rPr>
              <a:t> </a:t>
            </a:r>
            <a:r>
              <a:rPr i="1" spc="-10" dirty="0">
                <a:latin typeface="Candara"/>
                <a:cs typeface="Candara"/>
              </a:rPr>
              <a:t>KNIGHT </a:t>
            </a:r>
            <a:r>
              <a:rPr i="1" spc="-20" dirty="0">
                <a:latin typeface="Candara"/>
                <a:cs typeface="Candara"/>
              </a:rPr>
              <a:t>2008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" y="1057275"/>
            <a:ext cx="1636395" cy="5658485"/>
          </a:xfrm>
          <a:custGeom>
            <a:avLst/>
            <a:gdLst/>
            <a:ahLst/>
            <a:cxnLst/>
            <a:rect l="l" t="t" r="r" b="b"/>
            <a:pathLst>
              <a:path w="1636395" h="5658484">
                <a:moveTo>
                  <a:pt x="1636369" y="5657862"/>
                </a:moveTo>
                <a:lnTo>
                  <a:pt x="1592848" y="5632128"/>
                </a:lnTo>
                <a:lnTo>
                  <a:pt x="1506427" y="5579632"/>
                </a:lnTo>
                <a:lnTo>
                  <a:pt x="1462915" y="5554512"/>
                </a:lnTo>
                <a:lnTo>
                  <a:pt x="1418794" y="5531239"/>
                </a:lnTo>
                <a:lnTo>
                  <a:pt x="1373760" y="5510636"/>
                </a:lnTo>
                <a:lnTo>
                  <a:pt x="1290739" y="5480023"/>
                </a:lnTo>
                <a:lnTo>
                  <a:pt x="1256675" y="5461792"/>
                </a:lnTo>
                <a:lnTo>
                  <a:pt x="1227596" y="5437039"/>
                </a:lnTo>
                <a:lnTo>
                  <a:pt x="1205782" y="5403971"/>
                </a:lnTo>
                <a:lnTo>
                  <a:pt x="1193515" y="5360795"/>
                </a:lnTo>
                <a:lnTo>
                  <a:pt x="1193076" y="5305717"/>
                </a:lnTo>
                <a:lnTo>
                  <a:pt x="1191616" y="5284294"/>
                </a:lnTo>
                <a:lnTo>
                  <a:pt x="1184603" y="5266982"/>
                </a:lnTo>
                <a:lnTo>
                  <a:pt x="1172796" y="5255403"/>
                </a:lnTo>
                <a:lnTo>
                  <a:pt x="1156957" y="5251183"/>
                </a:lnTo>
                <a:lnTo>
                  <a:pt x="1153401" y="5251183"/>
                </a:lnTo>
                <a:lnTo>
                  <a:pt x="1149642" y="5251742"/>
                </a:lnTo>
                <a:lnTo>
                  <a:pt x="1137551" y="5255399"/>
                </a:lnTo>
                <a:lnTo>
                  <a:pt x="1130007" y="5256542"/>
                </a:lnTo>
                <a:lnTo>
                  <a:pt x="1122972" y="5256542"/>
                </a:lnTo>
                <a:lnTo>
                  <a:pt x="1094230" y="5249568"/>
                </a:lnTo>
                <a:lnTo>
                  <a:pt x="1070308" y="5231769"/>
                </a:lnTo>
                <a:lnTo>
                  <a:pt x="1049134" y="5207834"/>
                </a:lnTo>
                <a:lnTo>
                  <a:pt x="1028636" y="5182450"/>
                </a:lnTo>
                <a:lnTo>
                  <a:pt x="994242" y="5142103"/>
                </a:lnTo>
                <a:lnTo>
                  <a:pt x="958533" y="5104005"/>
                </a:lnTo>
                <a:lnTo>
                  <a:pt x="919597" y="5071115"/>
                </a:lnTo>
                <a:lnTo>
                  <a:pt x="875522" y="5046391"/>
                </a:lnTo>
                <a:lnTo>
                  <a:pt x="824395" y="5032794"/>
                </a:lnTo>
                <a:lnTo>
                  <a:pt x="833448" y="5012083"/>
                </a:lnTo>
                <a:lnTo>
                  <a:pt x="843992" y="4998800"/>
                </a:lnTo>
                <a:lnTo>
                  <a:pt x="855682" y="4991726"/>
                </a:lnTo>
                <a:lnTo>
                  <a:pt x="868172" y="4989639"/>
                </a:lnTo>
                <a:lnTo>
                  <a:pt x="875849" y="4990265"/>
                </a:lnTo>
                <a:lnTo>
                  <a:pt x="883612" y="4991969"/>
                </a:lnTo>
                <a:lnTo>
                  <a:pt x="891389" y="4994493"/>
                </a:lnTo>
                <a:lnTo>
                  <a:pt x="942451" y="5015491"/>
                </a:lnTo>
                <a:lnTo>
                  <a:pt x="1072492" y="5070644"/>
                </a:lnTo>
                <a:lnTo>
                  <a:pt x="1115847" y="5088559"/>
                </a:lnTo>
                <a:lnTo>
                  <a:pt x="1142240" y="5098903"/>
                </a:lnTo>
                <a:lnTo>
                  <a:pt x="1169217" y="5108930"/>
                </a:lnTo>
                <a:lnTo>
                  <a:pt x="1197345" y="5116509"/>
                </a:lnTo>
                <a:lnTo>
                  <a:pt x="1227188" y="5119509"/>
                </a:lnTo>
                <a:lnTo>
                  <a:pt x="1238093" y="5119087"/>
                </a:lnTo>
                <a:lnTo>
                  <a:pt x="1249299" y="5117761"/>
                </a:lnTo>
                <a:lnTo>
                  <a:pt x="1260828" y="5115443"/>
                </a:lnTo>
                <a:lnTo>
                  <a:pt x="1272705" y="5112042"/>
                </a:lnTo>
                <a:lnTo>
                  <a:pt x="1242449" y="5065860"/>
                </a:lnTo>
                <a:lnTo>
                  <a:pt x="1207497" y="5031172"/>
                </a:lnTo>
                <a:lnTo>
                  <a:pt x="1169366" y="5005289"/>
                </a:lnTo>
                <a:lnTo>
                  <a:pt x="1129577" y="4985520"/>
                </a:lnTo>
                <a:lnTo>
                  <a:pt x="1051102" y="4953571"/>
                </a:lnTo>
                <a:lnTo>
                  <a:pt x="1007887" y="4930203"/>
                </a:lnTo>
                <a:lnTo>
                  <a:pt x="969521" y="4901617"/>
                </a:lnTo>
                <a:lnTo>
                  <a:pt x="934618" y="4868467"/>
                </a:lnTo>
                <a:lnTo>
                  <a:pt x="901794" y="4831404"/>
                </a:lnTo>
                <a:lnTo>
                  <a:pt x="869663" y="4791080"/>
                </a:lnTo>
                <a:lnTo>
                  <a:pt x="836841" y="4748149"/>
                </a:lnTo>
                <a:lnTo>
                  <a:pt x="844520" y="4745811"/>
                </a:lnTo>
                <a:lnTo>
                  <a:pt x="851987" y="4744208"/>
                </a:lnTo>
                <a:lnTo>
                  <a:pt x="859256" y="4743287"/>
                </a:lnTo>
                <a:lnTo>
                  <a:pt x="866343" y="4742992"/>
                </a:lnTo>
                <a:lnTo>
                  <a:pt x="884443" y="4744857"/>
                </a:lnTo>
                <a:lnTo>
                  <a:pt x="901569" y="4749773"/>
                </a:lnTo>
                <a:lnTo>
                  <a:pt x="917967" y="4756724"/>
                </a:lnTo>
                <a:lnTo>
                  <a:pt x="949557" y="4772661"/>
                </a:lnTo>
                <a:lnTo>
                  <a:pt x="965239" y="4779610"/>
                </a:lnTo>
                <a:lnTo>
                  <a:pt x="981171" y="4784524"/>
                </a:lnTo>
                <a:lnTo>
                  <a:pt x="997597" y="4786388"/>
                </a:lnTo>
                <a:lnTo>
                  <a:pt x="1001242" y="4786287"/>
                </a:lnTo>
                <a:lnTo>
                  <a:pt x="1008710" y="4759883"/>
                </a:lnTo>
                <a:lnTo>
                  <a:pt x="967913" y="4733079"/>
                </a:lnTo>
                <a:lnTo>
                  <a:pt x="934726" y="4699998"/>
                </a:lnTo>
                <a:lnTo>
                  <a:pt x="908456" y="4661212"/>
                </a:lnTo>
                <a:lnTo>
                  <a:pt x="888413" y="4617292"/>
                </a:lnTo>
                <a:lnTo>
                  <a:pt x="873907" y="4568810"/>
                </a:lnTo>
                <a:lnTo>
                  <a:pt x="864247" y="4516335"/>
                </a:lnTo>
                <a:lnTo>
                  <a:pt x="855803" y="4480946"/>
                </a:lnTo>
                <a:lnTo>
                  <a:pt x="839652" y="4455448"/>
                </a:lnTo>
                <a:lnTo>
                  <a:pt x="818365" y="4435432"/>
                </a:lnTo>
                <a:lnTo>
                  <a:pt x="794512" y="4416488"/>
                </a:lnTo>
                <a:lnTo>
                  <a:pt x="757746" y="4386431"/>
                </a:lnTo>
                <a:lnTo>
                  <a:pt x="683620" y="4326630"/>
                </a:lnTo>
                <a:lnTo>
                  <a:pt x="646794" y="4296065"/>
                </a:lnTo>
                <a:lnTo>
                  <a:pt x="610480" y="4264511"/>
                </a:lnTo>
                <a:lnTo>
                  <a:pt x="574944" y="4231556"/>
                </a:lnTo>
                <a:lnTo>
                  <a:pt x="540455" y="4196790"/>
                </a:lnTo>
                <a:lnTo>
                  <a:pt x="507277" y="4159803"/>
                </a:lnTo>
                <a:lnTo>
                  <a:pt x="475678" y="4120184"/>
                </a:lnTo>
                <a:lnTo>
                  <a:pt x="520355" y="4130268"/>
                </a:lnTo>
                <a:lnTo>
                  <a:pt x="563158" y="4146613"/>
                </a:lnTo>
                <a:lnTo>
                  <a:pt x="604957" y="4167218"/>
                </a:lnTo>
                <a:lnTo>
                  <a:pt x="689031" y="4213199"/>
                </a:lnTo>
                <a:lnTo>
                  <a:pt x="733050" y="4234573"/>
                </a:lnTo>
                <a:lnTo>
                  <a:pt x="779551" y="4252201"/>
                </a:lnTo>
                <a:lnTo>
                  <a:pt x="748700" y="4209500"/>
                </a:lnTo>
                <a:lnTo>
                  <a:pt x="716126" y="4170946"/>
                </a:lnTo>
                <a:lnTo>
                  <a:pt x="682138" y="4135913"/>
                </a:lnTo>
                <a:lnTo>
                  <a:pt x="647042" y="4103775"/>
                </a:lnTo>
                <a:lnTo>
                  <a:pt x="611147" y="4073906"/>
                </a:lnTo>
                <a:lnTo>
                  <a:pt x="574759" y="4045680"/>
                </a:lnTo>
                <a:lnTo>
                  <a:pt x="501739" y="3991651"/>
                </a:lnTo>
                <a:lnTo>
                  <a:pt x="465721" y="3964597"/>
                </a:lnTo>
                <a:lnTo>
                  <a:pt x="392550" y="3905189"/>
                </a:lnTo>
                <a:lnTo>
                  <a:pt x="354682" y="3878786"/>
                </a:lnTo>
                <a:lnTo>
                  <a:pt x="313778" y="3858983"/>
                </a:lnTo>
                <a:lnTo>
                  <a:pt x="297082" y="3852658"/>
                </a:lnTo>
                <a:lnTo>
                  <a:pt x="281085" y="3841381"/>
                </a:lnTo>
                <a:lnTo>
                  <a:pt x="272095" y="3823504"/>
                </a:lnTo>
                <a:lnTo>
                  <a:pt x="276415" y="3797376"/>
                </a:lnTo>
                <a:lnTo>
                  <a:pt x="282805" y="3785969"/>
                </a:lnTo>
                <a:lnTo>
                  <a:pt x="290247" y="3778619"/>
                </a:lnTo>
                <a:lnTo>
                  <a:pt x="298548" y="3774682"/>
                </a:lnTo>
                <a:lnTo>
                  <a:pt x="307517" y="3773512"/>
                </a:lnTo>
                <a:lnTo>
                  <a:pt x="316330" y="3774351"/>
                </a:lnTo>
                <a:lnTo>
                  <a:pt x="325400" y="3776514"/>
                </a:lnTo>
                <a:lnTo>
                  <a:pt x="334569" y="3779476"/>
                </a:lnTo>
                <a:lnTo>
                  <a:pt x="343674" y="3782707"/>
                </a:lnTo>
                <a:lnTo>
                  <a:pt x="389631" y="3796276"/>
                </a:lnTo>
                <a:lnTo>
                  <a:pt x="438629" y="3803243"/>
                </a:lnTo>
                <a:lnTo>
                  <a:pt x="491832" y="3805810"/>
                </a:lnTo>
                <a:lnTo>
                  <a:pt x="550405" y="3806177"/>
                </a:lnTo>
                <a:lnTo>
                  <a:pt x="521811" y="3770630"/>
                </a:lnTo>
                <a:lnTo>
                  <a:pt x="489305" y="3745344"/>
                </a:lnTo>
                <a:lnTo>
                  <a:pt x="454346" y="3726808"/>
                </a:lnTo>
                <a:lnTo>
                  <a:pt x="418395" y="3711509"/>
                </a:lnTo>
                <a:lnTo>
                  <a:pt x="382910" y="3695936"/>
                </a:lnTo>
                <a:lnTo>
                  <a:pt x="349351" y="3676577"/>
                </a:lnTo>
                <a:lnTo>
                  <a:pt x="319179" y="3649919"/>
                </a:lnTo>
                <a:lnTo>
                  <a:pt x="293852" y="3612451"/>
                </a:lnTo>
                <a:lnTo>
                  <a:pt x="304711" y="3609864"/>
                </a:lnTo>
                <a:lnTo>
                  <a:pt x="315331" y="3608096"/>
                </a:lnTo>
                <a:lnTo>
                  <a:pt x="325728" y="3607084"/>
                </a:lnTo>
                <a:lnTo>
                  <a:pt x="335915" y="3606761"/>
                </a:lnTo>
                <a:lnTo>
                  <a:pt x="375841" y="3611238"/>
                </a:lnTo>
                <a:lnTo>
                  <a:pt x="413456" y="3621617"/>
                </a:lnTo>
                <a:lnTo>
                  <a:pt x="449731" y="3633325"/>
                </a:lnTo>
                <a:lnTo>
                  <a:pt x="485635" y="3641788"/>
                </a:lnTo>
                <a:lnTo>
                  <a:pt x="493572" y="3643058"/>
                </a:lnTo>
                <a:lnTo>
                  <a:pt x="500621" y="3643718"/>
                </a:lnTo>
                <a:lnTo>
                  <a:pt x="506831" y="3643718"/>
                </a:lnTo>
                <a:lnTo>
                  <a:pt x="529059" y="3639260"/>
                </a:lnTo>
                <a:lnTo>
                  <a:pt x="541388" y="3625311"/>
                </a:lnTo>
                <a:lnTo>
                  <a:pt x="544839" y="3601011"/>
                </a:lnTo>
                <a:lnTo>
                  <a:pt x="540435" y="3565499"/>
                </a:lnTo>
                <a:lnTo>
                  <a:pt x="534466" y="3510590"/>
                </a:lnTo>
                <a:lnTo>
                  <a:pt x="541097" y="3469670"/>
                </a:lnTo>
                <a:lnTo>
                  <a:pt x="560332" y="3444111"/>
                </a:lnTo>
                <a:lnTo>
                  <a:pt x="592175" y="3435286"/>
                </a:lnTo>
                <a:lnTo>
                  <a:pt x="600762" y="3435717"/>
                </a:lnTo>
                <a:lnTo>
                  <a:pt x="609947" y="3437020"/>
                </a:lnTo>
                <a:lnTo>
                  <a:pt x="619730" y="3439208"/>
                </a:lnTo>
                <a:lnTo>
                  <a:pt x="641968" y="3446107"/>
                </a:lnTo>
                <a:lnTo>
                  <a:pt x="652616" y="3448770"/>
                </a:lnTo>
                <a:lnTo>
                  <a:pt x="662094" y="3450333"/>
                </a:lnTo>
                <a:lnTo>
                  <a:pt x="670445" y="3450843"/>
                </a:lnTo>
                <a:lnTo>
                  <a:pt x="691385" y="3445057"/>
                </a:lnTo>
                <a:lnTo>
                  <a:pt x="700852" y="3429077"/>
                </a:lnTo>
                <a:lnTo>
                  <a:pt x="700599" y="3404975"/>
                </a:lnTo>
                <a:lnTo>
                  <a:pt x="692378" y="3374821"/>
                </a:lnTo>
                <a:lnTo>
                  <a:pt x="681341" y="3327404"/>
                </a:lnTo>
                <a:lnTo>
                  <a:pt x="681779" y="3283106"/>
                </a:lnTo>
                <a:lnTo>
                  <a:pt x="690227" y="3240797"/>
                </a:lnTo>
                <a:lnTo>
                  <a:pt x="703216" y="3199343"/>
                </a:lnTo>
                <a:lnTo>
                  <a:pt x="717283" y="3157613"/>
                </a:lnTo>
                <a:lnTo>
                  <a:pt x="732169" y="3099938"/>
                </a:lnTo>
                <a:lnTo>
                  <a:pt x="734740" y="3051119"/>
                </a:lnTo>
                <a:lnTo>
                  <a:pt x="724638" y="3007365"/>
                </a:lnTo>
                <a:lnTo>
                  <a:pt x="701506" y="2964884"/>
                </a:lnTo>
                <a:lnTo>
                  <a:pt x="664984" y="2919882"/>
                </a:lnTo>
                <a:lnTo>
                  <a:pt x="632950" y="2887886"/>
                </a:lnTo>
                <a:lnTo>
                  <a:pt x="599287" y="2857541"/>
                </a:lnTo>
                <a:lnTo>
                  <a:pt x="562357" y="2828295"/>
                </a:lnTo>
                <a:lnTo>
                  <a:pt x="520522" y="2799600"/>
                </a:lnTo>
                <a:lnTo>
                  <a:pt x="563519" y="2787968"/>
                </a:lnTo>
                <a:lnTo>
                  <a:pt x="580546" y="2771563"/>
                </a:lnTo>
                <a:lnTo>
                  <a:pt x="579797" y="2751720"/>
                </a:lnTo>
                <a:lnTo>
                  <a:pt x="569462" y="2729773"/>
                </a:lnTo>
                <a:lnTo>
                  <a:pt x="557734" y="2707056"/>
                </a:lnTo>
                <a:lnTo>
                  <a:pt x="552804" y="2684904"/>
                </a:lnTo>
                <a:lnTo>
                  <a:pt x="562864" y="2664650"/>
                </a:lnTo>
                <a:lnTo>
                  <a:pt x="568655" y="2663596"/>
                </a:lnTo>
                <a:lnTo>
                  <a:pt x="574370" y="2663101"/>
                </a:lnTo>
                <a:lnTo>
                  <a:pt x="580034" y="2663101"/>
                </a:lnTo>
                <a:lnTo>
                  <a:pt x="608580" y="2667021"/>
                </a:lnTo>
                <a:lnTo>
                  <a:pt x="636636" y="2677356"/>
                </a:lnTo>
                <a:lnTo>
                  <a:pt x="664671" y="2691968"/>
                </a:lnTo>
                <a:lnTo>
                  <a:pt x="693153" y="2708719"/>
                </a:lnTo>
                <a:lnTo>
                  <a:pt x="722561" y="2725470"/>
                </a:lnTo>
                <a:lnTo>
                  <a:pt x="753357" y="2740082"/>
                </a:lnTo>
                <a:lnTo>
                  <a:pt x="786011" y="2750417"/>
                </a:lnTo>
                <a:lnTo>
                  <a:pt x="820991" y="2754337"/>
                </a:lnTo>
                <a:lnTo>
                  <a:pt x="832592" y="2753900"/>
                </a:lnTo>
                <a:lnTo>
                  <a:pt x="844489" y="2752542"/>
                </a:lnTo>
                <a:lnTo>
                  <a:pt x="856695" y="2750196"/>
                </a:lnTo>
                <a:lnTo>
                  <a:pt x="869226" y="2746794"/>
                </a:lnTo>
                <a:lnTo>
                  <a:pt x="825318" y="2715847"/>
                </a:lnTo>
                <a:lnTo>
                  <a:pt x="780792" y="2688052"/>
                </a:lnTo>
                <a:lnTo>
                  <a:pt x="736020" y="2662483"/>
                </a:lnTo>
                <a:lnTo>
                  <a:pt x="647216" y="2614317"/>
                </a:lnTo>
                <a:lnTo>
                  <a:pt x="603926" y="2589869"/>
                </a:lnTo>
                <a:lnTo>
                  <a:pt x="561870" y="2563941"/>
                </a:lnTo>
                <a:lnTo>
                  <a:pt x="521420" y="2535609"/>
                </a:lnTo>
                <a:lnTo>
                  <a:pt x="482947" y="2503945"/>
                </a:lnTo>
                <a:lnTo>
                  <a:pt x="446820" y="2468024"/>
                </a:lnTo>
                <a:lnTo>
                  <a:pt x="413410" y="2426919"/>
                </a:lnTo>
                <a:lnTo>
                  <a:pt x="420838" y="2419005"/>
                </a:lnTo>
                <a:lnTo>
                  <a:pt x="428247" y="2414014"/>
                </a:lnTo>
                <a:lnTo>
                  <a:pt x="435613" y="2411411"/>
                </a:lnTo>
                <a:lnTo>
                  <a:pt x="442912" y="2410663"/>
                </a:lnTo>
                <a:lnTo>
                  <a:pt x="448894" y="2410663"/>
                </a:lnTo>
                <a:lnTo>
                  <a:pt x="471868" y="2416035"/>
                </a:lnTo>
                <a:lnTo>
                  <a:pt x="481876" y="2416035"/>
                </a:lnTo>
                <a:lnTo>
                  <a:pt x="486346" y="2415044"/>
                </a:lnTo>
                <a:lnTo>
                  <a:pt x="490626" y="2412250"/>
                </a:lnTo>
                <a:lnTo>
                  <a:pt x="490626" y="2411450"/>
                </a:lnTo>
                <a:lnTo>
                  <a:pt x="492760" y="2411183"/>
                </a:lnTo>
                <a:lnTo>
                  <a:pt x="540804" y="2412365"/>
                </a:lnTo>
                <a:lnTo>
                  <a:pt x="572117" y="2411305"/>
                </a:lnTo>
                <a:lnTo>
                  <a:pt x="607021" y="2407106"/>
                </a:lnTo>
                <a:lnTo>
                  <a:pt x="678691" y="2383166"/>
                </a:lnTo>
                <a:lnTo>
                  <a:pt x="711001" y="2360362"/>
                </a:lnTo>
                <a:lnTo>
                  <a:pt x="737993" y="2328295"/>
                </a:lnTo>
                <a:lnTo>
                  <a:pt x="757436" y="2285434"/>
                </a:lnTo>
                <a:lnTo>
                  <a:pt x="767105" y="2230246"/>
                </a:lnTo>
                <a:lnTo>
                  <a:pt x="777074" y="2230246"/>
                </a:lnTo>
                <a:lnTo>
                  <a:pt x="782053" y="2221433"/>
                </a:lnTo>
                <a:lnTo>
                  <a:pt x="794699" y="2190772"/>
                </a:lnTo>
                <a:lnTo>
                  <a:pt x="799174" y="2154329"/>
                </a:lnTo>
                <a:lnTo>
                  <a:pt x="806918" y="2122835"/>
                </a:lnTo>
                <a:lnTo>
                  <a:pt x="829373" y="2107018"/>
                </a:lnTo>
                <a:lnTo>
                  <a:pt x="858564" y="2101646"/>
                </a:lnTo>
                <a:lnTo>
                  <a:pt x="887520" y="2094309"/>
                </a:lnTo>
                <a:lnTo>
                  <a:pt x="916580" y="2087834"/>
                </a:lnTo>
                <a:lnTo>
                  <a:pt x="946086" y="2085047"/>
                </a:lnTo>
                <a:lnTo>
                  <a:pt x="954164" y="2085295"/>
                </a:lnTo>
                <a:lnTo>
                  <a:pt x="962307" y="2086073"/>
                </a:lnTo>
                <a:lnTo>
                  <a:pt x="970521" y="2087437"/>
                </a:lnTo>
                <a:lnTo>
                  <a:pt x="978814" y="2089442"/>
                </a:lnTo>
                <a:lnTo>
                  <a:pt x="1009144" y="2098510"/>
                </a:lnTo>
                <a:lnTo>
                  <a:pt x="1040177" y="2107033"/>
                </a:lnTo>
                <a:lnTo>
                  <a:pt x="1071672" y="2113357"/>
                </a:lnTo>
                <a:lnTo>
                  <a:pt x="1103388" y="2115832"/>
                </a:lnTo>
                <a:lnTo>
                  <a:pt x="1124630" y="2121478"/>
                </a:lnTo>
                <a:lnTo>
                  <a:pt x="1169934" y="2146318"/>
                </a:lnTo>
                <a:lnTo>
                  <a:pt x="1191869" y="2151964"/>
                </a:lnTo>
                <a:lnTo>
                  <a:pt x="1205403" y="2148662"/>
                </a:lnTo>
                <a:lnTo>
                  <a:pt x="1217795" y="2137470"/>
                </a:lnTo>
                <a:lnTo>
                  <a:pt x="1228736" y="2116424"/>
                </a:lnTo>
                <a:lnTo>
                  <a:pt x="1237919" y="2083562"/>
                </a:lnTo>
                <a:lnTo>
                  <a:pt x="1237919" y="2082609"/>
                </a:lnTo>
                <a:lnTo>
                  <a:pt x="1239926" y="2082190"/>
                </a:lnTo>
                <a:lnTo>
                  <a:pt x="1243482" y="2082190"/>
                </a:lnTo>
                <a:lnTo>
                  <a:pt x="1264067" y="2084003"/>
                </a:lnTo>
                <a:lnTo>
                  <a:pt x="1294044" y="2088364"/>
                </a:lnTo>
                <a:lnTo>
                  <a:pt x="1357464" y="2098243"/>
                </a:lnTo>
                <a:lnTo>
                  <a:pt x="1371471" y="2101375"/>
                </a:lnTo>
                <a:lnTo>
                  <a:pt x="1385927" y="2105283"/>
                </a:lnTo>
                <a:lnTo>
                  <a:pt x="1400489" y="2108617"/>
                </a:lnTo>
                <a:lnTo>
                  <a:pt x="1439135" y="2103285"/>
                </a:lnTo>
                <a:lnTo>
                  <a:pt x="1459509" y="2077681"/>
                </a:lnTo>
                <a:lnTo>
                  <a:pt x="1456570" y="2049767"/>
                </a:lnTo>
                <a:lnTo>
                  <a:pt x="1399300" y="1993939"/>
                </a:lnTo>
                <a:lnTo>
                  <a:pt x="1359877" y="1980869"/>
                </a:lnTo>
                <a:lnTo>
                  <a:pt x="1318988" y="1976218"/>
                </a:lnTo>
                <a:lnTo>
                  <a:pt x="1278432" y="1974100"/>
                </a:lnTo>
                <a:lnTo>
                  <a:pt x="1263738" y="1974461"/>
                </a:lnTo>
                <a:lnTo>
                  <a:pt x="1249159" y="1975627"/>
                </a:lnTo>
                <a:lnTo>
                  <a:pt x="1234713" y="1977722"/>
                </a:lnTo>
                <a:lnTo>
                  <a:pt x="1212512" y="1982766"/>
                </a:lnTo>
                <a:lnTo>
                  <a:pt x="1204960" y="1984114"/>
                </a:lnTo>
                <a:lnTo>
                  <a:pt x="1197755" y="1984920"/>
                </a:lnTo>
                <a:lnTo>
                  <a:pt x="1190891" y="1985187"/>
                </a:lnTo>
                <a:lnTo>
                  <a:pt x="1166257" y="1980848"/>
                </a:lnTo>
                <a:lnTo>
                  <a:pt x="1146684" y="1968114"/>
                </a:lnTo>
                <a:lnTo>
                  <a:pt x="1131686" y="1947409"/>
                </a:lnTo>
                <a:lnTo>
                  <a:pt x="1120775" y="1919160"/>
                </a:lnTo>
                <a:lnTo>
                  <a:pt x="1104962" y="1881939"/>
                </a:lnTo>
                <a:lnTo>
                  <a:pt x="1083762" y="1852418"/>
                </a:lnTo>
                <a:lnTo>
                  <a:pt x="1057411" y="1828399"/>
                </a:lnTo>
                <a:lnTo>
                  <a:pt x="1026147" y="1807679"/>
                </a:lnTo>
                <a:lnTo>
                  <a:pt x="985241" y="1783024"/>
                </a:lnTo>
                <a:lnTo>
                  <a:pt x="903900" y="1732750"/>
                </a:lnTo>
                <a:lnTo>
                  <a:pt x="862996" y="1708300"/>
                </a:lnTo>
                <a:lnTo>
                  <a:pt x="821626" y="1685089"/>
                </a:lnTo>
                <a:lnTo>
                  <a:pt x="779555" y="1663699"/>
                </a:lnTo>
                <a:lnTo>
                  <a:pt x="736551" y="1644716"/>
                </a:lnTo>
                <a:lnTo>
                  <a:pt x="692378" y="1628724"/>
                </a:lnTo>
                <a:lnTo>
                  <a:pt x="674983" y="1622717"/>
                </a:lnTo>
                <a:lnTo>
                  <a:pt x="657821" y="1611476"/>
                </a:lnTo>
                <a:lnTo>
                  <a:pt x="642993" y="1591964"/>
                </a:lnTo>
                <a:lnTo>
                  <a:pt x="632599" y="1561147"/>
                </a:lnTo>
                <a:lnTo>
                  <a:pt x="682028" y="1573758"/>
                </a:lnTo>
                <a:lnTo>
                  <a:pt x="731044" y="1587989"/>
                </a:lnTo>
                <a:lnTo>
                  <a:pt x="779702" y="1603578"/>
                </a:lnTo>
                <a:lnTo>
                  <a:pt x="828058" y="1620262"/>
                </a:lnTo>
                <a:lnTo>
                  <a:pt x="876170" y="1637776"/>
                </a:lnTo>
                <a:lnTo>
                  <a:pt x="924091" y="1655858"/>
                </a:lnTo>
                <a:lnTo>
                  <a:pt x="1067280" y="1710881"/>
                </a:lnTo>
                <a:lnTo>
                  <a:pt x="1115004" y="1728603"/>
                </a:lnTo>
                <a:lnTo>
                  <a:pt x="1162819" y="1745577"/>
                </a:lnTo>
                <a:lnTo>
                  <a:pt x="1210780" y="1761540"/>
                </a:lnTo>
                <a:lnTo>
                  <a:pt x="1258944" y="1776228"/>
                </a:lnTo>
                <a:lnTo>
                  <a:pt x="1307366" y="1789379"/>
                </a:lnTo>
                <a:lnTo>
                  <a:pt x="1356103" y="1800729"/>
                </a:lnTo>
                <a:lnTo>
                  <a:pt x="1405211" y="1810015"/>
                </a:lnTo>
                <a:lnTo>
                  <a:pt x="1454745" y="1816973"/>
                </a:lnTo>
                <a:lnTo>
                  <a:pt x="1504762" y="1821341"/>
                </a:lnTo>
                <a:lnTo>
                  <a:pt x="1555318" y="1822856"/>
                </a:lnTo>
                <a:lnTo>
                  <a:pt x="1584096" y="1822348"/>
                </a:lnTo>
                <a:lnTo>
                  <a:pt x="1537929" y="1795972"/>
                </a:lnTo>
                <a:lnTo>
                  <a:pt x="1489622" y="1776604"/>
                </a:lnTo>
                <a:lnTo>
                  <a:pt x="1439935" y="1761474"/>
                </a:lnTo>
                <a:lnTo>
                  <a:pt x="1389628" y="1747810"/>
                </a:lnTo>
                <a:lnTo>
                  <a:pt x="1339460" y="1732843"/>
                </a:lnTo>
                <a:lnTo>
                  <a:pt x="1290193" y="1713801"/>
                </a:lnTo>
                <a:lnTo>
                  <a:pt x="1305449" y="1707758"/>
                </a:lnTo>
                <a:lnTo>
                  <a:pt x="1320557" y="1703687"/>
                </a:lnTo>
                <a:lnTo>
                  <a:pt x="1335529" y="1701391"/>
                </a:lnTo>
                <a:lnTo>
                  <a:pt x="1350378" y="1700669"/>
                </a:lnTo>
                <a:lnTo>
                  <a:pt x="1385707" y="1704181"/>
                </a:lnTo>
                <a:lnTo>
                  <a:pt x="1420558" y="1712841"/>
                </a:lnTo>
                <a:lnTo>
                  <a:pt x="1455094" y="1723831"/>
                </a:lnTo>
                <a:lnTo>
                  <a:pt x="1489481" y="1734337"/>
                </a:lnTo>
                <a:lnTo>
                  <a:pt x="1501836" y="1737435"/>
                </a:lnTo>
                <a:lnTo>
                  <a:pt x="1513916" y="1739915"/>
                </a:lnTo>
                <a:lnTo>
                  <a:pt x="1525614" y="1741563"/>
                </a:lnTo>
                <a:lnTo>
                  <a:pt x="1536827" y="1742160"/>
                </a:lnTo>
                <a:lnTo>
                  <a:pt x="1560200" y="1738390"/>
                </a:lnTo>
                <a:lnTo>
                  <a:pt x="1579206" y="1725342"/>
                </a:lnTo>
                <a:lnTo>
                  <a:pt x="1592583" y="1700412"/>
                </a:lnTo>
                <a:lnTo>
                  <a:pt x="1599069" y="1660994"/>
                </a:lnTo>
                <a:lnTo>
                  <a:pt x="1599069" y="1637525"/>
                </a:lnTo>
                <a:lnTo>
                  <a:pt x="1563528" y="1593835"/>
                </a:lnTo>
                <a:lnTo>
                  <a:pt x="1516824" y="1569948"/>
                </a:lnTo>
                <a:lnTo>
                  <a:pt x="1501029" y="1564310"/>
                </a:lnTo>
                <a:lnTo>
                  <a:pt x="1485682" y="1555646"/>
                </a:lnTo>
                <a:lnTo>
                  <a:pt x="1474067" y="1543132"/>
                </a:lnTo>
                <a:lnTo>
                  <a:pt x="1469466" y="1525943"/>
                </a:lnTo>
                <a:lnTo>
                  <a:pt x="1463180" y="1473981"/>
                </a:lnTo>
                <a:lnTo>
                  <a:pt x="1443617" y="1435538"/>
                </a:lnTo>
                <a:lnTo>
                  <a:pt x="1414248" y="1407233"/>
                </a:lnTo>
                <a:lnTo>
                  <a:pt x="1378540" y="1385688"/>
                </a:lnTo>
                <a:lnTo>
                  <a:pt x="1339964" y="1367523"/>
                </a:lnTo>
                <a:lnTo>
                  <a:pt x="1350847" y="1354429"/>
                </a:lnTo>
                <a:lnTo>
                  <a:pt x="1361411" y="1346152"/>
                </a:lnTo>
                <a:lnTo>
                  <a:pt x="1371675" y="1341823"/>
                </a:lnTo>
                <a:lnTo>
                  <a:pt x="1381658" y="1340573"/>
                </a:lnTo>
                <a:lnTo>
                  <a:pt x="1390015" y="1340573"/>
                </a:lnTo>
                <a:lnTo>
                  <a:pt x="1421345" y="1350098"/>
                </a:lnTo>
                <a:lnTo>
                  <a:pt x="1431036" y="1350035"/>
                </a:lnTo>
                <a:lnTo>
                  <a:pt x="1444957" y="1347354"/>
                </a:lnTo>
                <a:lnTo>
                  <a:pt x="1456134" y="1342586"/>
                </a:lnTo>
                <a:lnTo>
                  <a:pt x="1464048" y="1333419"/>
                </a:lnTo>
                <a:lnTo>
                  <a:pt x="1467053" y="1317650"/>
                </a:lnTo>
                <a:lnTo>
                  <a:pt x="1465602" y="1301652"/>
                </a:lnTo>
                <a:lnTo>
                  <a:pt x="1461108" y="1286479"/>
                </a:lnTo>
                <a:lnTo>
                  <a:pt x="1453353" y="1275157"/>
                </a:lnTo>
                <a:lnTo>
                  <a:pt x="1442123" y="1270711"/>
                </a:lnTo>
                <a:lnTo>
                  <a:pt x="1397764" y="1261818"/>
                </a:lnTo>
                <a:lnTo>
                  <a:pt x="1357458" y="1240909"/>
                </a:lnTo>
                <a:lnTo>
                  <a:pt x="1319461" y="1212861"/>
                </a:lnTo>
                <a:lnTo>
                  <a:pt x="1282027" y="1182553"/>
                </a:lnTo>
                <a:lnTo>
                  <a:pt x="1243412" y="1154864"/>
                </a:lnTo>
                <a:lnTo>
                  <a:pt x="1201872" y="1134672"/>
                </a:lnTo>
                <a:lnTo>
                  <a:pt x="1155661" y="1126858"/>
                </a:lnTo>
                <a:lnTo>
                  <a:pt x="1132039" y="1118362"/>
                </a:lnTo>
                <a:lnTo>
                  <a:pt x="1134136" y="1096911"/>
                </a:lnTo>
                <a:lnTo>
                  <a:pt x="1145801" y="1068559"/>
                </a:lnTo>
                <a:lnTo>
                  <a:pt x="1150888" y="1039363"/>
                </a:lnTo>
                <a:lnTo>
                  <a:pt x="1133246" y="1015377"/>
                </a:lnTo>
                <a:lnTo>
                  <a:pt x="1132870" y="1009237"/>
                </a:lnTo>
                <a:lnTo>
                  <a:pt x="1144562" y="1003393"/>
                </a:lnTo>
                <a:lnTo>
                  <a:pt x="1162492" y="999023"/>
                </a:lnTo>
                <a:lnTo>
                  <a:pt x="1180833" y="997305"/>
                </a:lnTo>
                <a:lnTo>
                  <a:pt x="1183474" y="997305"/>
                </a:lnTo>
                <a:lnTo>
                  <a:pt x="1188046" y="997775"/>
                </a:lnTo>
                <a:lnTo>
                  <a:pt x="1198929" y="1000884"/>
                </a:lnTo>
                <a:lnTo>
                  <a:pt x="1209689" y="1005606"/>
                </a:lnTo>
                <a:lnTo>
                  <a:pt x="1220699" y="1009921"/>
                </a:lnTo>
                <a:lnTo>
                  <a:pt x="1232331" y="1011808"/>
                </a:lnTo>
                <a:lnTo>
                  <a:pt x="1237932" y="1011808"/>
                </a:lnTo>
                <a:lnTo>
                  <a:pt x="1243863" y="1010361"/>
                </a:lnTo>
                <a:lnTo>
                  <a:pt x="1250276" y="1006576"/>
                </a:lnTo>
                <a:lnTo>
                  <a:pt x="1251962" y="972609"/>
                </a:lnTo>
                <a:lnTo>
                  <a:pt x="1241269" y="948269"/>
                </a:lnTo>
                <a:lnTo>
                  <a:pt x="1200505" y="918565"/>
                </a:lnTo>
                <a:lnTo>
                  <a:pt x="1151827" y="891594"/>
                </a:lnTo>
                <a:lnTo>
                  <a:pt x="1102442" y="865701"/>
                </a:lnTo>
                <a:lnTo>
                  <a:pt x="1051647" y="844209"/>
                </a:lnTo>
                <a:lnTo>
                  <a:pt x="982047" y="825994"/>
                </a:lnTo>
                <a:lnTo>
                  <a:pt x="969791" y="816873"/>
                </a:lnTo>
                <a:lnTo>
                  <a:pt x="962668" y="802804"/>
                </a:lnTo>
                <a:lnTo>
                  <a:pt x="961377" y="783513"/>
                </a:lnTo>
                <a:lnTo>
                  <a:pt x="964732" y="769870"/>
                </a:lnTo>
                <a:lnTo>
                  <a:pt x="970151" y="761461"/>
                </a:lnTo>
                <a:lnTo>
                  <a:pt x="977177" y="757208"/>
                </a:lnTo>
                <a:lnTo>
                  <a:pt x="985354" y="756030"/>
                </a:lnTo>
                <a:lnTo>
                  <a:pt x="991707" y="756484"/>
                </a:lnTo>
                <a:lnTo>
                  <a:pt x="1011199" y="760031"/>
                </a:lnTo>
                <a:lnTo>
                  <a:pt x="1017435" y="761504"/>
                </a:lnTo>
                <a:lnTo>
                  <a:pt x="1023658" y="764438"/>
                </a:lnTo>
                <a:lnTo>
                  <a:pt x="1036116" y="764438"/>
                </a:lnTo>
                <a:lnTo>
                  <a:pt x="1042352" y="761504"/>
                </a:lnTo>
                <a:lnTo>
                  <a:pt x="1048588" y="751243"/>
                </a:lnTo>
                <a:lnTo>
                  <a:pt x="998517" y="716687"/>
                </a:lnTo>
                <a:lnTo>
                  <a:pt x="950913" y="686209"/>
                </a:lnTo>
                <a:lnTo>
                  <a:pt x="905399" y="659316"/>
                </a:lnTo>
                <a:lnTo>
                  <a:pt x="861598" y="635518"/>
                </a:lnTo>
                <a:lnTo>
                  <a:pt x="819132" y="614324"/>
                </a:lnTo>
                <a:lnTo>
                  <a:pt x="777625" y="595244"/>
                </a:lnTo>
                <a:lnTo>
                  <a:pt x="736699" y="577785"/>
                </a:lnTo>
                <a:lnTo>
                  <a:pt x="695977" y="561458"/>
                </a:lnTo>
                <a:lnTo>
                  <a:pt x="655082" y="545771"/>
                </a:lnTo>
                <a:lnTo>
                  <a:pt x="571262" y="514355"/>
                </a:lnTo>
                <a:lnTo>
                  <a:pt x="527584" y="497643"/>
                </a:lnTo>
                <a:lnTo>
                  <a:pt x="482223" y="479609"/>
                </a:lnTo>
                <a:lnTo>
                  <a:pt x="434803" y="459759"/>
                </a:lnTo>
                <a:lnTo>
                  <a:pt x="384947" y="437605"/>
                </a:lnTo>
                <a:lnTo>
                  <a:pt x="332276" y="412654"/>
                </a:lnTo>
                <a:lnTo>
                  <a:pt x="276415" y="384416"/>
                </a:lnTo>
                <a:lnTo>
                  <a:pt x="296943" y="376517"/>
                </a:lnTo>
                <a:lnTo>
                  <a:pt x="316436" y="371373"/>
                </a:lnTo>
                <a:lnTo>
                  <a:pt x="334990" y="368582"/>
                </a:lnTo>
                <a:lnTo>
                  <a:pt x="352704" y="367741"/>
                </a:lnTo>
                <a:lnTo>
                  <a:pt x="379050" y="369384"/>
                </a:lnTo>
                <a:lnTo>
                  <a:pt x="403929" y="373268"/>
                </a:lnTo>
                <a:lnTo>
                  <a:pt x="427713" y="377824"/>
                </a:lnTo>
                <a:lnTo>
                  <a:pt x="492974" y="388427"/>
                </a:lnTo>
                <a:lnTo>
                  <a:pt x="517527" y="396450"/>
                </a:lnTo>
                <a:lnTo>
                  <a:pt x="531490" y="405191"/>
                </a:lnTo>
                <a:lnTo>
                  <a:pt x="541923" y="414292"/>
                </a:lnTo>
                <a:lnTo>
                  <a:pt x="555884" y="423392"/>
                </a:lnTo>
                <a:lnTo>
                  <a:pt x="580433" y="432133"/>
                </a:lnTo>
                <a:lnTo>
                  <a:pt x="648408" y="444996"/>
                </a:lnTo>
                <a:lnTo>
                  <a:pt x="673876" y="450654"/>
                </a:lnTo>
                <a:lnTo>
                  <a:pt x="699355" y="455353"/>
                </a:lnTo>
                <a:lnTo>
                  <a:pt x="725170" y="457314"/>
                </a:lnTo>
                <a:lnTo>
                  <a:pt x="744182" y="456026"/>
                </a:lnTo>
                <a:lnTo>
                  <a:pt x="763657" y="451716"/>
                </a:lnTo>
                <a:lnTo>
                  <a:pt x="783713" y="443716"/>
                </a:lnTo>
                <a:lnTo>
                  <a:pt x="814458" y="425458"/>
                </a:lnTo>
                <a:lnTo>
                  <a:pt x="825182" y="421449"/>
                </a:lnTo>
                <a:lnTo>
                  <a:pt x="836544" y="419164"/>
                </a:lnTo>
                <a:lnTo>
                  <a:pt x="848448" y="418439"/>
                </a:lnTo>
                <a:lnTo>
                  <a:pt x="880056" y="422387"/>
                </a:lnTo>
                <a:lnTo>
                  <a:pt x="912931" y="432488"/>
                </a:lnTo>
                <a:lnTo>
                  <a:pt x="945537" y="446128"/>
                </a:lnTo>
                <a:lnTo>
                  <a:pt x="994107" y="469019"/>
                </a:lnTo>
                <a:lnTo>
                  <a:pt x="1012083" y="475267"/>
                </a:lnTo>
                <a:lnTo>
                  <a:pt x="1030471" y="479193"/>
                </a:lnTo>
                <a:lnTo>
                  <a:pt x="1049477" y="480555"/>
                </a:lnTo>
                <a:lnTo>
                  <a:pt x="1067196" y="479401"/>
                </a:lnTo>
                <a:lnTo>
                  <a:pt x="1085726" y="475824"/>
                </a:lnTo>
                <a:lnTo>
                  <a:pt x="1105212" y="469646"/>
                </a:lnTo>
                <a:lnTo>
                  <a:pt x="1125804" y="460692"/>
                </a:lnTo>
                <a:lnTo>
                  <a:pt x="1051377" y="436489"/>
                </a:lnTo>
                <a:lnTo>
                  <a:pt x="1018249" y="426038"/>
                </a:lnTo>
                <a:lnTo>
                  <a:pt x="986294" y="416687"/>
                </a:lnTo>
                <a:lnTo>
                  <a:pt x="963060" y="407702"/>
                </a:lnTo>
                <a:lnTo>
                  <a:pt x="946132" y="393217"/>
                </a:lnTo>
                <a:lnTo>
                  <a:pt x="936208" y="372131"/>
                </a:lnTo>
                <a:lnTo>
                  <a:pt x="933983" y="343344"/>
                </a:lnTo>
                <a:lnTo>
                  <a:pt x="933205" y="324550"/>
                </a:lnTo>
                <a:lnTo>
                  <a:pt x="933362" y="305206"/>
                </a:lnTo>
                <a:lnTo>
                  <a:pt x="938189" y="288062"/>
                </a:lnTo>
                <a:lnTo>
                  <a:pt x="951420" y="275869"/>
                </a:lnTo>
                <a:lnTo>
                  <a:pt x="956868" y="272668"/>
                </a:lnTo>
                <a:lnTo>
                  <a:pt x="962875" y="271208"/>
                </a:lnTo>
                <a:lnTo>
                  <a:pt x="968921" y="271208"/>
                </a:lnTo>
                <a:lnTo>
                  <a:pt x="1008710" y="296405"/>
                </a:lnTo>
                <a:lnTo>
                  <a:pt x="1018518" y="324000"/>
                </a:lnTo>
                <a:lnTo>
                  <a:pt x="1031124" y="347745"/>
                </a:lnTo>
                <a:lnTo>
                  <a:pt x="1049327" y="364888"/>
                </a:lnTo>
                <a:lnTo>
                  <a:pt x="1075931" y="372681"/>
                </a:lnTo>
                <a:lnTo>
                  <a:pt x="1086916" y="373583"/>
                </a:lnTo>
                <a:lnTo>
                  <a:pt x="1091069" y="373583"/>
                </a:lnTo>
                <a:lnTo>
                  <a:pt x="1107344" y="369803"/>
                </a:lnTo>
                <a:lnTo>
                  <a:pt x="1107709" y="359516"/>
                </a:lnTo>
                <a:lnTo>
                  <a:pt x="1099717" y="344302"/>
                </a:lnTo>
                <a:lnTo>
                  <a:pt x="1090917" y="325742"/>
                </a:lnTo>
                <a:lnTo>
                  <a:pt x="1089354" y="308940"/>
                </a:lnTo>
                <a:lnTo>
                  <a:pt x="1095122" y="297484"/>
                </a:lnTo>
                <a:lnTo>
                  <a:pt x="1105731" y="290934"/>
                </a:lnTo>
                <a:lnTo>
                  <a:pt x="1118692" y="288848"/>
                </a:lnTo>
                <a:lnTo>
                  <a:pt x="1122845" y="288848"/>
                </a:lnTo>
                <a:lnTo>
                  <a:pt x="1126959" y="289432"/>
                </a:lnTo>
                <a:lnTo>
                  <a:pt x="1144466" y="294598"/>
                </a:lnTo>
                <a:lnTo>
                  <a:pt x="1158252" y="297229"/>
                </a:lnTo>
                <a:lnTo>
                  <a:pt x="1172086" y="298647"/>
                </a:lnTo>
                <a:lnTo>
                  <a:pt x="1185964" y="299072"/>
                </a:lnTo>
                <a:lnTo>
                  <a:pt x="1198391" y="298788"/>
                </a:lnTo>
                <a:lnTo>
                  <a:pt x="1210849" y="298040"/>
                </a:lnTo>
                <a:lnTo>
                  <a:pt x="1260946" y="293500"/>
                </a:lnTo>
                <a:lnTo>
                  <a:pt x="1273527" y="292752"/>
                </a:lnTo>
                <a:lnTo>
                  <a:pt x="1322970" y="295746"/>
                </a:lnTo>
                <a:lnTo>
                  <a:pt x="1359877" y="308140"/>
                </a:lnTo>
                <a:lnTo>
                  <a:pt x="1345040" y="257928"/>
                </a:lnTo>
                <a:lnTo>
                  <a:pt x="1323625" y="219107"/>
                </a:lnTo>
                <a:lnTo>
                  <a:pt x="1294437" y="190421"/>
                </a:lnTo>
                <a:lnTo>
                  <a:pt x="1256276" y="170611"/>
                </a:lnTo>
                <a:lnTo>
                  <a:pt x="1207947" y="158419"/>
                </a:lnTo>
                <a:lnTo>
                  <a:pt x="1183314" y="157227"/>
                </a:lnTo>
                <a:lnTo>
                  <a:pt x="1158444" y="155486"/>
                </a:lnTo>
                <a:lnTo>
                  <a:pt x="1110818" y="134950"/>
                </a:lnTo>
                <a:lnTo>
                  <a:pt x="1084198" y="93282"/>
                </a:lnTo>
                <a:lnTo>
                  <a:pt x="1088402" y="73342"/>
                </a:lnTo>
                <a:lnTo>
                  <a:pt x="1092975" y="64875"/>
                </a:lnTo>
                <a:lnTo>
                  <a:pt x="1099154" y="59299"/>
                </a:lnTo>
                <a:lnTo>
                  <a:pt x="1106546" y="56233"/>
                </a:lnTo>
                <a:lnTo>
                  <a:pt x="1114755" y="55295"/>
                </a:lnTo>
                <a:lnTo>
                  <a:pt x="1120813" y="55295"/>
                </a:lnTo>
                <a:lnTo>
                  <a:pt x="1127188" y="56629"/>
                </a:lnTo>
                <a:lnTo>
                  <a:pt x="1133246" y="58674"/>
                </a:lnTo>
                <a:lnTo>
                  <a:pt x="1177102" y="75431"/>
                </a:lnTo>
                <a:lnTo>
                  <a:pt x="1221809" y="87823"/>
                </a:lnTo>
                <a:lnTo>
                  <a:pt x="1267009" y="97117"/>
                </a:lnTo>
                <a:lnTo>
                  <a:pt x="1312346" y="104580"/>
                </a:lnTo>
                <a:lnTo>
                  <a:pt x="1357464" y="111480"/>
                </a:lnTo>
                <a:lnTo>
                  <a:pt x="1361973" y="112547"/>
                </a:lnTo>
                <a:lnTo>
                  <a:pt x="1366494" y="114007"/>
                </a:lnTo>
                <a:lnTo>
                  <a:pt x="1371028" y="114007"/>
                </a:lnTo>
                <a:lnTo>
                  <a:pt x="1376955" y="113026"/>
                </a:lnTo>
                <a:lnTo>
                  <a:pt x="1382887" y="109467"/>
                </a:lnTo>
                <a:lnTo>
                  <a:pt x="1388823" y="102413"/>
                </a:lnTo>
                <a:lnTo>
                  <a:pt x="1394764" y="90944"/>
                </a:lnTo>
                <a:lnTo>
                  <a:pt x="1342722" y="74163"/>
                </a:lnTo>
                <a:lnTo>
                  <a:pt x="1291042" y="55974"/>
                </a:lnTo>
                <a:lnTo>
                  <a:pt x="1187803" y="18188"/>
                </a:lnTo>
                <a:lnTo>
                  <a:pt x="1135761" y="0"/>
                </a:lnTo>
                <a:lnTo>
                  <a:pt x="0" y="0"/>
                </a:lnTo>
                <a:lnTo>
                  <a:pt x="0" y="5657862"/>
                </a:lnTo>
                <a:lnTo>
                  <a:pt x="1636369" y="5657862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60104" y="3317417"/>
            <a:ext cx="1457530" cy="196681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549255" y="1504499"/>
            <a:ext cx="8115300" cy="400748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R="1215390" algn="ctr">
              <a:lnSpc>
                <a:spcPct val="100000"/>
              </a:lnSpc>
              <a:spcBef>
                <a:spcPts val="130"/>
              </a:spcBef>
            </a:pPr>
            <a:r>
              <a:rPr sz="1950" b="1" dirty="0">
                <a:solidFill>
                  <a:srgbClr val="231F20"/>
                </a:solidFill>
                <a:latin typeface="Candara"/>
                <a:cs typeface="Candara"/>
              </a:rPr>
              <a:t>TRANSFORMERS:</a:t>
            </a:r>
            <a:r>
              <a:rPr sz="195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50" b="1" dirty="0">
                <a:solidFill>
                  <a:srgbClr val="231F20"/>
                </a:solidFill>
                <a:latin typeface="Candara"/>
                <a:cs typeface="Candara"/>
              </a:rPr>
              <a:t>REVENGE</a:t>
            </a:r>
            <a:r>
              <a:rPr sz="19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9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9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950" b="1" spc="-10" dirty="0">
                <a:solidFill>
                  <a:srgbClr val="231F20"/>
                </a:solidFill>
                <a:latin typeface="Candara"/>
                <a:cs typeface="Candara"/>
              </a:rPr>
              <a:t>FALLEN</a:t>
            </a:r>
            <a:endParaRPr sz="1950">
              <a:latin typeface="Candara"/>
              <a:cs typeface="Candara"/>
            </a:endParaRPr>
          </a:p>
          <a:p>
            <a:pPr marR="1215390" algn="ctr">
              <a:lnSpc>
                <a:spcPct val="100000"/>
              </a:lnSpc>
              <a:spcBef>
                <a:spcPts val="40"/>
              </a:spcBef>
            </a:pPr>
            <a:r>
              <a:rPr sz="1950" b="1" spc="-20" dirty="0">
                <a:solidFill>
                  <a:srgbClr val="231F20"/>
                </a:solidFill>
                <a:latin typeface="Candara"/>
                <a:cs typeface="Candara"/>
              </a:rPr>
              <a:t>2009</a:t>
            </a:r>
            <a:endParaRPr sz="1950">
              <a:latin typeface="Candara"/>
              <a:cs typeface="Candara"/>
            </a:endParaRPr>
          </a:p>
          <a:p>
            <a:pPr>
              <a:lnSpc>
                <a:spcPct val="100000"/>
              </a:lnSpc>
              <a:spcBef>
                <a:spcPts val="1270"/>
              </a:spcBef>
            </a:pPr>
            <a:endParaRPr sz="1950">
              <a:latin typeface="Candara"/>
              <a:cs typeface="Candara"/>
            </a:endParaRPr>
          </a:p>
          <a:p>
            <a:pPr marL="12700" marR="5080" indent="702945" algn="just">
              <a:lnSpc>
                <a:spcPct val="103499"/>
              </a:lnSpc>
            </a:pPr>
            <a:r>
              <a:rPr sz="1850" spc="-45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850" spc="-55" dirty="0">
                <a:solidFill>
                  <a:srgbClr val="231F20"/>
                </a:solidFill>
                <a:latin typeface="Candara"/>
                <a:cs typeface="Candara"/>
              </a:rPr>
              <a:t> trend</a:t>
            </a:r>
            <a:r>
              <a:rPr sz="185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850" spc="-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55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85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70" dirty="0">
                <a:solidFill>
                  <a:srgbClr val="231F20"/>
                </a:solidFill>
                <a:latin typeface="Candara"/>
                <a:cs typeface="Candara"/>
              </a:rPr>
              <a:t>blockbuster</a:t>
            </a:r>
            <a:r>
              <a:rPr sz="185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75" dirty="0">
                <a:solidFill>
                  <a:srgbClr val="231F20"/>
                </a:solidFill>
                <a:latin typeface="Candara"/>
                <a:cs typeface="Candara"/>
              </a:rPr>
              <a:t>movies</a:t>
            </a:r>
            <a:r>
              <a:rPr sz="185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80" dirty="0">
                <a:solidFill>
                  <a:srgbClr val="231F20"/>
                </a:solidFill>
                <a:latin typeface="Candara"/>
                <a:cs typeface="Candara"/>
              </a:rPr>
              <a:t>continued</a:t>
            </a:r>
            <a:r>
              <a:rPr sz="1850" spc="-20" dirty="0">
                <a:solidFill>
                  <a:srgbClr val="231F20"/>
                </a:solidFill>
                <a:latin typeface="Candara"/>
                <a:cs typeface="Candara"/>
              </a:rPr>
              <a:t> into</a:t>
            </a:r>
            <a:r>
              <a:rPr sz="185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45" dirty="0">
                <a:solidFill>
                  <a:srgbClr val="231F20"/>
                </a:solidFill>
                <a:latin typeface="Candara"/>
                <a:cs typeface="Candara"/>
              </a:rPr>
              <a:t>2009,</a:t>
            </a:r>
            <a:r>
              <a:rPr sz="185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25" dirty="0">
                <a:solidFill>
                  <a:srgbClr val="231F20"/>
                </a:solidFill>
                <a:latin typeface="Candara"/>
                <a:cs typeface="Candara"/>
              </a:rPr>
              <a:t>first </a:t>
            </a:r>
            <a:r>
              <a:rPr sz="1850" spc="-45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85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4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850" spc="-25" dirty="0">
                <a:solidFill>
                  <a:srgbClr val="231F20"/>
                </a:solidFill>
                <a:latin typeface="Candara"/>
                <a:cs typeface="Candara"/>
              </a:rPr>
              <a:t> re- </a:t>
            </a:r>
            <a:r>
              <a:rPr sz="1850" spc="-75" dirty="0">
                <a:solidFill>
                  <a:srgbClr val="231F20"/>
                </a:solidFill>
                <a:latin typeface="Candara"/>
                <a:cs typeface="Candara"/>
              </a:rPr>
              <a:t>lease</a:t>
            </a:r>
            <a:r>
              <a:rPr sz="185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9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85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95" dirty="0">
                <a:solidFill>
                  <a:srgbClr val="231F20"/>
                </a:solidFill>
                <a:latin typeface="Candara"/>
                <a:cs typeface="Candara"/>
              </a:rPr>
              <a:t>Paramount’s</a:t>
            </a:r>
            <a:r>
              <a:rPr sz="1850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80" dirty="0">
                <a:solidFill>
                  <a:srgbClr val="231F20"/>
                </a:solidFill>
                <a:latin typeface="Candara"/>
                <a:cs typeface="Candara"/>
              </a:rPr>
              <a:t>TRANSFORMERS:</a:t>
            </a:r>
            <a:r>
              <a:rPr sz="1850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114" dirty="0">
                <a:solidFill>
                  <a:srgbClr val="231F20"/>
                </a:solidFill>
                <a:latin typeface="Candara"/>
                <a:cs typeface="Candara"/>
              </a:rPr>
              <a:t>REVENGE</a:t>
            </a:r>
            <a:r>
              <a:rPr sz="185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15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85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11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85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90" dirty="0">
                <a:solidFill>
                  <a:srgbClr val="231F20"/>
                </a:solidFill>
                <a:latin typeface="Candara"/>
                <a:cs typeface="Candara"/>
              </a:rPr>
              <a:t>FALLEN</a:t>
            </a:r>
            <a:r>
              <a:rPr sz="185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95" dirty="0">
                <a:solidFill>
                  <a:srgbClr val="231F20"/>
                </a:solidFill>
                <a:latin typeface="Candara"/>
                <a:cs typeface="Candara"/>
              </a:rPr>
              <a:t>which</a:t>
            </a:r>
            <a:r>
              <a:rPr sz="1850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90" dirty="0">
                <a:solidFill>
                  <a:srgbClr val="231F20"/>
                </a:solidFill>
                <a:latin typeface="Candara"/>
                <a:cs typeface="Candara"/>
              </a:rPr>
              <a:t>brought</a:t>
            </a:r>
            <a:r>
              <a:rPr sz="1850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5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850" spc="-20" dirty="0">
                <a:solidFill>
                  <a:srgbClr val="231F20"/>
                </a:solidFill>
                <a:latin typeface="Candara"/>
                <a:cs typeface="Candara"/>
              </a:rPr>
              <a:t> more </a:t>
            </a:r>
            <a:r>
              <a:rPr sz="1850" spc="-85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850" spc="-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90" dirty="0">
                <a:solidFill>
                  <a:srgbClr val="231F20"/>
                </a:solidFill>
                <a:latin typeface="Candara"/>
                <a:cs typeface="Candara"/>
              </a:rPr>
              <a:t>$400</a:t>
            </a:r>
            <a:r>
              <a:rPr sz="185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75" dirty="0">
                <a:solidFill>
                  <a:srgbClr val="231F20"/>
                </a:solidFill>
                <a:latin typeface="Candara"/>
                <a:cs typeface="Candara"/>
              </a:rPr>
              <a:t>million</a:t>
            </a:r>
            <a:r>
              <a:rPr sz="185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85" dirty="0">
                <a:solidFill>
                  <a:srgbClr val="231F20"/>
                </a:solidFill>
                <a:latin typeface="Candara"/>
                <a:cs typeface="Candara"/>
              </a:rPr>
              <a:t>at</a:t>
            </a:r>
            <a:r>
              <a:rPr sz="185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85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85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95" dirty="0">
                <a:solidFill>
                  <a:srgbClr val="231F20"/>
                </a:solidFill>
                <a:latin typeface="Candara"/>
                <a:cs typeface="Candara"/>
              </a:rPr>
              <a:t>domestic</a:t>
            </a:r>
            <a:r>
              <a:rPr sz="1850" spc="-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90" dirty="0">
                <a:solidFill>
                  <a:srgbClr val="231F20"/>
                </a:solidFill>
                <a:latin typeface="Candara"/>
                <a:cs typeface="Candara"/>
              </a:rPr>
              <a:t>box </a:t>
            </a:r>
            <a:r>
              <a:rPr sz="1850" spc="-70" dirty="0">
                <a:solidFill>
                  <a:srgbClr val="231F20"/>
                </a:solidFill>
                <a:latin typeface="Candara"/>
                <a:cs typeface="Candara"/>
              </a:rPr>
              <a:t>office</a:t>
            </a:r>
            <a:r>
              <a:rPr sz="185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90" dirty="0">
                <a:solidFill>
                  <a:srgbClr val="231F20"/>
                </a:solidFill>
                <a:latin typeface="Candara"/>
                <a:cs typeface="Candara"/>
              </a:rPr>
              <a:t>followed</a:t>
            </a:r>
            <a:r>
              <a:rPr sz="1850" spc="-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80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85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80" dirty="0">
                <a:solidFill>
                  <a:srgbClr val="231F20"/>
                </a:solidFill>
                <a:latin typeface="Candara"/>
                <a:cs typeface="Candara"/>
              </a:rPr>
              <a:t>Fox’s</a:t>
            </a:r>
            <a:r>
              <a:rPr sz="185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10" dirty="0">
                <a:solidFill>
                  <a:srgbClr val="231F20"/>
                </a:solidFill>
                <a:latin typeface="Candara"/>
                <a:cs typeface="Candara"/>
              </a:rPr>
              <a:t>release</a:t>
            </a:r>
            <a:endParaRPr sz="1850">
              <a:latin typeface="Candara"/>
              <a:cs typeface="Candara"/>
            </a:endParaRPr>
          </a:p>
          <a:p>
            <a:pPr marL="12700" marR="1825625" algn="just">
              <a:lnSpc>
                <a:spcPct val="103200"/>
              </a:lnSpc>
              <a:spcBef>
                <a:spcPts val="10"/>
              </a:spcBef>
            </a:pPr>
            <a:r>
              <a:rPr sz="1850" spc="-95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850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125" dirty="0">
                <a:solidFill>
                  <a:srgbClr val="231F20"/>
                </a:solidFill>
                <a:latin typeface="Candara"/>
                <a:cs typeface="Candara"/>
              </a:rPr>
              <a:t>AVATAR</a:t>
            </a:r>
            <a:r>
              <a:rPr sz="185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95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85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114" dirty="0">
                <a:solidFill>
                  <a:srgbClr val="231F20"/>
                </a:solidFill>
                <a:latin typeface="Candara"/>
                <a:cs typeface="Candara"/>
              </a:rPr>
              <a:t>2009</a:t>
            </a:r>
            <a:r>
              <a:rPr sz="185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100" dirty="0">
                <a:solidFill>
                  <a:srgbClr val="231F20"/>
                </a:solidFill>
                <a:latin typeface="Candara"/>
                <a:cs typeface="Candara"/>
              </a:rPr>
              <a:t>which</a:t>
            </a:r>
            <a:r>
              <a:rPr sz="185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95" dirty="0">
                <a:solidFill>
                  <a:srgbClr val="231F20"/>
                </a:solidFill>
                <a:latin typeface="Candara"/>
                <a:cs typeface="Candara"/>
              </a:rPr>
              <a:t>produced</a:t>
            </a:r>
            <a:r>
              <a:rPr sz="1850" spc="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105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85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110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85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120" dirty="0">
                <a:solidFill>
                  <a:srgbClr val="231F20"/>
                </a:solidFill>
                <a:latin typeface="Candara"/>
                <a:cs typeface="Candara"/>
              </a:rPr>
              <a:t>$750</a:t>
            </a:r>
            <a:r>
              <a:rPr sz="185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75" dirty="0">
                <a:solidFill>
                  <a:srgbClr val="231F20"/>
                </a:solidFill>
                <a:latin typeface="Candara"/>
                <a:cs typeface="Candara"/>
              </a:rPr>
              <a:t>million</a:t>
            </a:r>
            <a:r>
              <a:rPr sz="185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125" dirty="0">
                <a:solidFill>
                  <a:srgbClr val="231F20"/>
                </a:solidFill>
                <a:latin typeface="Candara"/>
                <a:cs typeface="Candara"/>
              </a:rPr>
              <a:t>at</a:t>
            </a:r>
            <a:r>
              <a:rPr sz="185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11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850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25" dirty="0">
                <a:solidFill>
                  <a:srgbClr val="231F20"/>
                </a:solidFill>
                <a:latin typeface="Candara"/>
                <a:cs typeface="Candara"/>
              </a:rPr>
              <a:t>box </a:t>
            </a:r>
            <a:r>
              <a:rPr sz="1850" dirty="0">
                <a:solidFill>
                  <a:srgbClr val="231F20"/>
                </a:solidFill>
                <a:latin typeface="Candara"/>
                <a:cs typeface="Candara"/>
              </a:rPr>
              <a:t>office.</a:t>
            </a:r>
            <a:r>
              <a:rPr sz="1850" spc="3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dirty="0">
                <a:solidFill>
                  <a:srgbClr val="231F20"/>
                </a:solidFill>
                <a:latin typeface="Candara"/>
                <a:cs typeface="Candara"/>
              </a:rPr>
              <a:t>Both</a:t>
            </a:r>
            <a:r>
              <a:rPr sz="185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45" dirty="0">
                <a:solidFill>
                  <a:srgbClr val="231F20"/>
                </a:solidFill>
                <a:latin typeface="Candara"/>
                <a:cs typeface="Candara"/>
              </a:rPr>
              <a:t>motion</a:t>
            </a:r>
            <a:r>
              <a:rPr sz="1850" spc="-35" dirty="0">
                <a:solidFill>
                  <a:srgbClr val="231F20"/>
                </a:solidFill>
                <a:latin typeface="Candara"/>
                <a:cs typeface="Candara"/>
              </a:rPr>
              <a:t> pictures</a:t>
            </a:r>
            <a:r>
              <a:rPr sz="185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20" dirty="0">
                <a:solidFill>
                  <a:srgbClr val="231F20"/>
                </a:solidFill>
                <a:latin typeface="Candara"/>
                <a:cs typeface="Candara"/>
              </a:rPr>
              <a:t>have</a:t>
            </a:r>
            <a:r>
              <a:rPr sz="185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65" dirty="0">
                <a:solidFill>
                  <a:srgbClr val="231F20"/>
                </a:solidFill>
                <a:latin typeface="Candara"/>
                <a:cs typeface="Candara"/>
              </a:rPr>
              <a:t>generated</a:t>
            </a:r>
            <a:r>
              <a:rPr sz="1850" spc="-35" dirty="0">
                <a:solidFill>
                  <a:srgbClr val="231F20"/>
                </a:solidFill>
                <a:latin typeface="Candara"/>
                <a:cs typeface="Candara"/>
              </a:rPr>
              <a:t> strong</a:t>
            </a:r>
            <a:r>
              <a:rPr sz="185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40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85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20" dirty="0">
                <a:solidFill>
                  <a:srgbClr val="231F20"/>
                </a:solidFill>
                <a:latin typeface="Candara"/>
                <a:cs typeface="Candara"/>
              </a:rPr>
              <a:t>pro- </a:t>
            </a:r>
            <a:r>
              <a:rPr sz="1850" dirty="0">
                <a:solidFill>
                  <a:srgbClr val="231F20"/>
                </a:solidFill>
                <a:latin typeface="Candara"/>
                <a:cs typeface="Candara"/>
              </a:rPr>
              <a:t>grams.</a:t>
            </a:r>
            <a:r>
              <a:rPr sz="1850" spc="254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850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85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85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40" dirty="0">
                <a:solidFill>
                  <a:srgbClr val="231F20"/>
                </a:solidFill>
                <a:latin typeface="Candara"/>
                <a:cs typeface="Candara"/>
              </a:rPr>
              <a:t>reported</a:t>
            </a:r>
            <a:r>
              <a:rPr sz="185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850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35" dirty="0">
                <a:solidFill>
                  <a:srgbClr val="231F20"/>
                </a:solidFill>
                <a:latin typeface="Candara"/>
                <a:cs typeface="Candara"/>
              </a:rPr>
              <a:t>Hasbro,</a:t>
            </a:r>
            <a:r>
              <a:rPr sz="185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20" dirty="0">
                <a:solidFill>
                  <a:srgbClr val="231F20"/>
                </a:solidFill>
                <a:latin typeface="Candara"/>
                <a:cs typeface="Candara"/>
              </a:rPr>
              <a:t>which</a:t>
            </a:r>
            <a:r>
              <a:rPr sz="185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30" dirty="0">
                <a:solidFill>
                  <a:srgbClr val="231F20"/>
                </a:solidFill>
                <a:latin typeface="Candara"/>
                <a:cs typeface="Candara"/>
              </a:rPr>
              <a:t>owned</a:t>
            </a:r>
            <a:r>
              <a:rPr sz="1850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850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10" dirty="0">
                <a:solidFill>
                  <a:srgbClr val="231F20"/>
                </a:solidFill>
                <a:latin typeface="Candara"/>
                <a:cs typeface="Candara"/>
              </a:rPr>
              <a:t>rights</a:t>
            </a:r>
            <a:r>
              <a:rPr sz="185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25" dirty="0">
                <a:solidFill>
                  <a:srgbClr val="231F20"/>
                </a:solidFill>
                <a:latin typeface="Candara"/>
                <a:cs typeface="Candara"/>
              </a:rPr>
              <a:t>to </a:t>
            </a:r>
            <a:r>
              <a:rPr sz="1850" spc="-100" dirty="0">
                <a:solidFill>
                  <a:srgbClr val="231F20"/>
                </a:solidFill>
                <a:latin typeface="Candara"/>
                <a:cs typeface="Candara"/>
              </a:rPr>
              <a:t>TRANSFORMERS,</a:t>
            </a:r>
            <a:r>
              <a:rPr sz="18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120" dirty="0">
                <a:solidFill>
                  <a:srgbClr val="231F20"/>
                </a:solidFill>
                <a:latin typeface="Candara"/>
                <a:cs typeface="Candara"/>
              </a:rPr>
              <a:t>had</a:t>
            </a:r>
            <a:r>
              <a:rPr sz="185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70" dirty="0">
                <a:solidFill>
                  <a:srgbClr val="231F20"/>
                </a:solidFill>
                <a:latin typeface="Candara"/>
                <a:cs typeface="Candara"/>
              </a:rPr>
              <a:t>over</a:t>
            </a:r>
            <a:r>
              <a:rPr sz="185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100" dirty="0">
                <a:solidFill>
                  <a:srgbClr val="231F20"/>
                </a:solidFill>
                <a:latin typeface="Candara"/>
                <a:cs typeface="Candara"/>
              </a:rPr>
              <a:t>220</a:t>
            </a:r>
            <a:r>
              <a:rPr sz="18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80" dirty="0">
                <a:solidFill>
                  <a:srgbClr val="231F20"/>
                </a:solidFill>
                <a:latin typeface="Candara"/>
                <a:cs typeface="Candara"/>
              </a:rPr>
              <a:t>licensees</a:t>
            </a:r>
            <a:r>
              <a:rPr sz="185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65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85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90" dirty="0">
                <a:solidFill>
                  <a:srgbClr val="231F20"/>
                </a:solidFill>
                <a:latin typeface="Candara"/>
                <a:cs typeface="Candara"/>
              </a:rPr>
              <a:t>products</a:t>
            </a:r>
            <a:r>
              <a:rPr sz="185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75" dirty="0">
                <a:solidFill>
                  <a:srgbClr val="231F20"/>
                </a:solidFill>
                <a:latin typeface="Candara"/>
                <a:cs typeface="Candara"/>
              </a:rPr>
              <a:t>across</a:t>
            </a:r>
            <a:r>
              <a:rPr sz="185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25" dirty="0">
                <a:solidFill>
                  <a:srgbClr val="231F20"/>
                </a:solidFill>
                <a:latin typeface="Candara"/>
                <a:cs typeface="Candara"/>
              </a:rPr>
              <a:t>virtually </a:t>
            </a:r>
            <a:r>
              <a:rPr sz="1850" spc="-20" dirty="0">
                <a:solidFill>
                  <a:srgbClr val="231F20"/>
                </a:solidFill>
                <a:latin typeface="Candara"/>
                <a:cs typeface="Candara"/>
              </a:rPr>
              <a:t>all</a:t>
            </a:r>
            <a:r>
              <a:rPr sz="1850" spc="-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70" dirty="0">
                <a:solidFill>
                  <a:srgbClr val="231F20"/>
                </a:solidFill>
                <a:latin typeface="Candara"/>
                <a:cs typeface="Candara"/>
              </a:rPr>
              <a:t>categories</a:t>
            </a:r>
            <a:r>
              <a:rPr sz="185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65" dirty="0">
                <a:solidFill>
                  <a:srgbClr val="231F20"/>
                </a:solidFill>
                <a:latin typeface="Candara"/>
                <a:cs typeface="Candara"/>
              </a:rPr>
              <a:t>while</a:t>
            </a:r>
            <a:r>
              <a:rPr sz="185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75" dirty="0">
                <a:solidFill>
                  <a:srgbClr val="231F20"/>
                </a:solidFill>
                <a:latin typeface="Candara"/>
                <a:cs typeface="Candara"/>
              </a:rPr>
              <a:t>Fox</a:t>
            </a:r>
            <a:r>
              <a:rPr sz="1850" spc="-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65" dirty="0">
                <a:solidFill>
                  <a:srgbClr val="231F20"/>
                </a:solidFill>
                <a:latin typeface="Candara"/>
                <a:cs typeface="Candara"/>
              </a:rPr>
              <a:t>had</a:t>
            </a:r>
            <a:r>
              <a:rPr sz="185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60" dirty="0">
                <a:solidFill>
                  <a:srgbClr val="231F20"/>
                </a:solidFill>
                <a:latin typeface="Candara"/>
                <a:cs typeface="Candara"/>
              </a:rPr>
              <a:t>over</a:t>
            </a:r>
            <a:r>
              <a:rPr sz="185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40" dirty="0">
                <a:solidFill>
                  <a:srgbClr val="231F20"/>
                </a:solidFill>
                <a:latin typeface="Candara"/>
                <a:cs typeface="Candara"/>
              </a:rPr>
              <a:t>125</a:t>
            </a:r>
            <a:r>
              <a:rPr sz="185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70" dirty="0">
                <a:solidFill>
                  <a:srgbClr val="231F20"/>
                </a:solidFill>
                <a:latin typeface="Candara"/>
                <a:cs typeface="Candara"/>
              </a:rPr>
              <a:t>licensees</a:t>
            </a:r>
            <a:r>
              <a:rPr sz="185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50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850" spc="-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65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85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100" dirty="0">
                <a:solidFill>
                  <a:srgbClr val="231F20"/>
                </a:solidFill>
                <a:latin typeface="Candara"/>
                <a:cs typeface="Candara"/>
              </a:rPr>
              <a:t>AVATAR</a:t>
            </a:r>
            <a:r>
              <a:rPr sz="18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10" dirty="0">
                <a:solidFill>
                  <a:srgbClr val="231F20"/>
                </a:solidFill>
                <a:latin typeface="Candara"/>
                <a:cs typeface="Candara"/>
              </a:rPr>
              <a:t>prop- </a:t>
            </a:r>
            <a:r>
              <a:rPr sz="1850" spc="-95" dirty="0">
                <a:solidFill>
                  <a:srgbClr val="231F20"/>
                </a:solidFill>
                <a:latin typeface="Candara"/>
                <a:cs typeface="Candara"/>
              </a:rPr>
              <a:t>erty</a:t>
            </a:r>
            <a:r>
              <a:rPr sz="1850" spc="-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100" dirty="0">
                <a:solidFill>
                  <a:srgbClr val="231F20"/>
                </a:solidFill>
                <a:latin typeface="Candara"/>
                <a:cs typeface="Candara"/>
              </a:rPr>
              <a:t>across</a:t>
            </a:r>
            <a:r>
              <a:rPr sz="18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165" dirty="0">
                <a:solidFill>
                  <a:srgbClr val="231F20"/>
                </a:solidFill>
                <a:latin typeface="Candara"/>
                <a:cs typeface="Candara"/>
              </a:rPr>
              <a:t>at</a:t>
            </a:r>
            <a:r>
              <a:rPr sz="1850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100" dirty="0">
                <a:solidFill>
                  <a:srgbClr val="231F20"/>
                </a:solidFill>
                <a:latin typeface="Candara"/>
                <a:cs typeface="Candara"/>
              </a:rPr>
              <a:t>least</a:t>
            </a:r>
            <a:r>
              <a:rPr sz="18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105" dirty="0">
                <a:solidFill>
                  <a:srgbClr val="231F20"/>
                </a:solidFill>
                <a:latin typeface="Candara"/>
                <a:cs typeface="Candara"/>
              </a:rPr>
              <a:t>four</a:t>
            </a:r>
            <a:r>
              <a:rPr sz="185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110" dirty="0">
                <a:solidFill>
                  <a:srgbClr val="231F20"/>
                </a:solidFill>
                <a:latin typeface="Candara"/>
                <a:cs typeface="Candara"/>
              </a:rPr>
              <a:t>major</a:t>
            </a:r>
            <a:r>
              <a:rPr sz="185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80" dirty="0">
                <a:solidFill>
                  <a:srgbClr val="231F20"/>
                </a:solidFill>
                <a:latin typeface="Candara"/>
                <a:cs typeface="Candara"/>
              </a:rPr>
              <a:t>categories,</a:t>
            </a:r>
            <a:r>
              <a:rPr sz="185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90" dirty="0">
                <a:solidFill>
                  <a:srgbClr val="231F20"/>
                </a:solidFill>
                <a:latin typeface="Candara"/>
                <a:cs typeface="Candara"/>
              </a:rPr>
              <a:t>including</a:t>
            </a:r>
            <a:r>
              <a:rPr sz="1850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105" dirty="0">
                <a:solidFill>
                  <a:srgbClr val="231F20"/>
                </a:solidFill>
                <a:latin typeface="Candara"/>
                <a:cs typeface="Candara"/>
              </a:rPr>
              <a:t>video</a:t>
            </a:r>
            <a:r>
              <a:rPr sz="1850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114" dirty="0">
                <a:solidFill>
                  <a:srgbClr val="231F20"/>
                </a:solidFill>
                <a:latin typeface="Candara"/>
                <a:cs typeface="Candara"/>
              </a:rPr>
              <a:t>games,</a:t>
            </a:r>
            <a:r>
              <a:rPr sz="1850" spc="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10" dirty="0">
                <a:solidFill>
                  <a:srgbClr val="231F20"/>
                </a:solidFill>
                <a:latin typeface="Candara"/>
                <a:cs typeface="Candara"/>
              </a:rPr>
              <a:t>toys, </a:t>
            </a:r>
            <a:r>
              <a:rPr sz="1850" spc="-85" dirty="0">
                <a:solidFill>
                  <a:srgbClr val="231F20"/>
                </a:solidFill>
                <a:latin typeface="Candara"/>
                <a:cs typeface="Candara"/>
              </a:rPr>
              <a:t>apparel</a:t>
            </a:r>
            <a:r>
              <a:rPr sz="1850" spc="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100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85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50" spc="-10" dirty="0">
                <a:solidFill>
                  <a:srgbClr val="231F20"/>
                </a:solidFill>
                <a:latin typeface="Candara"/>
                <a:cs typeface="Candara"/>
              </a:rPr>
              <a:t>publishing.</a:t>
            </a:r>
            <a:endParaRPr sz="185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5" y="1057275"/>
            <a:ext cx="10058400" cy="565786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77247" y="1435597"/>
            <a:ext cx="666242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68955" marR="5080" indent="-3056890">
              <a:lnSpc>
                <a:spcPct val="101499"/>
              </a:lnSpc>
              <a:spcBef>
                <a:spcPts val="95"/>
              </a:spcBef>
            </a:pPr>
            <a:r>
              <a:rPr dirty="0"/>
              <a:t>MICHAEL</a:t>
            </a:r>
            <a:r>
              <a:rPr spc="50" dirty="0"/>
              <a:t> </a:t>
            </a:r>
            <a:r>
              <a:rPr dirty="0"/>
              <a:t>JORDAN</a:t>
            </a:r>
            <a:r>
              <a:rPr spc="75" dirty="0"/>
              <a:t> </a:t>
            </a:r>
            <a:r>
              <a:rPr dirty="0"/>
              <a:t>INDUCTED</a:t>
            </a:r>
            <a:r>
              <a:rPr spc="55" dirty="0"/>
              <a:t> </a:t>
            </a:r>
            <a:r>
              <a:rPr dirty="0"/>
              <a:t>TO</a:t>
            </a:r>
            <a:r>
              <a:rPr spc="50" dirty="0"/>
              <a:t> </a:t>
            </a:r>
            <a:r>
              <a:rPr dirty="0"/>
              <a:t>BASKETBALL</a:t>
            </a:r>
            <a:r>
              <a:rPr spc="40" dirty="0"/>
              <a:t> </a:t>
            </a:r>
            <a:r>
              <a:rPr dirty="0"/>
              <a:t>HALL</a:t>
            </a:r>
            <a:r>
              <a:rPr spc="55" dirty="0"/>
              <a:t> </a:t>
            </a:r>
            <a:r>
              <a:rPr dirty="0"/>
              <a:t>OF</a:t>
            </a:r>
            <a:r>
              <a:rPr spc="60" dirty="0"/>
              <a:t> </a:t>
            </a:r>
            <a:r>
              <a:rPr spc="-20" dirty="0"/>
              <a:t>FAME 2009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33941" y="2276213"/>
            <a:ext cx="5542280" cy="36461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715" indent="95250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Perhaps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best-known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celebrity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licensors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all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time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are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former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basketball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player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MICHAEL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JORDAN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golfer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TIGER</a:t>
            </a:r>
            <a:r>
              <a:rPr sz="1450" b="1" spc="15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WOODS.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While</a:t>
            </a:r>
            <a:r>
              <a:rPr sz="1450" b="1" spc="4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MICHAEL</a:t>
            </a:r>
            <a:r>
              <a:rPr sz="1450" b="1" spc="4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JORDAN</a:t>
            </a:r>
            <a:r>
              <a:rPr sz="1450" b="1" spc="4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continues</a:t>
            </a:r>
            <a:r>
              <a:rPr sz="1450" b="1" spc="43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4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remain</a:t>
            </a:r>
            <a:r>
              <a:rPr sz="1450" b="1" spc="4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4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licensing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heavyweight,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principally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because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his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relationship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Nike,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TIGER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WOODS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experience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demonstrates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risks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celebrity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licensing.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WOODS,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who</a:t>
            </a:r>
            <a:r>
              <a:rPr sz="1450" b="1" spc="3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reportedly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earned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almost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$100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million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in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endorsement</a:t>
            </a:r>
            <a:r>
              <a:rPr sz="1450" b="1" spc="40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4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4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deals</a:t>
            </a:r>
            <a:r>
              <a:rPr sz="1450" b="1" spc="4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4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2009</a:t>
            </a:r>
            <a:r>
              <a:rPr sz="1450" b="1" spc="4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4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2010,</a:t>
            </a:r>
            <a:r>
              <a:rPr sz="1450" b="1" spc="4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saw</a:t>
            </a:r>
            <a:r>
              <a:rPr sz="1450" b="1" spc="40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his</a:t>
            </a:r>
            <a:r>
              <a:rPr sz="1450" b="1" spc="4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golf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score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rise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sharply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while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his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income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fell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precipitously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after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charges</a:t>
            </a:r>
            <a:r>
              <a:rPr sz="1450" b="1" spc="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his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marital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infidelity</a:t>
            </a:r>
            <a:r>
              <a:rPr sz="1450" b="1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were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made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public.</a:t>
            </a:r>
            <a:endParaRPr sz="1450">
              <a:latin typeface="Candara"/>
              <a:cs typeface="Candar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>
              <a:latin typeface="Candara"/>
              <a:cs typeface="Candara"/>
            </a:endParaRPr>
          </a:p>
          <a:p>
            <a:pPr marL="12700" marR="5080" indent="121920" algn="just">
              <a:lnSpc>
                <a:spcPct val="102400"/>
              </a:lnSpc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Other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prominent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sports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stars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who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earn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significant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sums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through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licensing</a:t>
            </a:r>
            <a:r>
              <a:rPr sz="1450" b="1" spc="4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41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endorsements</a:t>
            </a:r>
            <a:r>
              <a:rPr sz="1450" b="1" spc="42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include</a:t>
            </a:r>
            <a:r>
              <a:rPr sz="1450" b="1" spc="42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fellow</a:t>
            </a:r>
            <a:r>
              <a:rPr sz="1450" b="1" spc="409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golfer</a:t>
            </a:r>
            <a:r>
              <a:rPr sz="1450" b="1" spc="41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041D33"/>
                </a:solidFill>
                <a:latin typeface="Candara"/>
                <a:cs typeface="Candara"/>
              </a:rPr>
              <a:t>SCOTTIE </a:t>
            </a:r>
            <a:r>
              <a:rPr sz="1450" b="1" dirty="0">
                <a:solidFill>
                  <a:srgbClr val="041D33"/>
                </a:solidFill>
                <a:latin typeface="Candara"/>
                <a:cs typeface="Candara"/>
              </a:rPr>
              <a:t>SCHEFFLER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,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basketball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superstar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LEBRON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JAMES,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baseball</a:t>
            </a:r>
            <a:r>
              <a:rPr sz="1450" b="1" spc="13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stars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AARON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JUDGE,</a:t>
            </a:r>
            <a:r>
              <a:rPr sz="1450" b="1" spc="2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SHOHEI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OHTANI,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CLAYTON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KERSHAW,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football</a:t>
            </a:r>
            <a:endParaRPr sz="1450">
              <a:latin typeface="Candara"/>
              <a:cs typeface="Candara"/>
            </a:endParaRPr>
          </a:p>
          <a:p>
            <a:pPr marL="12700" algn="just">
              <a:lnSpc>
                <a:spcPct val="100000"/>
              </a:lnSpc>
              <a:spcBef>
                <a:spcPts val="45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players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PATRICK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MAHOMES,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TRAVIS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KELCE.,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tennis</a:t>
            </a:r>
            <a:r>
              <a:rPr sz="1450" b="1" spc="11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player</a:t>
            </a:r>
            <a:endParaRPr sz="1450">
              <a:latin typeface="Candara"/>
              <a:cs typeface="Candara"/>
            </a:endParaRPr>
          </a:p>
          <a:p>
            <a:pPr marL="12700" algn="just">
              <a:lnSpc>
                <a:spcPct val="100000"/>
              </a:lnSpc>
              <a:spcBef>
                <a:spcPts val="40"/>
              </a:spcBef>
            </a:pPr>
            <a:r>
              <a:rPr sz="1450" b="1" dirty="0">
                <a:solidFill>
                  <a:srgbClr val="041D33"/>
                </a:solidFill>
                <a:latin typeface="Candara"/>
                <a:cs typeface="Candara"/>
              </a:rPr>
              <a:t>ARYNA</a:t>
            </a:r>
            <a:r>
              <a:rPr sz="1450" b="1" spc="75" dirty="0">
                <a:solidFill>
                  <a:srgbClr val="041D33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041D33"/>
                </a:solidFill>
                <a:latin typeface="Candara"/>
                <a:cs typeface="Candara"/>
              </a:rPr>
              <a:t>SABALENKA</a:t>
            </a:r>
            <a:r>
              <a:rPr sz="1450" b="1" spc="95" dirty="0">
                <a:solidFill>
                  <a:srgbClr val="041D33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soccer</a:t>
            </a:r>
            <a:r>
              <a:rPr sz="1450" b="1" spc="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star</a:t>
            </a:r>
            <a:r>
              <a:rPr sz="1450" b="1" spc="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LIONEL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MESSI</a:t>
            </a:r>
            <a:endParaRPr sz="1450">
              <a:latin typeface="Candara"/>
              <a:cs typeface="Candar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28345" y="2910852"/>
            <a:ext cx="1866887" cy="1647266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06786" y="1652079"/>
            <a:ext cx="5740400" cy="4575175"/>
            <a:chOff x="4006786" y="1652079"/>
            <a:chExt cx="5740400" cy="45751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06786" y="1652079"/>
              <a:ext cx="5740400" cy="457512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66954" y="3032912"/>
              <a:ext cx="1336738" cy="170658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24650" y="2312141"/>
            <a:ext cx="3110865" cy="34207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88595" algn="just">
              <a:lnSpc>
                <a:spcPct val="102400"/>
              </a:lnSpc>
              <a:spcBef>
                <a:spcPts val="90"/>
              </a:spcBef>
            </a:pPr>
            <a:r>
              <a:rPr sz="1450" b="1" spc="100" dirty="0">
                <a:solidFill>
                  <a:srgbClr val="231F20"/>
                </a:solidFill>
                <a:latin typeface="Calibri"/>
                <a:cs typeface="Calibri"/>
              </a:rPr>
              <a:t>ANGRY</a:t>
            </a:r>
            <a:r>
              <a:rPr sz="1450" b="1" spc="110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50" b="1" spc="114" dirty="0">
                <a:solidFill>
                  <a:srgbClr val="231F20"/>
                </a:solidFill>
                <a:latin typeface="Calibri"/>
                <a:cs typeface="Calibri"/>
              </a:rPr>
              <a:t>BIRDS</a:t>
            </a:r>
            <a:r>
              <a:rPr sz="1450" b="1" spc="110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50" b="1" spc="114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450" b="1" spc="110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50" b="1" spc="9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450" b="1" spc="110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50" b="1" spc="65" dirty="0">
                <a:solidFill>
                  <a:srgbClr val="231F20"/>
                </a:solidFill>
                <a:latin typeface="Calibri"/>
                <a:cs typeface="Calibri"/>
              </a:rPr>
              <a:t>video</a:t>
            </a:r>
            <a:r>
              <a:rPr sz="1450" b="1" spc="114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50" b="1" spc="70" dirty="0">
                <a:solidFill>
                  <a:srgbClr val="231F20"/>
                </a:solidFill>
                <a:latin typeface="Calibri"/>
                <a:cs typeface="Calibri"/>
              </a:rPr>
              <a:t>game </a:t>
            </a:r>
            <a:r>
              <a:rPr sz="1450" b="1" spc="85" dirty="0">
                <a:solidFill>
                  <a:srgbClr val="231F20"/>
                </a:solidFill>
                <a:latin typeface="Calibri"/>
                <a:cs typeface="Calibri"/>
              </a:rPr>
              <a:t>franchise</a:t>
            </a:r>
            <a:r>
              <a:rPr sz="1450" b="1" spc="350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50" b="1" spc="85" dirty="0">
                <a:solidFill>
                  <a:srgbClr val="231F20"/>
                </a:solidFill>
                <a:latin typeface="Calibri"/>
                <a:cs typeface="Calibri"/>
              </a:rPr>
              <a:t>created</a:t>
            </a:r>
            <a:r>
              <a:rPr sz="1450" b="1" spc="355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50" b="1" spc="55" dirty="0">
                <a:solidFill>
                  <a:srgbClr val="231F20"/>
                </a:solidFill>
                <a:latin typeface="Calibri"/>
                <a:cs typeface="Calibri"/>
              </a:rPr>
              <a:t>by</a:t>
            </a:r>
            <a:r>
              <a:rPr sz="1450" b="1" spc="355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50" b="1" spc="9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450" b="1" spc="350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50" b="1" spc="75" dirty="0">
                <a:solidFill>
                  <a:srgbClr val="231F20"/>
                </a:solidFill>
                <a:latin typeface="Calibri"/>
                <a:cs typeface="Calibri"/>
              </a:rPr>
              <a:t>Finnish </a:t>
            </a:r>
            <a:r>
              <a:rPr sz="1450" b="1" spc="80" dirty="0">
                <a:solidFill>
                  <a:srgbClr val="231F20"/>
                </a:solidFill>
                <a:latin typeface="Calibri"/>
                <a:cs typeface="Calibri"/>
              </a:rPr>
              <a:t>company,</a:t>
            </a:r>
            <a:r>
              <a:rPr sz="1450" b="1" spc="2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60" dirty="0">
                <a:solidFill>
                  <a:srgbClr val="231F20"/>
                </a:solidFill>
                <a:latin typeface="Calibri"/>
                <a:cs typeface="Calibri"/>
              </a:rPr>
              <a:t>Rovio</a:t>
            </a:r>
            <a:r>
              <a:rPr sz="1450" b="1" spc="2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65" dirty="0">
                <a:solidFill>
                  <a:srgbClr val="231F20"/>
                </a:solidFill>
                <a:latin typeface="Calibri"/>
                <a:cs typeface="Calibri"/>
              </a:rPr>
              <a:t>Entertainment.</a:t>
            </a:r>
            <a:r>
              <a:rPr sz="1450" b="1" spc="215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50" b="1" spc="40" dirty="0">
                <a:solidFill>
                  <a:srgbClr val="231F20"/>
                </a:solidFill>
                <a:latin typeface="Calibri"/>
                <a:cs typeface="Calibri"/>
              </a:rPr>
              <a:t>By </a:t>
            </a:r>
            <a:r>
              <a:rPr sz="1450" b="1" spc="50" dirty="0">
                <a:solidFill>
                  <a:srgbClr val="231F20"/>
                </a:solidFill>
                <a:latin typeface="Calibri"/>
                <a:cs typeface="Calibri"/>
              </a:rPr>
              <a:t>2015,</a:t>
            </a:r>
            <a:r>
              <a:rPr sz="1450" b="1" spc="20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75" dirty="0">
                <a:solidFill>
                  <a:srgbClr val="231F20"/>
                </a:solidFill>
                <a:latin typeface="Calibri"/>
                <a:cs typeface="Calibri"/>
              </a:rPr>
              <a:t>more</a:t>
            </a:r>
            <a:r>
              <a:rPr sz="1450" b="1" spc="20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70" dirty="0">
                <a:solidFill>
                  <a:srgbClr val="231F20"/>
                </a:solidFill>
                <a:latin typeface="Calibri"/>
                <a:cs typeface="Calibri"/>
              </a:rPr>
              <a:t>than</a:t>
            </a:r>
            <a:r>
              <a:rPr sz="1450" b="1" spc="2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50" dirty="0">
                <a:solidFill>
                  <a:srgbClr val="231F20"/>
                </a:solidFill>
                <a:latin typeface="Calibri"/>
                <a:cs typeface="Calibri"/>
              </a:rPr>
              <a:t>3</a:t>
            </a:r>
            <a:r>
              <a:rPr sz="1450" b="1" spc="19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70" dirty="0">
                <a:solidFill>
                  <a:srgbClr val="231F20"/>
                </a:solidFill>
                <a:latin typeface="Calibri"/>
                <a:cs typeface="Calibri"/>
              </a:rPr>
              <a:t>billion</a:t>
            </a:r>
            <a:r>
              <a:rPr sz="1450" b="1" spc="2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110" dirty="0">
                <a:solidFill>
                  <a:srgbClr val="231F20"/>
                </a:solidFill>
                <a:latin typeface="Calibri"/>
                <a:cs typeface="Calibri"/>
              </a:rPr>
              <a:t>copies</a:t>
            </a:r>
            <a:r>
              <a:rPr sz="1450" b="1" spc="20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450" b="1" spc="6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450" b="1" spc="1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90" dirty="0">
                <a:solidFill>
                  <a:srgbClr val="231F20"/>
                </a:solidFill>
                <a:latin typeface="Calibri"/>
                <a:cs typeface="Calibri"/>
              </a:rPr>
              <a:t>game</a:t>
            </a:r>
            <a:r>
              <a:rPr sz="1450" b="1" spc="11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90" dirty="0">
                <a:solidFill>
                  <a:srgbClr val="231F20"/>
                </a:solidFill>
                <a:latin typeface="Calibri"/>
                <a:cs typeface="Calibri"/>
              </a:rPr>
              <a:t>had</a:t>
            </a:r>
            <a:r>
              <a:rPr sz="1450" b="1" spc="1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85" dirty="0">
                <a:solidFill>
                  <a:srgbClr val="231F20"/>
                </a:solidFill>
                <a:latin typeface="Calibri"/>
                <a:cs typeface="Calibri"/>
              </a:rPr>
              <a:t>been</a:t>
            </a:r>
            <a:r>
              <a:rPr sz="1450" b="1" spc="1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75" dirty="0">
                <a:solidFill>
                  <a:srgbClr val="231F20"/>
                </a:solidFill>
                <a:latin typeface="Calibri"/>
                <a:cs typeface="Calibri"/>
              </a:rPr>
              <a:t>downloaded.</a:t>
            </a:r>
            <a:r>
              <a:rPr sz="1450" b="1" spc="120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libri"/>
                <a:cs typeface="Calibri"/>
              </a:rPr>
              <a:t>It </a:t>
            </a:r>
            <a:r>
              <a:rPr sz="1450" b="1" spc="80" dirty="0">
                <a:solidFill>
                  <a:srgbClr val="231F20"/>
                </a:solidFill>
                <a:latin typeface="Calibri"/>
                <a:cs typeface="Calibri"/>
              </a:rPr>
              <a:t>expanded</a:t>
            </a:r>
            <a:r>
              <a:rPr sz="1450" b="1" spc="4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450" b="1" spc="4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65" dirty="0">
                <a:solidFill>
                  <a:srgbClr val="231F20"/>
                </a:solidFill>
                <a:latin typeface="Calibri"/>
                <a:cs typeface="Calibri"/>
              </a:rPr>
              <a:t>motion</a:t>
            </a:r>
            <a:r>
              <a:rPr sz="1450" b="1" spc="4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90" dirty="0">
                <a:solidFill>
                  <a:srgbClr val="231F20"/>
                </a:solidFill>
                <a:latin typeface="Calibri"/>
                <a:cs typeface="Calibri"/>
              </a:rPr>
              <a:t>pictures</a:t>
            </a:r>
            <a:r>
              <a:rPr sz="1450" b="1" spc="4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60" dirty="0">
                <a:solidFill>
                  <a:srgbClr val="231F20"/>
                </a:solidFill>
                <a:latin typeface="Calibri"/>
                <a:cs typeface="Calibri"/>
              </a:rPr>
              <a:t>and, </a:t>
            </a:r>
            <a:r>
              <a:rPr sz="1450" b="1" spc="55" dirty="0">
                <a:solidFill>
                  <a:srgbClr val="231F20"/>
                </a:solidFill>
                <a:latin typeface="Calibri"/>
                <a:cs typeface="Calibri"/>
              </a:rPr>
              <a:t>ultimately,</a:t>
            </a:r>
            <a:r>
              <a:rPr sz="1450" b="1" spc="2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90" dirty="0">
                <a:solidFill>
                  <a:srgbClr val="231F20"/>
                </a:solidFill>
                <a:latin typeface="Calibri"/>
                <a:cs typeface="Calibri"/>
              </a:rPr>
              <a:t>licensing,</a:t>
            </a:r>
            <a:r>
              <a:rPr sz="1450" b="1" spc="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95" dirty="0">
                <a:solidFill>
                  <a:srgbClr val="231F20"/>
                </a:solidFill>
                <a:latin typeface="Calibri"/>
                <a:cs typeface="Calibri"/>
              </a:rPr>
              <a:t>becoming</a:t>
            </a:r>
            <a:r>
              <a:rPr sz="1450" b="1" spc="22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3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450" b="1" spc="65" dirty="0">
                <a:solidFill>
                  <a:srgbClr val="231F20"/>
                </a:solidFill>
                <a:latin typeface="Calibri"/>
                <a:cs typeface="Calibri"/>
              </a:rPr>
              <a:t>hottest</a:t>
            </a:r>
            <a:r>
              <a:rPr sz="1450" b="1" spc="3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95" dirty="0">
                <a:solidFill>
                  <a:srgbClr val="231F20"/>
                </a:solidFill>
                <a:latin typeface="Calibri"/>
                <a:cs typeface="Calibri"/>
              </a:rPr>
              <a:t>licensing</a:t>
            </a:r>
            <a:r>
              <a:rPr sz="1450" b="1" spc="3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50" dirty="0">
                <a:solidFill>
                  <a:srgbClr val="231F20"/>
                </a:solidFill>
                <a:latin typeface="Calibri"/>
                <a:cs typeface="Calibri"/>
              </a:rPr>
              <a:t>property</a:t>
            </a:r>
            <a:r>
              <a:rPr sz="1450" b="1" spc="3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5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450" b="1" spc="3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libri"/>
                <a:cs typeface="Calibri"/>
              </a:rPr>
              <a:t>2012. </a:t>
            </a:r>
            <a:r>
              <a:rPr sz="1450" b="1" spc="70" dirty="0">
                <a:solidFill>
                  <a:srgbClr val="231F20"/>
                </a:solidFill>
                <a:latin typeface="Calibri"/>
                <a:cs typeface="Calibri"/>
              </a:rPr>
              <a:t>Activision’s</a:t>
            </a:r>
            <a:r>
              <a:rPr sz="1450" b="1" spc="385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50" b="1" spc="120" dirty="0">
                <a:solidFill>
                  <a:srgbClr val="231F20"/>
                </a:solidFill>
                <a:latin typeface="Calibri"/>
                <a:cs typeface="Calibri"/>
              </a:rPr>
              <a:t>SKYLANDERS,</a:t>
            </a:r>
            <a:r>
              <a:rPr sz="1450" b="1" spc="390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50" b="1" spc="75" dirty="0">
                <a:solidFill>
                  <a:srgbClr val="231F20"/>
                </a:solidFill>
                <a:latin typeface="Calibri"/>
                <a:cs typeface="Calibri"/>
              </a:rPr>
              <a:t>which </a:t>
            </a:r>
            <a:r>
              <a:rPr sz="1450" b="1" spc="105" dirty="0">
                <a:solidFill>
                  <a:srgbClr val="231F20"/>
                </a:solidFill>
                <a:latin typeface="Calibri"/>
                <a:cs typeface="Calibri"/>
              </a:rPr>
              <a:t>was</a:t>
            </a:r>
            <a:r>
              <a:rPr sz="1450" b="1" spc="200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50" b="1" spc="75" dirty="0">
                <a:solidFill>
                  <a:srgbClr val="231F20"/>
                </a:solidFill>
                <a:latin typeface="Calibri"/>
                <a:cs typeface="Calibri"/>
              </a:rPr>
              <a:t>introduced</a:t>
            </a:r>
            <a:r>
              <a:rPr sz="1450" b="1" spc="200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50" b="1" spc="6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450" b="1" spc="204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libri"/>
                <a:cs typeface="Calibri"/>
              </a:rPr>
              <a:t>2011,</a:t>
            </a:r>
            <a:r>
              <a:rPr sz="1450" b="1" spc="204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50" b="1" spc="55" dirty="0">
                <a:solidFill>
                  <a:srgbClr val="231F20"/>
                </a:solidFill>
                <a:latin typeface="Calibri"/>
                <a:cs typeface="Calibri"/>
              </a:rPr>
              <a:t>enjoyed </a:t>
            </a:r>
            <a:r>
              <a:rPr sz="1450" b="1" spc="85" dirty="0">
                <a:solidFill>
                  <a:srgbClr val="231F20"/>
                </a:solidFill>
                <a:latin typeface="Calibri"/>
                <a:cs typeface="Calibri"/>
              </a:rPr>
              <a:t>similar</a:t>
            </a:r>
            <a:r>
              <a:rPr sz="1450" b="1" spc="20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145" dirty="0">
                <a:solidFill>
                  <a:srgbClr val="231F20"/>
                </a:solidFill>
                <a:latin typeface="Calibri"/>
                <a:cs typeface="Calibri"/>
              </a:rPr>
              <a:t>success.</a:t>
            </a:r>
            <a:r>
              <a:rPr sz="1450" b="1" spc="210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50" b="1" spc="70" dirty="0">
                <a:solidFill>
                  <a:srgbClr val="231F20"/>
                </a:solidFill>
                <a:latin typeface="Calibri"/>
                <a:cs typeface="Calibri"/>
              </a:rPr>
              <a:t>By</a:t>
            </a:r>
            <a:r>
              <a:rPr sz="1450" b="1" spc="2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libri"/>
                <a:cs typeface="Calibri"/>
              </a:rPr>
              <a:t>2016,</a:t>
            </a:r>
            <a:r>
              <a:rPr sz="1450" b="1" spc="20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55" dirty="0">
                <a:solidFill>
                  <a:srgbClr val="231F20"/>
                </a:solidFill>
                <a:latin typeface="Calibri"/>
                <a:cs typeface="Calibri"/>
              </a:rPr>
              <a:t>over</a:t>
            </a:r>
            <a:r>
              <a:rPr sz="1450" b="1" spc="2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libri"/>
                <a:cs typeface="Calibri"/>
              </a:rPr>
              <a:t>300 </a:t>
            </a:r>
            <a:r>
              <a:rPr sz="1450" b="1" spc="80" dirty="0">
                <a:solidFill>
                  <a:srgbClr val="231F20"/>
                </a:solidFill>
                <a:latin typeface="Calibri"/>
                <a:cs typeface="Calibri"/>
              </a:rPr>
              <a:t>million</a:t>
            </a:r>
            <a:r>
              <a:rPr sz="1450" b="1" spc="1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70" dirty="0">
                <a:solidFill>
                  <a:srgbClr val="231F20"/>
                </a:solidFill>
                <a:latin typeface="Calibri"/>
                <a:cs typeface="Calibri"/>
              </a:rPr>
              <a:t>toys</a:t>
            </a:r>
            <a:r>
              <a:rPr sz="1450" b="1" spc="1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85" dirty="0">
                <a:solidFill>
                  <a:srgbClr val="231F20"/>
                </a:solidFill>
                <a:latin typeface="Calibri"/>
                <a:cs typeface="Calibri"/>
              </a:rPr>
              <a:t>had</a:t>
            </a:r>
            <a:r>
              <a:rPr sz="1450" b="1" spc="1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85" dirty="0">
                <a:solidFill>
                  <a:srgbClr val="231F20"/>
                </a:solidFill>
                <a:latin typeface="Calibri"/>
                <a:cs typeface="Calibri"/>
              </a:rPr>
              <a:t>been</a:t>
            </a:r>
            <a:r>
              <a:rPr sz="1450" b="1" spc="1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95" dirty="0">
                <a:solidFill>
                  <a:srgbClr val="231F20"/>
                </a:solidFill>
                <a:latin typeface="Calibri"/>
                <a:cs typeface="Calibri"/>
              </a:rPr>
              <a:t>sold,</a:t>
            </a:r>
            <a:r>
              <a:rPr sz="1450" b="1" spc="1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8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450" b="1" spc="1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0" b="1" spc="3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450" b="1" spc="85" dirty="0">
                <a:solidFill>
                  <a:srgbClr val="231F20"/>
                </a:solidFill>
                <a:latin typeface="Calibri"/>
                <a:cs typeface="Calibri"/>
              </a:rPr>
              <a:t>franchise</a:t>
            </a:r>
            <a:r>
              <a:rPr sz="1450" b="1" spc="275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50" b="1" spc="120" dirty="0">
                <a:solidFill>
                  <a:srgbClr val="231F20"/>
                </a:solidFill>
                <a:latin typeface="Calibri"/>
                <a:cs typeface="Calibri"/>
              </a:rPr>
              <a:t>has</a:t>
            </a:r>
            <a:r>
              <a:rPr sz="1450" b="1" spc="270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50" b="1" spc="114" dirty="0">
                <a:solidFill>
                  <a:srgbClr val="231F20"/>
                </a:solidFill>
                <a:latin typeface="Calibri"/>
                <a:cs typeface="Calibri"/>
              </a:rPr>
              <a:t>become</a:t>
            </a:r>
            <a:r>
              <a:rPr sz="1450" b="1" spc="275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50" b="1" spc="6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450" b="1" spc="280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50" b="1" spc="-20" dirty="0">
                <a:solidFill>
                  <a:srgbClr val="231F20"/>
                </a:solidFill>
                <a:latin typeface="Calibri"/>
                <a:cs typeface="Calibri"/>
              </a:rPr>
              <a:t>11th </a:t>
            </a:r>
            <a:r>
              <a:rPr sz="1450" b="1" spc="75" dirty="0">
                <a:solidFill>
                  <a:srgbClr val="231F20"/>
                </a:solidFill>
                <a:latin typeface="Calibri"/>
                <a:cs typeface="Calibri"/>
              </a:rPr>
              <a:t>biggest</a:t>
            </a:r>
            <a:r>
              <a:rPr sz="1450" b="1" spc="260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50" b="1" spc="110" dirty="0">
                <a:solidFill>
                  <a:srgbClr val="231F20"/>
                </a:solidFill>
                <a:latin typeface="Calibri"/>
                <a:cs typeface="Calibri"/>
              </a:rPr>
              <a:t>console</a:t>
            </a:r>
            <a:r>
              <a:rPr sz="1450" b="1" spc="265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50" b="1" spc="90" dirty="0">
                <a:solidFill>
                  <a:srgbClr val="231F20"/>
                </a:solidFill>
                <a:latin typeface="Calibri"/>
                <a:cs typeface="Calibri"/>
              </a:rPr>
              <a:t>franchise</a:t>
            </a:r>
            <a:r>
              <a:rPr sz="1450" b="1" spc="265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450" b="1" spc="265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450" b="1" spc="65" dirty="0">
                <a:solidFill>
                  <a:srgbClr val="231F20"/>
                </a:solidFill>
                <a:latin typeface="Calibri"/>
                <a:cs typeface="Calibri"/>
              </a:rPr>
              <a:t>all </a:t>
            </a:r>
            <a:r>
              <a:rPr sz="1450" b="1" spc="50" dirty="0">
                <a:solidFill>
                  <a:srgbClr val="231F20"/>
                </a:solidFill>
                <a:latin typeface="Calibri"/>
                <a:cs typeface="Calibri"/>
              </a:rPr>
              <a:t>time.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78072" y="1403644"/>
            <a:ext cx="297370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24280" marR="5080" indent="-1212215">
              <a:lnSpc>
                <a:spcPct val="101499"/>
              </a:lnSpc>
              <a:spcBef>
                <a:spcPts val="95"/>
              </a:spcBef>
            </a:pPr>
            <a:r>
              <a:rPr dirty="0"/>
              <a:t>ANGRY</a:t>
            </a:r>
            <a:r>
              <a:rPr spc="55" dirty="0"/>
              <a:t> </a:t>
            </a:r>
            <a:r>
              <a:rPr dirty="0"/>
              <a:t>BIRDS</a:t>
            </a:r>
            <a:r>
              <a:rPr spc="60" dirty="0"/>
              <a:t> </a:t>
            </a:r>
            <a:r>
              <a:rPr dirty="0"/>
              <a:t>VIDEO</a:t>
            </a:r>
            <a:r>
              <a:rPr spc="55" dirty="0"/>
              <a:t> </a:t>
            </a:r>
            <a:r>
              <a:rPr spc="-20" dirty="0"/>
              <a:t>GAME 2009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" y="1057275"/>
            <a:ext cx="10059035" cy="5658485"/>
            <a:chOff x="-12" y="1057275"/>
            <a:chExt cx="10059035" cy="5658485"/>
          </a:xfrm>
        </p:grpSpPr>
        <p:sp>
          <p:nvSpPr>
            <p:cNvPr id="3" name="object 3"/>
            <p:cNvSpPr/>
            <p:nvPr/>
          </p:nvSpPr>
          <p:spPr>
            <a:xfrm>
              <a:off x="-12" y="1057275"/>
              <a:ext cx="9005570" cy="1857375"/>
            </a:xfrm>
            <a:custGeom>
              <a:avLst/>
              <a:gdLst/>
              <a:ahLst/>
              <a:cxnLst/>
              <a:rect l="l" t="t" r="r" b="b"/>
              <a:pathLst>
                <a:path w="9005570" h="1857375">
                  <a:moveTo>
                    <a:pt x="9005011" y="0"/>
                  </a:moveTo>
                  <a:lnTo>
                    <a:pt x="0" y="0"/>
                  </a:lnTo>
                  <a:lnTo>
                    <a:pt x="0" y="1750796"/>
                  </a:lnTo>
                  <a:lnTo>
                    <a:pt x="10096" y="1750263"/>
                  </a:lnTo>
                  <a:lnTo>
                    <a:pt x="24923" y="1752066"/>
                  </a:lnTo>
                  <a:lnTo>
                    <a:pt x="55536" y="1758812"/>
                  </a:lnTo>
                  <a:lnTo>
                    <a:pt x="75285" y="1761794"/>
                  </a:lnTo>
                  <a:lnTo>
                    <a:pt x="95868" y="1756970"/>
                  </a:lnTo>
                  <a:lnTo>
                    <a:pt x="121135" y="1750655"/>
                  </a:lnTo>
                  <a:lnTo>
                    <a:pt x="150112" y="1745165"/>
                  </a:lnTo>
                  <a:lnTo>
                    <a:pt x="181825" y="1742820"/>
                  </a:lnTo>
                  <a:lnTo>
                    <a:pt x="189701" y="1742983"/>
                  </a:lnTo>
                  <a:lnTo>
                    <a:pt x="197661" y="1743489"/>
                  </a:lnTo>
                  <a:lnTo>
                    <a:pt x="205694" y="1744369"/>
                  </a:lnTo>
                  <a:lnTo>
                    <a:pt x="213791" y="1745653"/>
                  </a:lnTo>
                  <a:lnTo>
                    <a:pt x="231521" y="1745369"/>
                  </a:lnTo>
                  <a:lnTo>
                    <a:pt x="245078" y="1744252"/>
                  </a:lnTo>
                  <a:lnTo>
                    <a:pt x="302796" y="1737477"/>
                  </a:lnTo>
                  <a:lnTo>
                    <a:pt x="315460" y="1736361"/>
                  </a:lnTo>
                  <a:lnTo>
                    <a:pt x="330733" y="1735937"/>
                  </a:lnTo>
                  <a:lnTo>
                    <a:pt x="334441" y="1736217"/>
                  </a:lnTo>
                  <a:lnTo>
                    <a:pt x="337248" y="1736852"/>
                  </a:lnTo>
                  <a:lnTo>
                    <a:pt x="343611" y="1733410"/>
                  </a:lnTo>
                  <a:lnTo>
                    <a:pt x="351155" y="1732152"/>
                  </a:lnTo>
                  <a:lnTo>
                    <a:pt x="359384" y="1732152"/>
                  </a:lnTo>
                  <a:lnTo>
                    <a:pt x="373680" y="1733162"/>
                  </a:lnTo>
                  <a:lnTo>
                    <a:pt x="388742" y="1735550"/>
                  </a:lnTo>
                  <a:lnTo>
                    <a:pt x="404063" y="1738357"/>
                  </a:lnTo>
                  <a:lnTo>
                    <a:pt x="419138" y="1740623"/>
                  </a:lnTo>
                  <a:lnTo>
                    <a:pt x="427990" y="1743710"/>
                  </a:lnTo>
                  <a:lnTo>
                    <a:pt x="435444" y="1744903"/>
                  </a:lnTo>
                  <a:lnTo>
                    <a:pt x="441934" y="1744903"/>
                  </a:lnTo>
                  <a:lnTo>
                    <a:pt x="484098" y="1730895"/>
                  </a:lnTo>
                  <a:lnTo>
                    <a:pt x="493039" y="1730895"/>
                  </a:lnTo>
                  <a:lnTo>
                    <a:pt x="498545" y="1731332"/>
                  </a:lnTo>
                  <a:lnTo>
                    <a:pt x="504558" y="1732748"/>
                  </a:lnTo>
                  <a:lnTo>
                    <a:pt x="511180" y="1735305"/>
                  </a:lnTo>
                  <a:lnTo>
                    <a:pt x="518515" y="1739163"/>
                  </a:lnTo>
                  <a:lnTo>
                    <a:pt x="544821" y="1733936"/>
                  </a:lnTo>
                  <a:lnTo>
                    <a:pt x="566026" y="1729174"/>
                  </a:lnTo>
                  <a:lnTo>
                    <a:pt x="583402" y="1725708"/>
                  </a:lnTo>
                  <a:lnTo>
                    <a:pt x="598220" y="1724367"/>
                  </a:lnTo>
                  <a:lnTo>
                    <a:pt x="602221" y="1724367"/>
                  </a:lnTo>
                  <a:lnTo>
                    <a:pt x="606056" y="1724723"/>
                  </a:lnTo>
                  <a:lnTo>
                    <a:pt x="609866" y="1725536"/>
                  </a:lnTo>
                  <a:lnTo>
                    <a:pt x="633707" y="1717047"/>
                  </a:lnTo>
                  <a:lnTo>
                    <a:pt x="658402" y="1710928"/>
                  </a:lnTo>
                  <a:lnTo>
                    <a:pt x="683722" y="1707223"/>
                  </a:lnTo>
                  <a:lnTo>
                    <a:pt x="709434" y="1705978"/>
                  </a:lnTo>
                  <a:lnTo>
                    <a:pt x="714781" y="1705978"/>
                  </a:lnTo>
                  <a:lnTo>
                    <a:pt x="725500" y="1706473"/>
                  </a:lnTo>
                  <a:lnTo>
                    <a:pt x="725982" y="1710220"/>
                  </a:lnTo>
                  <a:lnTo>
                    <a:pt x="727989" y="1711591"/>
                  </a:lnTo>
                  <a:lnTo>
                    <a:pt x="730770" y="1711591"/>
                  </a:lnTo>
                  <a:lnTo>
                    <a:pt x="736484" y="1710332"/>
                  </a:lnTo>
                  <a:lnTo>
                    <a:pt x="742950" y="1707438"/>
                  </a:lnTo>
                  <a:lnTo>
                    <a:pt x="749215" y="1704240"/>
                  </a:lnTo>
                  <a:lnTo>
                    <a:pt x="754329" y="1702066"/>
                  </a:lnTo>
                  <a:lnTo>
                    <a:pt x="753084" y="1707883"/>
                  </a:lnTo>
                  <a:lnTo>
                    <a:pt x="760806" y="1712747"/>
                  </a:lnTo>
                  <a:lnTo>
                    <a:pt x="770445" y="1712747"/>
                  </a:lnTo>
                  <a:lnTo>
                    <a:pt x="772960" y="1712087"/>
                  </a:lnTo>
                  <a:lnTo>
                    <a:pt x="774877" y="1710550"/>
                  </a:lnTo>
                  <a:lnTo>
                    <a:pt x="800461" y="1708932"/>
                  </a:lnTo>
                  <a:lnTo>
                    <a:pt x="821207" y="1708429"/>
                  </a:lnTo>
                  <a:lnTo>
                    <a:pt x="858864" y="1711670"/>
                  </a:lnTo>
                  <a:lnTo>
                    <a:pt x="875434" y="1718933"/>
                  </a:lnTo>
                  <a:lnTo>
                    <a:pt x="884134" y="1726533"/>
                  </a:lnTo>
                  <a:lnTo>
                    <a:pt x="898182" y="1730781"/>
                  </a:lnTo>
                  <a:lnTo>
                    <a:pt x="947941" y="1735010"/>
                  </a:lnTo>
                  <a:lnTo>
                    <a:pt x="983980" y="1742276"/>
                  </a:lnTo>
                  <a:lnTo>
                    <a:pt x="994154" y="1743840"/>
                  </a:lnTo>
                  <a:lnTo>
                    <a:pt x="1003312" y="1744433"/>
                  </a:lnTo>
                  <a:lnTo>
                    <a:pt x="1006678" y="1744433"/>
                  </a:lnTo>
                  <a:lnTo>
                    <a:pt x="1009802" y="1744129"/>
                  </a:lnTo>
                  <a:lnTo>
                    <a:pt x="1012659" y="1743456"/>
                  </a:lnTo>
                  <a:lnTo>
                    <a:pt x="1040038" y="1748361"/>
                  </a:lnTo>
                  <a:lnTo>
                    <a:pt x="1061597" y="1753755"/>
                  </a:lnTo>
                  <a:lnTo>
                    <a:pt x="1080545" y="1758111"/>
                  </a:lnTo>
                  <a:lnTo>
                    <a:pt x="1100086" y="1759902"/>
                  </a:lnTo>
                  <a:lnTo>
                    <a:pt x="1109202" y="1759526"/>
                  </a:lnTo>
                  <a:lnTo>
                    <a:pt x="1119219" y="1758324"/>
                  </a:lnTo>
                  <a:lnTo>
                    <a:pt x="1130369" y="1756184"/>
                  </a:lnTo>
                  <a:lnTo>
                    <a:pt x="1142885" y="1752993"/>
                  </a:lnTo>
                  <a:lnTo>
                    <a:pt x="1165990" y="1755782"/>
                  </a:lnTo>
                  <a:lnTo>
                    <a:pt x="1187450" y="1757719"/>
                  </a:lnTo>
                  <a:lnTo>
                    <a:pt x="1207775" y="1758849"/>
                  </a:lnTo>
                  <a:lnTo>
                    <a:pt x="1227480" y="1759216"/>
                  </a:lnTo>
                  <a:lnTo>
                    <a:pt x="1241733" y="1759028"/>
                  </a:lnTo>
                  <a:lnTo>
                    <a:pt x="1256126" y="1758476"/>
                  </a:lnTo>
                  <a:lnTo>
                    <a:pt x="1270855" y="1757577"/>
                  </a:lnTo>
                  <a:lnTo>
                    <a:pt x="1286116" y="1756346"/>
                  </a:lnTo>
                  <a:lnTo>
                    <a:pt x="1295305" y="1763074"/>
                  </a:lnTo>
                  <a:lnTo>
                    <a:pt x="1305444" y="1768935"/>
                  </a:lnTo>
                  <a:lnTo>
                    <a:pt x="1316246" y="1773077"/>
                  </a:lnTo>
                  <a:lnTo>
                    <a:pt x="1327429" y="1774647"/>
                  </a:lnTo>
                  <a:lnTo>
                    <a:pt x="1334198" y="1774647"/>
                  </a:lnTo>
                  <a:lnTo>
                    <a:pt x="1341018" y="1772805"/>
                  </a:lnTo>
                  <a:lnTo>
                    <a:pt x="1347622" y="1768284"/>
                  </a:lnTo>
                  <a:lnTo>
                    <a:pt x="1373860" y="1777452"/>
                  </a:lnTo>
                  <a:lnTo>
                    <a:pt x="1408692" y="1797239"/>
                  </a:lnTo>
                  <a:lnTo>
                    <a:pt x="1424851" y="1800999"/>
                  </a:lnTo>
                  <a:lnTo>
                    <a:pt x="1430045" y="1800999"/>
                  </a:lnTo>
                  <a:lnTo>
                    <a:pt x="1435798" y="1799856"/>
                  </a:lnTo>
                  <a:lnTo>
                    <a:pt x="1442542" y="1797202"/>
                  </a:lnTo>
                  <a:lnTo>
                    <a:pt x="1464147" y="1802291"/>
                  </a:lnTo>
                  <a:lnTo>
                    <a:pt x="1507728" y="1822294"/>
                  </a:lnTo>
                  <a:lnTo>
                    <a:pt x="1526476" y="1826755"/>
                  </a:lnTo>
                  <a:lnTo>
                    <a:pt x="1528775" y="1826640"/>
                  </a:lnTo>
                  <a:lnTo>
                    <a:pt x="1535404" y="1827377"/>
                  </a:lnTo>
                  <a:lnTo>
                    <a:pt x="1542707" y="1827618"/>
                  </a:lnTo>
                  <a:lnTo>
                    <a:pt x="1557502" y="1827618"/>
                  </a:lnTo>
                  <a:lnTo>
                    <a:pt x="1587601" y="1826806"/>
                  </a:lnTo>
                  <a:lnTo>
                    <a:pt x="1606206" y="1826986"/>
                  </a:lnTo>
                  <a:lnTo>
                    <a:pt x="1616943" y="1827633"/>
                  </a:lnTo>
                  <a:lnTo>
                    <a:pt x="1627096" y="1828901"/>
                  </a:lnTo>
                  <a:lnTo>
                    <a:pt x="1636483" y="1830946"/>
                  </a:lnTo>
                  <a:lnTo>
                    <a:pt x="1651766" y="1820166"/>
                  </a:lnTo>
                  <a:lnTo>
                    <a:pt x="1663625" y="1814021"/>
                  </a:lnTo>
                  <a:lnTo>
                    <a:pt x="1673658" y="1811256"/>
                  </a:lnTo>
                  <a:lnTo>
                    <a:pt x="1683461" y="1810613"/>
                  </a:lnTo>
                  <a:lnTo>
                    <a:pt x="1703476" y="1810893"/>
                  </a:lnTo>
                  <a:lnTo>
                    <a:pt x="1713064" y="1810410"/>
                  </a:lnTo>
                  <a:lnTo>
                    <a:pt x="1721675" y="1810258"/>
                  </a:lnTo>
                  <a:lnTo>
                    <a:pt x="1769068" y="1812901"/>
                  </a:lnTo>
                  <a:lnTo>
                    <a:pt x="1824670" y="1819125"/>
                  </a:lnTo>
                  <a:lnTo>
                    <a:pt x="1881004" y="1826374"/>
                  </a:lnTo>
                  <a:lnTo>
                    <a:pt x="1966925" y="1836355"/>
                  </a:lnTo>
                  <a:lnTo>
                    <a:pt x="1999594" y="1841036"/>
                  </a:lnTo>
                  <a:lnTo>
                    <a:pt x="2029908" y="1844812"/>
                  </a:lnTo>
                  <a:lnTo>
                    <a:pt x="2059178" y="1846364"/>
                  </a:lnTo>
                  <a:lnTo>
                    <a:pt x="2066747" y="1846364"/>
                  </a:lnTo>
                  <a:lnTo>
                    <a:pt x="2074354" y="1846008"/>
                  </a:lnTo>
                  <a:lnTo>
                    <a:pt x="2082088" y="1845195"/>
                  </a:lnTo>
                  <a:lnTo>
                    <a:pt x="2222385" y="1841004"/>
                  </a:lnTo>
                  <a:lnTo>
                    <a:pt x="2247746" y="1842107"/>
                  </a:lnTo>
                  <a:lnTo>
                    <a:pt x="2289979" y="1846308"/>
                  </a:lnTo>
                  <a:lnTo>
                    <a:pt x="2307196" y="1847240"/>
                  </a:lnTo>
                  <a:lnTo>
                    <a:pt x="2317434" y="1846680"/>
                  </a:lnTo>
                  <a:lnTo>
                    <a:pt x="2326655" y="1844782"/>
                  </a:lnTo>
                  <a:lnTo>
                    <a:pt x="2334910" y="1841218"/>
                  </a:lnTo>
                  <a:lnTo>
                    <a:pt x="2342248" y="1835658"/>
                  </a:lnTo>
                  <a:lnTo>
                    <a:pt x="2361860" y="1839497"/>
                  </a:lnTo>
                  <a:lnTo>
                    <a:pt x="2371532" y="1840460"/>
                  </a:lnTo>
                  <a:lnTo>
                    <a:pt x="2377668" y="1840853"/>
                  </a:lnTo>
                  <a:lnTo>
                    <a:pt x="2418524" y="1850529"/>
                  </a:lnTo>
                  <a:lnTo>
                    <a:pt x="2445969" y="1857349"/>
                  </a:lnTo>
                  <a:lnTo>
                    <a:pt x="2450668" y="1847341"/>
                  </a:lnTo>
                  <a:lnTo>
                    <a:pt x="2454744" y="1844078"/>
                  </a:lnTo>
                  <a:lnTo>
                    <a:pt x="2463304" y="1844078"/>
                  </a:lnTo>
                  <a:lnTo>
                    <a:pt x="2467737" y="1846922"/>
                  </a:lnTo>
                  <a:lnTo>
                    <a:pt x="2478760" y="1852637"/>
                  </a:lnTo>
                  <a:lnTo>
                    <a:pt x="2485364" y="1855495"/>
                  </a:lnTo>
                  <a:lnTo>
                    <a:pt x="2495702" y="1855495"/>
                  </a:lnTo>
                  <a:lnTo>
                    <a:pt x="2499728" y="1855038"/>
                  </a:lnTo>
                  <a:lnTo>
                    <a:pt x="2555036" y="1839633"/>
                  </a:lnTo>
                  <a:lnTo>
                    <a:pt x="2560015" y="1837334"/>
                  </a:lnTo>
                  <a:lnTo>
                    <a:pt x="2565654" y="1836724"/>
                  </a:lnTo>
                  <a:lnTo>
                    <a:pt x="2575318" y="1836724"/>
                  </a:lnTo>
                  <a:lnTo>
                    <a:pt x="2590558" y="1837512"/>
                  </a:lnTo>
                  <a:lnTo>
                    <a:pt x="2601315" y="1837307"/>
                  </a:lnTo>
                  <a:lnTo>
                    <a:pt x="2608175" y="1836566"/>
                  </a:lnTo>
                  <a:lnTo>
                    <a:pt x="2615180" y="1835101"/>
                  </a:lnTo>
                  <a:lnTo>
                    <a:pt x="2622308" y="1832724"/>
                  </a:lnTo>
                  <a:lnTo>
                    <a:pt x="2630766" y="1837728"/>
                  </a:lnTo>
                  <a:lnTo>
                    <a:pt x="2637053" y="1839709"/>
                  </a:lnTo>
                  <a:lnTo>
                    <a:pt x="2642031" y="1839709"/>
                  </a:lnTo>
                  <a:lnTo>
                    <a:pt x="2653336" y="1835317"/>
                  </a:lnTo>
                  <a:lnTo>
                    <a:pt x="2662145" y="1825555"/>
                  </a:lnTo>
                  <a:lnTo>
                    <a:pt x="2672835" y="1815545"/>
                  </a:lnTo>
                  <a:lnTo>
                    <a:pt x="2689783" y="1810410"/>
                  </a:lnTo>
                  <a:lnTo>
                    <a:pt x="2696921" y="1812721"/>
                  </a:lnTo>
                  <a:lnTo>
                    <a:pt x="2702979" y="1814042"/>
                  </a:lnTo>
                  <a:lnTo>
                    <a:pt x="2708173" y="1814042"/>
                  </a:lnTo>
                  <a:lnTo>
                    <a:pt x="2715122" y="1813076"/>
                  </a:lnTo>
                  <a:lnTo>
                    <a:pt x="2720973" y="1810027"/>
                  </a:lnTo>
                  <a:lnTo>
                    <a:pt x="2725859" y="1804671"/>
                  </a:lnTo>
                  <a:lnTo>
                    <a:pt x="2729915" y="1796783"/>
                  </a:lnTo>
                  <a:lnTo>
                    <a:pt x="2753131" y="1804498"/>
                  </a:lnTo>
                  <a:lnTo>
                    <a:pt x="2771133" y="1809511"/>
                  </a:lnTo>
                  <a:lnTo>
                    <a:pt x="2784926" y="1812224"/>
                  </a:lnTo>
                  <a:lnTo>
                    <a:pt x="2795511" y="1813039"/>
                  </a:lnTo>
                  <a:lnTo>
                    <a:pt x="2809846" y="1810956"/>
                  </a:lnTo>
                  <a:lnTo>
                    <a:pt x="2822917" y="1806349"/>
                  </a:lnTo>
                  <a:lnTo>
                    <a:pt x="2840827" y="1801680"/>
                  </a:lnTo>
                  <a:lnTo>
                    <a:pt x="2869679" y="1799412"/>
                  </a:lnTo>
                  <a:lnTo>
                    <a:pt x="2923038" y="1800984"/>
                  </a:lnTo>
                  <a:lnTo>
                    <a:pt x="2979158" y="1801937"/>
                  </a:lnTo>
                  <a:lnTo>
                    <a:pt x="3071901" y="1802968"/>
                  </a:lnTo>
                  <a:lnTo>
                    <a:pt x="3091283" y="1803423"/>
                  </a:lnTo>
                  <a:lnTo>
                    <a:pt x="3117855" y="1804557"/>
                  </a:lnTo>
                  <a:lnTo>
                    <a:pt x="3130245" y="1804784"/>
                  </a:lnTo>
                  <a:lnTo>
                    <a:pt x="3132442" y="1804403"/>
                  </a:lnTo>
                  <a:lnTo>
                    <a:pt x="3132988" y="1803285"/>
                  </a:lnTo>
                  <a:lnTo>
                    <a:pt x="3144094" y="1808599"/>
                  </a:lnTo>
                  <a:lnTo>
                    <a:pt x="3154562" y="1812016"/>
                  </a:lnTo>
                  <a:lnTo>
                    <a:pt x="3164435" y="1813844"/>
                  </a:lnTo>
                  <a:lnTo>
                    <a:pt x="3173755" y="1814385"/>
                  </a:lnTo>
                  <a:lnTo>
                    <a:pt x="3180945" y="1814088"/>
                  </a:lnTo>
                  <a:lnTo>
                    <a:pt x="3187825" y="1813305"/>
                  </a:lnTo>
                  <a:lnTo>
                    <a:pt x="3194416" y="1812199"/>
                  </a:lnTo>
                  <a:lnTo>
                    <a:pt x="3216630" y="1807464"/>
                  </a:lnTo>
                  <a:lnTo>
                    <a:pt x="3231184" y="1807464"/>
                  </a:lnTo>
                  <a:lnTo>
                    <a:pt x="3238106" y="1809241"/>
                  </a:lnTo>
                  <a:lnTo>
                    <a:pt x="3244875" y="1814601"/>
                  </a:lnTo>
                  <a:lnTo>
                    <a:pt x="3280901" y="1808734"/>
                  </a:lnTo>
                  <a:lnTo>
                    <a:pt x="3323374" y="1798529"/>
                  </a:lnTo>
                  <a:lnTo>
                    <a:pt x="3340569" y="1796770"/>
                  </a:lnTo>
                  <a:lnTo>
                    <a:pt x="3342004" y="1796783"/>
                  </a:lnTo>
                  <a:lnTo>
                    <a:pt x="3358466" y="1787004"/>
                  </a:lnTo>
                  <a:lnTo>
                    <a:pt x="3374923" y="1774245"/>
                  </a:lnTo>
                  <a:lnTo>
                    <a:pt x="3391846" y="1763170"/>
                  </a:lnTo>
                  <a:lnTo>
                    <a:pt x="3409708" y="1758441"/>
                  </a:lnTo>
                  <a:lnTo>
                    <a:pt x="3415258" y="1758441"/>
                  </a:lnTo>
                  <a:lnTo>
                    <a:pt x="3420999" y="1759927"/>
                  </a:lnTo>
                  <a:lnTo>
                    <a:pt x="3426980" y="1763471"/>
                  </a:lnTo>
                  <a:lnTo>
                    <a:pt x="3424796" y="1756092"/>
                  </a:lnTo>
                  <a:lnTo>
                    <a:pt x="3428199" y="1754111"/>
                  </a:lnTo>
                  <a:lnTo>
                    <a:pt x="3437534" y="1754111"/>
                  </a:lnTo>
                  <a:lnTo>
                    <a:pt x="3455555" y="1756752"/>
                  </a:lnTo>
                  <a:lnTo>
                    <a:pt x="3466922" y="1756752"/>
                  </a:lnTo>
                  <a:lnTo>
                    <a:pt x="3473018" y="1755101"/>
                  </a:lnTo>
                  <a:lnTo>
                    <a:pt x="3475913" y="1749221"/>
                  </a:lnTo>
                  <a:lnTo>
                    <a:pt x="3481898" y="1740508"/>
                  </a:lnTo>
                  <a:lnTo>
                    <a:pt x="3490317" y="1736893"/>
                  </a:lnTo>
                  <a:lnTo>
                    <a:pt x="3500072" y="1735616"/>
                  </a:lnTo>
                  <a:lnTo>
                    <a:pt x="3510064" y="1733918"/>
                  </a:lnTo>
                  <a:lnTo>
                    <a:pt x="3520581" y="1727893"/>
                  </a:lnTo>
                  <a:lnTo>
                    <a:pt x="3539255" y="1723802"/>
                  </a:lnTo>
                  <a:lnTo>
                    <a:pt x="3562795" y="1721473"/>
                  </a:lnTo>
                  <a:lnTo>
                    <a:pt x="3587915" y="1720735"/>
                  </a:lnTo>
                  <a:lnTo>
                    <a:pt x="3603511" y="1721027"/>
                  </a:lnTo>
                  <a:lnTo>
                    <a:pt x="3617485" y="1721870"/>
                  </a:lnTo>
                  <a:lnTo>
                    <a:pt x="3628932" y="1723216"/>
                  </a:lnTo>
                  <a:lnTo>
                    <a:pt x="3636949" y="1725015"/>
                  </a:lnTo>
                  <a:lnTo>
                    <a:pt x="3661818" y="1719310"/>
                  </a:lnTo>
                  <a:lnTo>
                    <a:pt x="3679478" y="1712579"/>
                  </a:lnTo>
                  <a:lnTo>
                    <a:pt x="3693353" y="1706966"/>
                  </a:lnTo>
                  <a:lnTo>
                    <a:pt x="3706863" y="1704619"/>
                  </a:lnTo>
                  <a:lnTo>
                    <a:pt x="3712987" y="1705083"/>
                  </a:lnTo>
                  <a:lnTo>
                    <a:pt x="3719833" y="1706570"/>
                  </a:lnTo>
                  <a:lnTo>
                    <a:pt x="3727626" y="1709221"/>
                  </a:lnTo>
                  <a:lnTo>
                    <a:pt x="3736594" y="1713179"/>
                  </a:lnTo>
                  <a:lnTo>
                    <a:pt x="3824185" y="1679333"/>
                  </a:lnTo>
                  <a:lnTo>
                    <a:pt x="3876573" y="1676184"/>
                  </a:lnTo>
                  <a:lnTo>
                    <a:pt x="3891963" y="1674796"/>
                  </a:lnTo>
                  <a:lnTo>
                    <a:pt x="3934727" y="1668281"/>
                  </a:lnTo>
                  <a:lnTo>
                    <a:pt x="3956304" y="1665300"/>
                  </a:lnTo>
                  <a:lnTo>
                    <a:pt x="3969061" y="1667422"/>
                  </a:lnTo>
                  <a:lnTo>
                    <a:pt x="3982381" y="1668883"/>
                  </a:lnTo>
                  <a:lnTo>
                    <a:pt x="3996214" y="1669727"/>
                  </a:lnTo>
                  <a:lnTo>
                    <a:pt x="4010507" y="1669999"/>
                  </a:lnTo>
                  <a:lnTo>
                    <a:pt x="4066574" y="1666694"/>
                  </a:lnTo>
                  <a:lnTo>
                    <a:pt x="4125334" y="1658208"/>
                  </a:lnTo>
                  <a:lnTo>
                    <a:pt x="4183961" y="1646685"/>
                  </a:lnTo>
                  <a:lnTo>
                    <a:pt x="4289502" y="1623094"/>
                  </a:lnTo>
                  <a:lnTo>
                    <a:pt x="4330763" y="1615312"/>
                  </a:lnTo>
                  <a:lnTo>
                    <a:pt x="4346662" y="1614563"/>
                  </a:lnTo>
                  <a:lnTo>
                    <a:pt x="4362435" y="1612352"/>
                  </a:lnTo>
                  <a:lnTo>
                    <a:pt x="4420153" y="1602044"/>
                  </a:lnTo>
                  <a:lnTo>
                    <a:pt x="4440200" y="1598912"/>
                  </a:lnTo>
                  <a:lnTo>
                    <a:pt x="4459326" y="1596696"/>
                  </a:lnTo>
                  <a:lnTo>
                    <a:pt x="4476737" y="1595856"/>
                  </a:lnTo>
                  <a:lnTo>
                    <a:pt x="4485908" y="1596193"/>
                  </a:lnTo>
                  <a:lnTo>
                    <a:pt x="4494033" y="1597267"/>
                  </a:lnTo>
                  <a:lnTo>
                    <a:pt x="4500945" y="1599173"/>
                  </a:lnTo>
                  <a:lnTo>
                    <a:pt x="4506480" y="1602003"/>
                  </a:lnTo>
                  <a:lnTo>
                    <a:pt x="4540973" y="1605461"/>
                  </a:lnTo>
                  <a:lnTo>
                    <a:pt x="4564232" y="1609548"/>
                  </a:lnTo>
                  <a:lnTo>
                    <a:pt x="4589575" y="1616153"/>
                  </a:lnTo>
                  <a:lnTo>
                    <a:pt x="4630318" y="1627162"/>
                  </a:lnTo>
                  <a:lnTo>
                    <a:pt x="4644067" y="1624794"/>
                  </a:lnTo>
                  <a:lnTo>
                    <a:pt x="4657786" y="1623231"/>
                  </a:lnTo>
                  <a:lnTo>
                    <a:pt x="4671446" y="1622297"/>
                  </a:lnTo>
                  <a:lnTo>
                    <a:pt x="4685017" y="1621815"/>
                  </a:lnTo>
                  <a:lnTo>
                    <a:pt x="4729861" y="1621497"/>
                  </a:lnTo>
                  <a:lnTo>
                    <a:pt x="4741494" y="1625485"/>
                  </a:lnTo>
                  <a:lnTo>
                    <a:pt x="4754168" y="1631035"/>
                  </a:lnTo>
                  <a:lnTo>
                    <a:pt x="4790630" y="1629143"/>
                  </a:lnTo>
                  <a:lnTo>
                    <a:pt x="4799215" y="1622018"/>
                  </a:lnTo>
                  <a:lnTo>
                    <a:pt x="4810633" y="1623910"/>
                  </a:lnTo>
                  <a:lnTo>
                    <a:pt x="4822116" y="1622097"/>
                  </a:lnTo>
                  <a:lnTo>
                    <a:pt x="4863655" y="1614373"/>
                  </a:lnTo>
                  <a:lnTo>
                    <a:pt x="4868684" y="1615008"/>
                  </a:lnTo>
                  <a:lnTo>
                    <a:pt x="4873193" y="1612595"/>
                  </a:lnTo>
                  <a:lnTo>
                    <a:pt x="4879263" y="1614474"/>
                  </a:lnTo>
                  <a:lnTo>
                    <a:pt x="4881778" y="1612480"/>
                  </a:lnTo>
                  <a:lnTo>
                    <a:pt x="4912474" y="1617205"/>
                  </a:lnTo>
                  <a:lnTo>
                    <a:pt x="4929657" y="1618462"/>
                  </a:lnTo>
                  <a:lnTo>
                    <a:pt x="4963922" y="1625688"/>
                  </a:lnTo>
                  <a:lnTo>
                    <a:pt x="4970005" y="1622551"/>
                  </a:lnTo>
                  <a:lnTo>
                    <a:pt x="5021237" y="1626527"/>
                  </a:lnTo>
                  <a:lnTo>
                    <a:pt x="5021757" y="1624533"/>
                  </a:lnTo>
                  <a:lnTo>
                    <a:pt x="5035588" y="1616468"/>
                  </a:lnTo>
                  <a:lnTo>
                    <a:pt x="5076228" y="1607845"/>
                  </a:lnTo>
                  <a:lnTo>
                    <a:pt x="5078895" y="1604937"/>
                  </a:lnTo>
                  <a:lnTo>
                    <a:pt x="5087581" y="1604937"/>
                  </a:lnTo>
                  <a:lnTo>
                    <a:pt x="5093230" y="1605271"/>
                  </a:lnTo>
                  <a:lnTo>
                    <a:pt x="5100520" y="1606353"/>
                  </a:lnTo>
                  <a:lnTo>
                    <a:pt x="5109795" y="1608301"/>
                  </a:lnTo>
                  <a:lnTo>
                    <a:pt x="5121402" y="1611236"/>
                  </a:lnTo>
                  <a:lnTo>
                    <a:pt x="5126253" y="1605635"/>
                  </a:lnTo>
                  <a:lnTo>
                    <a:pt x="5131409" y="1603324"/>
                  </a:lnTo>
                  <a:lnTo>
                    <a:pt x="5141760" y="1603324"/>
                  </a:lnTo>
                  <a:lnTo>
                    <a:pt x="5145824" y="1603984"/>
                  </a:lnTo>
                  <a:lnTo>
                    <a:pt x="5150535" y="1605152"/>
                  </a:lnTo>
                  <a:lnTo>
                    <a:pt x="5162667" y="1602894"/>
                  </a:lnTo>
                  <a:lnTo>
                    <a:pt x="5171197" y="1598334"/>
                  </a:lnTo>
                  <a:lnTo>
                    <a:pt x="5178419" y="1593853"/>
                  </a:lnTo>
                  <a:lnTo>
                    <a:pt x="5186629" y="1591830"/>
                  </a:lnTo>
                  <a:lnTo>
                    <a:pt x="5190058" y="1591830"/>
                  </a:lnTo>
                  <a:lnTo>
                    <a:pt x="5194134" y="1592783"/>
                  </a:lnTo>
                  <a:lnTo>
                    <a:pt x="5199354" y="1595196"/>
                  </a:lnTo>
                  <a:lnTo>
                    <a:pt x="5205059" y="1589351"/>
                  </a:lnTo>
                  <a:lnTo>
                    <a:pt x="5220479" y="1586382"/>
                  </a:lnTo>
                  <a:lnTo>
                    <a:pt x="5234582" y="1583394"/>
                  </a:lnTo>
                  <a:lnTo>
                    <a:pt x="5236337" y="1577492"/>
                  </a:lnTo>
                  <a:lnTo>
                    <a:pt x="5240972" y="1574482"/>
                  </a:lnTo>
                  <a:lnTo>
                    <a:pt x="5244858" y="1573529"/>
                  </a:lnTo>
                  <a:lnTo>
                    <a:pt x="5251513" y="1573529"/>
                  </a:lnTo>
                  <a:lnTo>
                    <a:pt x="5262905" y="1576476"/>
                  </a:lnTo>
                  <a:lnTo>
                    <a:pt x="5269293" y="1576476"/>
                  </a:lnTo>
                  <a:lnTo>
                    <a:pt x="5272836" y="1575688"/>
                  </a:lnTo>
                  <a:lnTo>
                    <a:pt x="5276989" y="1573301"/>
                  </a:lnTo>
                  <a:lnTo>
                    <a:pt x="5278589" y="1573047"/>
                  </a:lnTo>
                  <a:lnTo>
                    <a:pt x="5285625" y="1572933"/>
                  </a:lnTo>
                  <a:lnTo>
                    <a:pt x="5282349" y="1576108"/>
                  </a:lnTo>
                  <a:lnTo>
                    <a:pt x="5277853" y="1582483"/>
                  </a:lnTo>
                  <a:lnTo>
                    <a:pt x="5276646" y="1585671"/>
                  </a:lnTo>
                  <a:lnTo>
                    <a:pt x="5295468" y="1585493"/>
                  </a:lnTo>
                  <a:lnTo>
                    <a:pt x="5299671" y="1586877"/>
                  </a:lnTo>
                  <a:lnTo>
                    <a:pt x="5306568" y="1589658"/>
                  </a:lnTo>
                  <a:lnTo>
                    <a:pt x="5309260" y="1591043"/>
                  </a:lnTo>
                  <a:lnTo>
                    <a:pt x="5313807" y="1591043"/>
                  </a:lnTo>
                  <a:lnTo>
                    <a:pt x="5315546" y="1590560"/>
                  </a:lnTo>
                  <a:lnTo>
                    <a:pt x="5320677" y="1587449"/>
                  </a:lnTo>
                  <a:lnTo>
                    <a:pt x="5324348" y="1583575"/>
                  </a:lnTo>
                  <a:lnTo>
                    <a:pt x="5329491" y="1576870"/>
                  </a:lnTo>
                  <a:lnTo>
                    <a:pt x="5333555" y="1577657"/>
                  </a:lnTo>
                  <a:lnTo>
                    <a:pt x="5337124" y="1578013"/>
                  </a:lnTo>
                  <a:lnTo>
                    <a:pt x="5340388" y="1578013"/>
                  </a:lnTo>
                  <a:lnTo>
                    <a:pt x="5352046" y="1576423"/>
                  </a:lnTo>
                  <a:lnTo>
                    <a:pt x="5363360" y="1572437"/>
                  </a:lnTo>
                  <a:lnTo>
                    <a:pt x="5377044" y="1567233"/>
                  </a:lnTo>
                  <a:lnTo>
                    <a:pt x="5395810" y="1561985"/>
                  </a:lnTo>
                  <a:lnTo>
                    <a:pt x="5400573" y="1563916"/>
                  </a:lnTo>
                  <a:lnTo>
                    <a:pt x="5405107" y="1564754"/>
                  </a:lnTo>
                  <a:lnTo>
                    <a:pt x="5409450" y="1564754"/>
                  </a:lnTo>
                  <a:lnTo>
                    <a:pt x="5415819" y="1564166"/>
                  </a:lnTo>
                  <a:lnTo>
                    <a:pt x="5421990" y="1562528"/>
                  </a:lnTo>
                  <a:lnTo>
                    <a:pt x="5428015" y="1560028"/>
                  </a:lnTo>
                  <a:lnTo>
                    <a:pt x="5433949" y="1556854"/>
                  </a:lnTo>
                  <a:lnTo>
                    <a:pt x="5446595" y="1556230"/>
                  </a:lnTo>
                  <a:lnTo>
                    <a:pt x="5459145" y="1554792"/>
                  </a:lnTo>
                  <a:lnTo>
                    <a:pt x="5471696" y="1552709"/>
                  </a:lnTo>
                  <a:lnTo>
                    <a:pt x="5506339" y="1545640"/>
                  </a:lnTo>
                  <a:lnTo>
                    <a:pt x="5521845" y="1548371"/>
                  </a:lnTo>
                  <a:lnTo>
                    <a:pt x="5526366" y="1547990"/>
                  </a:lnTo>
                  <a:lnTo>
                    <a:pt x="5539257" y="1547939"/>
                  </a:lnTo>
                  <a:lnTo>
                    <a:pt x="5553075" y="1546161"/>
                  </a:lnTo>
                  <a:lnTo>
                    <a:pt x="5561241" y="1538935"/>
                  </a:lnTo>
                  <a:lnTo>
                    <a:pt x="5572874" y="1540090"/>
                  </a:lnTo>
                  <a:lnTo>
                    <a:pt x="5586285" y="1534007"/>
                  </a:lnTo>
                  <a:lnTo>
                    <a:pt x="5588482" y="1537157"/>
                  </a:lnTo>
                  <a:lnTo>
                    <a:pt x="5598972" y="1541449"/>
                  </a:lnTo>
                  <a:lnTo>
                    <a:pt x="5647588" y="1518818"/>
                  </a:lnTo>
                  <a:lnTo>
                    <a:pt x="5656707" y="1515562"/>
                  </a:lnTo>
                  <a:lnTo>
                    <a:pt x="5675972" y="1510233"/>
                  </a:lnTo>
                  <a:lnTo>
                    <a:pt x="5677446" y="1508340"/>
                  </a:lnTo>
                  <a:lnTo>
                    <a:pt x="5707202" y="1502054"/>
                  </a:lnTo>
                  <a:lnTo>
                    <a:pt x="5715787" y="1494713"/>
                  </a:lnTo>
                  <a:lnTo>
                    <a:pt x="5731714" y="1489774"/>
                  </a:lnTo>
                  <a:lnTo>
                    <a:pt x="5747829" y="1486701"/>
                  </a:lnTo>
                  <a:lnTo>
                    <a:pt x="5762411" y="1482135"/>
                  </a:lnTo>
                  <a:lnTo>
                    <a:pt x="5773737" y="1472717"/>
                  </a:lnTo>
                  <a:lnTo>
                    <a:pt x="5779401" y="1468945"/>
                  </a:lnTo>
                  <a:lnTo>
                    <a:pt x="5784850" y="1467053"/>
                  </a:lnTo>
                  <a:lnTo>
                    <a:pt x="5789980" y="1466329"/>
                  </a:lnTo>
                  <a:lnTo>
                    <a:pt x="5804547" y="1466951"/>
                  </a:lnTo>
                  <a:lnTo>
                    <a:pt x="5808319" y="1472399"/>
                  </a:lnTo>
                  <a:lnTo>
                    <a:pt x="5817323" y="1469885"/>
                  </a:lnTo>
                  <a:lnTo>
                    <a:pt x="5829376" y="1472615"/>
                  </a:lnTo>
                  <a:lnTo>
                    <a:pt x="5834087" y="1472717"/>
                  </a:lnTo>
                  <a:lnTo>
                    <a:pt x="5838197" y="1459391"/>
                  </a:lnTo>
                  <a:lnTo>
                    <a:pt x="5850740" y="1456770"/>
                  </a:lnTo>
                  <a:lnTo>
                    <a:pt x="5861927" y="1455367"/>
                  </a:lnTo>
                  <a:lnTo>
                    <a:pt x="5861964" y="1445691"/>
                  </a:lnTo>
                  <a:lnTo>
                    <a:pt x="5871790" y="1441999"/>
                  </a:lnTo>
                  <a:lnTo>
                    <a:pt x="5876542" y="1437195"/>
                  </a:lnTo>
                  <a:lnTo>
                    <a:pt x="5879168" y="1433029"/>
                  </a:lnTo>
                  <a:lnTo>
                    <a:pt x="5882614" y="1431251"/>
                  </a:lnTo>
                  <a:lnTo>
                    <a:pt x="5885307" y="1431251"/>
                  </a:lnTo>
                  <a:lnTo>
                    <a:pt x="5889777" y="1433194"/>
                  </a:lnTo>
                  <a:lnTo>
                    <a:pt x="5898324" y="1438452"/>
                  </a:lnTo>
                  <a:lnTo>
                    <a:pt x="5932882" y="1415932"/>
                  </a:lnTo>
                  <a:lnTo>
                    <a:pt x="5971732" y="1391634"/>
                  </a:lnTo>
                  <a:lnTo>
                    <a:pt x="6009107" y="1365154"/>
                  </a:lnTo>
                  <a:lnTo>
                    <a:pt x="6039243" y="1336090"/>
                  </a:lnTo>
                  <a:lnTo>
                    <a:pt x="6060988" y="1330074"/>
                  </a:lnTo>
                  <a:lnTo>
                    <a:pt x="6076083" y="1327405"/>
                  </a:lnTo>
                  <a:lnTo>
                    <a:pt x="6089467" y="1324519"/>
                  </a:lnTo>
                  <a:lnTo>
                    <a:pt x="6106083" y="1317853"/>
                  </a:lnTo>
                  <a:lnTo>
                    <a:pt x="6107010" y="1305344"/>
                  </a:lnTo>
                  <a:lnTo>
                    <a:pt x="6114796" y="1302359"/>
                  </a:lnTo>
                  <a:lnTo>
                    <a:pt x="6130493" y="1302359"/>
                  </a:lnTo>
                  <a:lnTo>
                    <a:pt x="6153721" y="1304836"/>
                  </a:lnTo>
                  <a:lnTo>
                    <a:pt x="6159703" y="1304836"/>
                  </a:lnTo>
                  <a:lnTo>
                    <a:pt x="6168518" y="1304296"/>
                  </a:lnTo>
                  <a:lnTo>
                    <a:pt x="6176916" y="1302370"/>
                  </a:lnTo>
                  <a:lnTo>
                    <a:pt x="6184625" y="1298594"/>
                  </a:lnTo>
                  <a:lnTo>
                    <a:pt x="6191377" y="1292504"/>
                  </a:lnTo>
                  <a:lnTo>
                    <a:pt x="6250051" y="1276222"/>
                  </a:lnTo>
                  <a:lnTo>
                    <a:pt x="6250051" y="489089"/>
                  </a:lnTo>
                  <a:lnTo>
                    <a:pt x="8361781" y="489089"/>
                  </a:lnTo>
                  <a:lnTo>
                    <a:pt x="8366506" y="488670"/>
                  </a:lnTo>
                  <a:lnTo>
                    <a:pt x="8383494" y="464474"/>
                  </a:lnTo>
                  <a:lnTo>
                    <a:pt x="8403893" y="456358"/>
                  </a:lnTo>
                  <a:lnTo>
                    <a:pt x="8426633" y="453762"/>
                  </a:lnTo>
                  <a:lnTo>
                    <a:pt x="8450643" y="446125"/>
                  </a:lnTo>
                  <a:lnTo>
                    <a:pt x="8464055" y="442699"/>
                  </a:lnTo>
                  <a:lnTo>
                    <a:pt x="8476129" y="441110"/>
                  </a:lnTo>
                  <a:lnTo>
                    <a:pt x="8486826" y="440248"/>
                  </a:lnTo>
                  <a:lnTo>
                    <a:pt x="8496109" y="439000"/>
                  </a:lnTo>
                  <a:lnTo>
                    <a:pt x="8519261" y="431876"/>
                  </a:lnTo>
                  <a:lnTo>
                    <a:pt x="8531631" y="416483"/>
                  </a:lnTo>
                  <a:lnTo>
                    <a:pt x="8564321" y="389661"/>
                  </a:lnTo>
                  <a:lnTo>
                    <a:pt x="8568740" y="380355"/>
                  </a:lnTo>
                  <a:lnTo>
                    <a:pt x="8572828" y="363791"/>
                  </a:lnTo>
                  <a:lnTo>
                    <a:pt x="8577428" y="347799"/>
                  </a:lnTo>
                  <a:lnTo>
                    <a:pt x="8583383" y="340207"/>
                  </a:lnTo>
                  <a:lnTo>
                    <a:pt x="8585390" y="340829"/>
                  </a:lnTo>
                  <a:lnTo>
                    <a:pt x="8587282" y="341121"/>
                  </a:lnTo>
                  <a:lnTo>
                    <a:pt x="8589073" y="341121"/>
                  </a:lnTo>
                  <a:lnTo>
                    <a:pt x="8607535" y="328090"/>
                  </a:lnTo>
                  <a:lnTo>
                    <a:pt x="8622009" y="299064"/>
                  </a:lnTo>
                  <a:lnTo>
                    <a:pt x="8638710" y="269150"/>
                  </a:lnTo>
                  <a:lnTo>
                    <a:pt x="8663851" y="253453"/>
                  </a:lnTo>
                  <a:lnTo>
                    <a:pt x="8680630" y="218062"/>
                  </a:lnTo>
                  <a:lnTo>
                    <a:pt x="8702662" y="205360"/>
                  </a:lnTo>
                  <a:lnTo>
                    <a:pt x="8722865" y="202795"/>
                  </a:lnTo>
                  <a:lnTo>
                    <a:pt x="8734158" y="197815"/>
                  </a:lnTo>
                  <a:lnTo>
                    <a:pt x="8756165" y="188575"/>
                  </a:lnTo>
                  <a:lnTo>
                    <a:pt x="8767346" y="181706"/>
                  </a:lnTo>
                  <a:lnTo>
                    <a:pt x="8772829" y="172669"/>
                  </a:lnTo>
                  <a:lnTo>
                    <a:pt x="8789146" y="162293"/>
                  </a:lnTo>
                  <a:lnTo>
                    <a:pt x="8820629" y="154749"/>
                  </a:lnTo>
                  <a:lnTo>
                    <a:pt x="8849792" y="147205"/>
                  </a:lnTo>
                  <a:lnTo>
                    <a:pt x="8859151" y="136829"/>
                  </a:lnTo>
                  <a:lnTo>
                    <a:pt x="8860980" y="137579"/>
                  </a:lnTo>
                  <a:lnTo>
                    <a:pt x="8863037" y="137921"/>
                  </a:lnTo>
                  <a:lnTo>
                    <a:pt x="8865285" y="137921"/>
                  </a:lnTo>
                  <a:lnTo>
                    <a:pt x="8906249" y="119426"/>
                  </a:lnTo>
                  <a:lnTo>
                    <a:pt x="8938679" y="90728"/>
                  </a:lnTo>
                  <a:lnTo>
                    <a:pt x="8978493" y="41274"/>
                  </a:lnTo>
                  <a:lnTo>
                    <a:pt x="9005011" y="0"/>
                  </a:lnTo>
                  <a:close/>
                </a:path>
              </a:pathLst>
            </a:custGeom>
            <a:solidFill>
              <a:srgbClr val="ECEB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06193" y="1546364"/>
              <a:ext cx="1296428" cy="44528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50025" y="2328964"/>
              <a:ext cx="1219695" cy="39115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50025" y="1546364"/>
              <a:ext cx="2111743" cy="78713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266370" y="1560906"/>
              <a:ext cx="3309620" cy="4650740"/>
            </a:xfrm>
            <a:custGeom>
              <a:avLst/>
              <a:gdLst/>
              <a:ahLst/>
              <a:cxnLst/>
              <a:rect l="l" t="t" r="r" b="b"/>
              <a:pathLst>
                <a:path w="3309620" h="4650740">
                  <a:moveTo>
                    <a:pt x="3309010" y="4650562"/>
                  </a:moveTo>
                  <a:lnTo>
                    <a:pt x="3309010" y="0"/>
                  </a:lnTo>
                  <a:lnTo>
                    <a:pt x="0" y="0"/>
                  </a:lnTo>
                  <a:lnTo>
                    <a:pt x="0" y="4650562"/>
                  </a:lnTo>
                  <a:lnTo>
                    <a:pt x="3309010" y="4650562"/>
                  </a:lnTo>
                  <a:close/>
                </a:path>
              </a:pathLst>
            </a:custGeom>
            <a:solidFill>
              <a:srgbClr val="F1F1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25706" y="5842533"/>
              <a:ext cx="4733290" cy="873125"/>
            </a:xfrm>
            <a:custGeom>
              <a:avLst/>
              <a:gdLst/>
              <a:ahLst/>
              <a:cxnLst/>
              <a:rect l="l" t="t" r="r" b="b"/>
              <a:pathLst>
                <a:path w="4733290" h="873125">
                  <a:moveTo>
                    <a:pt x="4732693" y="872604"/>
                  </a:moveTo>
                  <a:lnTo>
                    <a:pt x="4732693" y="0"/>
                  </a:lnTo>
                  <a:lnTo>
                    <a:pt x="4686071" y="23825"/>
                  </a:lnTo>
                  <a:lnTo>
                    <a:pt x="4671095" y="29429"/>
                  </a:lnTo>
                  <a:lnTo>
                    <a:pt x="4656258" y="33837"/>
                  </a:lnTo>
                  <a:lnTo>
                    <a:pt x="4641658" y="36842"/>
                  </a:lnTo>
                  <a:lnTo>
                    <a:pt x="4627397" y="38239"/>
                  </a:lnTo>
                  <a:lnTo>
                    <a:pt x="4622355" y="36283"/>
                  </a:lnTo>
                  <a:lnTo>
                    <a:pt x="4618177" y="35115"/>
                  </a:lnTo>
                  <a:lnTo>
                    <a:pt x="4609134" y="35115"/>
                  </a:lnTo>
                  <a:lnTo>
                    <a:pt x="4605261" y="38036"/>
                  </a:lnTo>
                  <a:lnTo>
                    <a:pt x="4602251" y="45478"/>
                  </a:lnTo>
                  <a:lnTo>
                    <a:pt x="4583358" y="49672"/>
                  </a:lnTo>
                  <a:lnTo>
                    <a:pt x="4547678" y="64270"/>
                  </a:lnTo>
                  <a:lnTo>
                    <a:pt x="4532007" y="67449"/>
                  </a:lnTo>
                  <a:lnTo>
                    <a:pt x="4527334" y="67449"/>
                  </a:lnTo>
                  <a:lnTo>
                    <a:pt x="4522978" y="66294"/>
                  </a:lnTo>
                  <a:lnTo>
                    <a:pt x="4519053" y="63461"/>
                  </a:lnTo>
                  <a:lnTo>
                    <a:pt x="4484171" y="75127"/>
                  </a:lnTo>
                  <a:lnTo>
                    <a:pt x="4457511" y="81621"/>
                  </a:lnTo>
                  <a:lnTo>
                    <a:pt x="4439120" y="88713"/>
                  </a:lnTo>
                  <a:lnTo>
                    <a:pt x="4429048" y="102171"/>
                  </a:lnTo>
                  <a:lnTo>
                    <a:pt x="4398022" y="100926"/>
                  </a:lnTo>
                  <a:lnTo>
                    <a:pt x="4386802" y="101510"/>
                  </a:lnTo>
                  <a:lnTo>
                    <a:pt x="4375929" y="103651"/>
                  </a:lnTo>
                  <a:lnTo>
                    <a:pt x="4364005" y="107934"/>
                  </a:lnTo>
                  <a:lnTo>
                    <a:pt x="4349635" y="114947"/>
                  </a:lnTo>
                  <a:lnTo>
                    <a:pt x="4331848" y="120576"/>
                  </a:lnTo>
                  <a:lnTo>
                    <a:pt x="4319416" y="125125"/>
                  </a:lnTo>
                  <a:lnTo>
                    <a:pt x="4306298" y="128433"/>
                  </a:lnTo>
                  <a:lnTo>
                    <a:pt x="4286453" y="130340"/>
                  </a:lnTo>
                  <a:lnTo>
                    <a:pt x="4283532" y="135115"/>
                  </a:lnTo>
                  <a:lnTo>
                    <a:pt x="4280357" y="139115"/>
                  </a:lnTo>
                  <a:lnTo>
                    <a:pt x="4276915" y="142468"/>
                  </a:lnTo>
                  <a:lnTo>
                    <a:pt x="4276915" y="397979"/>
                  </a:lnTo>
                  <a:lnTo>
                    <a:pt x="3157931" y="397979"/>
                  </a:lnTo>
                  <a:lnTo>
                    <a:pt x="3157931" y="571474"/>
                  </a:lnTo>
                  <a:lnTo>
                    <a:pt x="2166543" y="571474"/>
                  </a:lnTo>
                  <a:lnTo>
                    <a:pt x="2166543" y="397979"/>
                  </a:lnTo>
                  <a:lnTo>
                    <a:pt x="2093760" y="397979"/>
                  </a:lnTo>
                  <a:lnTo>
                    <a:pt x="2089835" y="398868"/>
                  </a:lnTo>
                  <a:lnTo>
                    <a:pt x="2082495" y="398056"/>
                  </a:lnTo>
                  <a:lnTo>
                    <a:pt x="2079383" y="398056"/>
                  </a:lnTo>
                  <a:lnTo>
                    <a:pt x="2071540" y="398859"/>
                  </a:lnTo>
                  <a:lnTo>
                    <a:pt x="2065404" y="401464"/>
                  </a:lnTo>
                  <a:lnTo>
                    <a:pt x="2060806" y="406162"/>
                  </a:lnTo>
                  <a:lnTo>
                    <a:pt x="2057577" y="413245"/>
                  </a:lnTo>
                  <a:lnTo>
                    <a:pt x="2046168" y="411617"/>
                  </a:lnTo>
                  <a:lnTo>
                    <a:pt x="2036479" y="410500"/>
                  </a:lnTo>
                  <a:lnTo>
                    <a:pt x="2028349" y="409857"/>
                  </a:lnTo>
                  <a:lnTo>
                    <a:pt x="2021611" y="409651"/>
                  </a:lnTo>
                  <a:lnTo>
                    <a:pt x="2004695" y="412768"/>
                  </a:lnTo>
                  <a:lnTo>
                    <a:pt x="1997321" y="420181"/>
                  </a:lnTo>
                  <a:lnTo>
                    <a:pt x="1986876" y="428976"/>
                  </a:lnTo>
                  <a:lnTo>
                    <a:pt x="1960753" y="436245"/>
                  </a:lnTo>
                  <a:lnTo>
                    <a:pt x="1934015" y="439060"/>
                  </a:lnTo>
                  <a:lnTo>
                    <a:pt x="1906770" y="442196"/>
                  </a:lnTo>
                  <a:lnTo>
                    <a:pt x="1878683" y="444744"/>
                  </a:lnTo>
                  <a:lnTo>
                    <a:pt x="1849424" y="445795"/>
                  </a:lnTo>
                  <a:lnTo>
                    <a:pt x="1831317" y="445337"/>
                  </a:lnTo>
                  <a:lnTo>
                    <a:pt x="1812609" y="443836"/>
                  </a:lnTo>
                  <a:lnTo>
                    <a:pt x="1793226" y="441101"/>
                  </a:lnTo>
                  <a:lnTo>
                    <a:pt x="1773097" y="436943"/>
                  </a:lnTo>
                  <a:lnTo>
                    <a:pt x="1768043" y="434797"/>
                  </a:lnTo>
                  <a:lnTo>
                    <a:pt x="1762417" y="433781"/>
                  </a:lnTo>
                  <a:lnTo>
                    <a:pt x="1756778" y="433781"/>
                  </a:lnTo>
                  <a:lnTo>
                    <a:pt x="1747210" y="434739"/>
                  </a:lnTo>
                  <a:lnTo>
                    <a:pt x="1719046" y="455383"/>
                  </a:lnTo>
                  <a:lnTo>
                    <a:pt x="1709604" y="452765"/>
                  </a:lnTo>
                  <a:lnTo>
                    <a:pt x="1701253" y="451080"/>
                  </a:lnTo>
                  <a:lnTo>
                    <a:pt x="1693864" y="450177"/>
                  </a:lnTo>
                  <a:lnTo>
                    <a:pt x="1687309" y="449910"/>
                  </a:lnTo>
                  <a:lnTo>
                    <a:pt x="1680591" y="449910"/>
                  </a:lnTo>
                  <a:lnTo>
                    <a:pt x="1660817" y="453351"/>
                  </a:lnTo>
                  <a:lnTo>
                    <a:pt x="1651025" y="453351"/>
                  </a:lnTo>
                  <a:lnTo>
                    <a:pt x="1645627" y="452310"/>
                  </a:lnTo>
                  <a:lnTo>
                    <a:pt x="1638985" y="449059"/>
                  </a:lnTo>
                  <a:lnTo>
                    <a:pt x="1610735" y="459323"/>
                  </a:lnTo>
                  <a:lnTo>
                    <a:pt x="1588327" y="471652"/>
                  </a:lnTo>
                  <a:lnTo>
                    <a:pt x="1570007" y="482009"/>
                  </a:lnTo>
                  <a:lnTo>
                    <a:pt x="1554022" y="486359"/>
                  </a:lnTo>
                  <a:lnTo>
                    <a:pt x="1550822" y="486359"/>
                  </a:lnTo>
                  <a:lnTo>
                    <a:pt x="1547672" y="485711"/>
                  </a:lnTo>
                  <a:lnTo>
                    <a:pt x="1544497" y="484251"/>
                  </a:lnTo>
                  <a:lnTo>
                    <a:pt x="1516703" y="496435"/>
                  </a:lnTo>
                  <a:lnTo>
                    <a:pt x="1486688" y="510276"/>
                  </a:lnTo>
                  <a:lnTo>
                    <a:pt x="1437309" y="533768"/>
                  </a:lnTo>
                  <a:lnTo>
                    <a:pt x="1433222" y="540711"/>
                  </a:lnTo>
                  <a:lnTo>
                    <a:pt x="1426527" y="544277"/>
                  </a:lnTo>
                  <a:lnTo>
                    <a:pt x="1418461" y="546319"/>
                  </a:lnTo>
                  <a:lnTo>
                    <a:pt x="1410258" y="548690"/>
                  </a:lnTo>
                  <a:lnTo>
                    <a:pt x="1399081" y="556489"/>
                  </a:lnTo>
                  <a:lnTo>
                    <a:pt x="1379978" y="562837"/>
                  </a:lnTo>
                  <a:lnTo>
                    <a:pt x="1358195" y="567105"/>
                  </a:lnTo>
                  <a:lnTo>
                    <a:pt x="1338973" y="568667"/>
                  </a:lnTo>
                  <a:lnTo>
                    <a:pt x="1336395" y="568667"/>
                  </a:lnTo>
                  <a:lnTo>
                    <a:pt x="1332204" y="568274"/>
                  </a:lnTo>
                  <a:lnTo>
                    <a:pt x="1325270" y="566242"/>
                  </a:lnTo>
                  <a:lnTo>
                    <a:pt x="1319085" y="565391"/>
                  </a:lnTo>
                  <a:lnTo>
                    <a:pt x="1313484" y="565391"/>
                  </a:lnTo>
                  <a:lnTo>
                    <a:pt x="1302847" y="566465"/>
                  </a:lnTo>
                  <a:lnTo>
                    <a:pt x="1293434" y="569298"/>
                  </a:lnTo>
                  <a:lnTo>
                    <a:pt x="1284902" y="573304"/>
                  </a:lnTo>
                  <a:lnTo>
                    <a:pt x="1269120" y="582498"/>
                  </a:lnTo>
                  <a:lnTo>
                    <a:pt x="1261186" y="586509"/>
                  </a:lnTo>
                  <a:lnTo>
                    <a:pt x="1252766" y="589346"/>
                  </a:lnTo>
                  <a:lnTo>
                    <a:pt x="1243520" y="590423"/>
                  </a:lnTo>
                  <a:lnTo>
                    <a:pt x="1239951" y="590423"/>
                  </a:lnTo>
                  <a:lnTo>
                    <a:pt x="1236154" y="589953"/>
                  </a:lnTo>
                  <a:lnTo>
                    <a:pt x="1232039" y="588899"/>
                  </a:lnTo>
                  <a:lnTo>
                    <a:pt x="1164145" y="612736"/>
                  </a:lnTo>
                  <a:lnTo>
                    <a:pt x="1121295" y="617435"/>
                  </a:lnTo>
                  <a:lnTo>
                    <a:pt x="1086091" y="647217"/>
                  </a:lnTo>
                  <a:lnTo>
                    <a:pt x="1054023" y="649935"/>
                  </a:lnTo>
                  <a:lnTo>
                    <a:pt x="1045780" y="653140"/>
                  </a:lnTo>
                  <a:lnTo>
                    <a:pt x="1019583" y="657436"/>
                  </a:lnTo>
                  <a:lnTo>
                    <a:pt x="990622" y="666012"/>
                  </a:lnTo>
                  <a:lnTo>
                    <a:pt x="975602" y="671339"/>
                  </a:lnTo>
                  <a:lnTo>
                    <a:pt x="957757" y="676559"/>
                  </a:lnTo>
                  <a:lnTo>
                    <a:pt x="929030" y="682294"/>
                  </a:lnTo>
                  <a:lnTo>
                    <a:pt x="893476" y="691979"/>
                  </a:lnTo>
                  <a:lnTo>
                    <a:pt x="865139" y="702771"/>
                  </a:lnTo>
                  <a:lnTo>
                    <a:pt x="841037" y="711543"/>
                  </a:lnTo>
                  <a:lnTo>
                    <a:pt x="818184" y="715162"/>
                  </a:lnTo>
                  <a:lnTo>
                    <a:pt x="809831" y="714620"/>
                  </a:lnTo>
                  <a:lnTo>
                    <a:pt x="801125" y="712900"/>
                  </a:lnTo>
                  <a:lnTo>
                    <a:pt x="791938" y="709863"/>
                  </a:lnTo>
                  <a:lnTo>
                    <a:pt x="782142" y="705370"/>
                  </a:lnTo>
                  <a:lnTo>
                    <a:pt x="739695" y="720371"/>
                  </a:lnTo>
                  <a:lnTo>
                    <a:pt x="671471" y="744034"/>
                  </a:lnTo>
                  <a:lnTo>
                    <a:pt x="588609" y="754472"/>
                  </a:lnTo>
                  <a:lnTo>
                    <a:pt x="548609" y="755750"/>
                  </a:lnTo>
                  <a:lnTo>
                    <a:pt x="510908" y="755929"/>
                  </a:lnTo>
                  <a:lnTo>
                    <a:pt x="470014" y="757796"/>
                  </a:lnTo>
                  <a:lnTo>
                    <a:pt x="407801" y="789200"/>
                  </a:lnTo>
                  <a:lnTo>
                    <a:pt x="399233" y="793447"/>
                  </a:lnTo>
                  <a:lnTo>
                    <a:pt x="394144" y="795058"/>
                  </a:lnTo>
                  <a:lnTo>
                    <a:pt x="316623" y="792861"/>
                  </a:lnTo>
                  <a:lnTo>
                    <a:pt x="273240" y="794588"/>
                  </a:lnTo>
                  <a:lnTo>
                    <a:pt x="267119" y="797648"/>
                  </a:lnTo>
                  <a:lnTo>
                    <a:pt x="262242" y="798817"/>
                  </a:lnTo>
                  <a:lnTo>
                    <a:pt x="256082" y="798817"/>
                  </a:lnTo>
                  <a:lnTo>
                    <a:pt x="252501" y="798004"/>
                  </a:lnTo>
                  <a:lnTo>
                    <a:pt x="203047" y="794664"/>
                  </a:lnTo>
                  <a:lnTo>
                    <a:pt x="198221" y="797585"/>
                  </a:lnTo>
                  <a:lnTo>
                    <a:pt x="154952" y="800684"/>
                  </a:lnTo>
                  <a:lnTo>
                    <a:pt x="154635" y="802233"/>
                  </a:lnTo>
                  <a:lnTo>
                    <a:pt x="153073" y="805751"/>
                  </a:lnTo>
                  <a:lnTo>
                    <a:pt x="150025" y="808494"/>
                  </a:lnTo>
                  <a:lnTo>
                    <a:pt x="143852" y="809650"/>
                  </a:lnTo>
                  <a:lnTo>
                    <a:pt x="150914" y="819658"/>
                  </a:lnTo>
                  <a:lnTo>
                    <a:pt x="150482" y="821982"/>
                  </a:lnTo>
                  <a:lnTo>
                    <a:pt x="143891" y="821982"/>
                  </a:lnTo>
                  <a:lnTo>
                    <a:pt x="130733" y="820242"/>
                  </a:lnTo>
                  <a:lnTo>
                    <a:pt x="122478" y="820407"/>
                  </a:lnTo>
                  <a:lnTo>
                    <a:pt x="116649" y="823417"/>
                  </a:lnTo>
                  <a:lnTo>
                    <a:pt x="108864" y="824268"/>
                  </a:lnTo>
                  <a:lnTo>
                    <a:pt x="94881" y="824268"/>
                  </a:lnTo>
                  <a:lnTo>
                    <a:pt x="71996" y="822833"/>
                  </a:lnTo>
                  <a:lnTo>
                    <a:pt x="59690" y="822833"/>
                  </a:lnTo>
                  <a:lnTo>
                    <a:pt x="53403" y="823493"/>
                  </a:lnTo>
                  <a:lnTo>
                    <a:pt x="48818" y="825728"/>
                  </a:lnTo>
                  <a:lnTo>
                    <a:pt x="23152" y="869048"/>
                  </a:lnTo>
                  <a:lnTo>
                    <a:pt x="21361" y="870089"/>
                  </a:lnTo>
                  <a:lnTo>
                    <a:pt x="18542" y="870864"/>
                  </a:lnTo>
                  <a:lnTo>
                    <a:pt x="13931" y="871308"/>
                  </a:lnTo>
                  <a:lnTo>
                    <a:pt x="7010" y="871423"/>
                  </a:lnTo>
                  <a:lnTo>
                    <a:pt x="0" y="872604"/>
                  </a:lnTo>
                  <a:lnTo>
                    <a:pt x="4732693" y="872604"/>
                  </a:lnTo>
                  <a:close/>
                </a:path>
              </a:pathLst>
            </a:custGeom>
            <a:solidFill>
              <a:srgbClr val="ECEB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83638" y="5985002"/>
              <a:ext cx="1118984" cy="25551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19466" y="6211468"/>
              <a:ext cx="72783" cy="2904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469441" y="5999188"/>
              <a:ext cx="2106295" cy="212725"/>
            </a:xfrm>
            <a:custGeom>
              <a:avLst/>
              <a:gdLst/>
              <a:ahLst/>
              <a:cxnLst/>
              <a:rect l="l" t="t" r="r" b="b"/>
              <a:pathLst>
                <a:path w="2106295" h="212725">
                  <a:moveTo>
                    <a:pt x="832294" y="66344"/>
                  </a:moveTo>
                  <a:lnTo>
                    <a:pt x="824547" y="73190"/>
                  </a:lnTo>
                  <a:lnTo>
                    <a:pt x="818781" y="75552"/>
                  </a:lnTo>
                  <a:lnTo>
                    <a:pt x="808253" y="75552"/>
                  </a:lnTo>
                  <a:lnTo>
                    <a:pt x="803706" y="72542"/>
                  </a:lnTo>
                  <a:lnTo>
                    <a:pt x="793381" y="66522"/>
                  </a:lnTo>
                  <a:lnTo>
                    <a:pt x="787590" y="63512"/>
                  </a:lnTo>
                  <a:lnTo>
                    <a:pt x="777252" y="63512"/>
                  </a:lnTo>
                  <a:lnTo>
                    <a:pt x="774814" y="63741"/>
                  </a:lnTo>
                  <a:lnTo>
                    <a:pt x="772160" y="64274"/>
                  </a:lnTo>
                  <a:lnTo>
                    <a:pt x="764387" y="68681"/>
                  </a:lnTo>
                  <a:lnTo>
                    <a:pt x="758024" y="71145"/>
                  </a:lnTo>
                  <a:lnTo>
                    <a:pt x="746518" y="71145"/>
                  </a:lnTo>
                  <a:lnTo>
                    <a:pt x="741413" y="68567"/>
                  </a:lnTo>
                  <a:lnTo>
                    <a:pt x="736219" y="62814"/>
                  </a:lnTo>
                  <a:lnTo>
                    <a:pt x="719295" y="72374"/>
                  </a:lnTo>
                  <a:lnTo>
                    <a:pt x="706593" y="78462"/>
                  </a:lnTo>
                  <a:lnTo>
                    <a:pt x="697267" y="81675"/>
                  </a:lnTo>
                  <a:lnTo>
                    <a:pt x="690473" y="82613"/>
                  </a:lnTo>
                  <a:lnTo>
                    <a:pt x="685038" y="82613"/>
                  </a:lnTo>
                  <a:lnTo>
                    <a:pt x="681799" y="80416"/>
                  </a:lnTo>
                  <a:lnTo>
                    <a:pt x="673519" y="76034"/>
                  </a:lnTo>
                  <a:lnTo>
                    <a:pt x="668489" y="73837"/>
                  </a:lnTo>
                  <a:lnTo>
                    <a:pt x="653821" y="73837"/>
                  </a:lnTo>
                  <a:lnTo>
                    <a:pt x="646658" y="74688"/>
                  </a:lnTo>
                  <a:lnTo>
                    <a:pt x="637209" y="76898"/>
                  </a:lnTo>
                  <a:lnTo>
                    <a:pt x="599783" y="82962"/>
                  </a:lnTo>
                  <a:lnTo>
                    <a:pt x="565619" y="83969"/>
                  </a:lnTo>
                  <a:lnTo>
                    <a:pt x="530475" y="90000"/>
                  </a:lnTo>
                  <a:lnTo>
                    <a:pt x="490105" y="111137"/>
                  </a:lnTo>
                  <a:lnTo>
                    <a:pt x="489216" y="112052"/>
                  </a:lnTo>
                  <a:lnTo>
                    <a:pt x="488340" y="112902"/>
                  </a:lnTo>
                  <a:lnTo>
                    <a:pt x="487451" y="113703"/>
                  </a:lnTo>
                  <a:lnTo>
                    <a:pt x="831176" y="113703"/>
                  </a:lnTo>
                  <a:lnTo>
                    <a:pt x="831176" y="73291"/>
                  </a:lnTo>
                  <a:lnTo>
                    <a:pt x="832294" y="66344"/>
                  </a:lnTo>
                  <a:close/>
                </a:path>
                <a:path w="2106295" h="212725">
                  <a:moveTo>
                    <a:pt x="883958" y="75564"/>
                  </a:moveTo>
                  <a:lnTo>
                    <a:pt x="876490" y="74155"/>
                  </a:lnTo>
                  <a:lnTo>
                    <a:pt x="860755" y="74244"/>
                  </a:lnTo>
                  <a:lnTo>
                    <a:pt x="857910" y="74333"/>
                  </a:lnTo>
                  <a:lnTo>
                    <a:pt x="855052" y="74434"/>
                  </a:lnTo>
                  <a:lnTo>
                    <a:pt x="839431" y="74523"/>
                  </a:lnTo>
                  <a:lnTo>
                    <a:pt x="831176" y="73291"/>
                  </a:lnTo>
                  <a:lnTo>
                    <a:pt x="831176" y="113703"/>
                  </a:lnTo>
                  <a:lnTo>
                    <a:pt x="879348" y="113703"/>
                  </a:lnTo>
                  <a:lnTo>
                    <a:pt x="879348" y="83832"/>
                  </a:lnTo>
                  <a:lnTo>
                    <a:pt x="883958" y="75564"/>
                  </a:lnTo>
                  <a:close/>
                </a:path>
                <a:path w="2106295" h="212725">
                  <a:moveTo>
                    <a:pt x="936379" y="113703"/>
                  </a:moveTo>
                  <a:lnTo>
                    <a:pt x="936379" y="76406"/>
                  </a:lnTo>
                  <a:lnTo>
                    <a:pt x="928903" y="79235"/>
                  </a:lnTo>
                  <a:lnTo>
                    <a:pt x="925322" y="77508"/>
                  </a:lnTo>
                  <a:lnTo>
                    <a:pt x="922172" y="76822"/>
                  </a:lnTo>
                  <a:lnTo>
                    <a:pt x="913765" y="76822"/>
                  </a:lnTo>
                  <a:lnTo>
                    <a:pt x="909281" y="79400"/>
                  </a:lnTo>
                  <a:lnTo>
                    <a:pt x="895934" y="87147"/>
                  </a:lnTo>
                  <a:lnTo>
                    <a:pt x="887196" y="87147"/>
                  </a:lnTo>
                  <a:lnTo>
                    <a:pt x="883958" y="86332"/>
                  </a:lnTo>
                  <a:lnTo>
                    <a:pt x="883564" y="86232"/>
                  </a:lnTo>
                  <a:lnTo>
                    <a:pt x="879348" y="83832"/>
                  </a:lnTo>
                  <a:lnTo>
                    <a:pt x="879348" y="113703"/>
                  </a:lnTo>
                  <a:lnTo>
                    <a:pt x="936379" y="113703"/>
                  </a:lnTo>
                  <a:close/>
                </a:path>
                <a:path w="2106295" h="212725">
                  <a:moveTo>
                    <a:pt x="1580210" y="91389"/>
                  </a:moveTo>
                  <a:lnTo>
                    <a:pt x="1574863" y="88938"/>
                  </a:lnTo>
                  <a:lnTo>
                    <a:pt x="1566608" y="88938"/>
                  </a:lnTo>
                  <a:lnTo>
                    <a:pt x="1563662" y="89712"/>
                  </a:lnTo>
                  <a:lnTo>
                    <a:pt x="1561744" y="91465"/>
                  </a:lnTo>
                  <a:lnTo>
                    <a:pt x="1538756" y="95988"/>
                  </a:lnTo>
                  <a:lnTo>
                    <a:pt x="1521018" y="98944"/>
                  </a:lnTo>
                  <a:lnTo>
                    <a:pt x="1507734" y="100554"/>
                  </a:lnTo>
                  <a:lnTo>
                    <a:pt x="1498104" y="101041"/>
                  </a:lnTo>
                  <a:lnTo>
                    <a:pt x="1487258" y="101041"/>
                  </a:lnTo>
                  <a:lnTo>
                    <a:pt x="1484160" y="98602"/>
                  </a:lnTo>
                  <a:lnTo>
                    <a:pt x="1476057" y="93738"/>
                  </a:lnTo>
                  <a:lnTo>
                    <a:pt x="1471041" y="91300"/>
                  </a:lnTo>
                  <a:lnTo>
                    <a:pt x="1456232" y="91300"/>
                  </a:lnTo>
                  <a:lnTo>
                    <a:pt x="1454111" y="91668"/>
                  </a:lnTo>
                  <a:lnTo>
                    <a:pt x="1452118" y="91833"/>
                  </a:lnTo>
                  <a:lnTo>
                    <a:pt x="1450238" y="91833"/>
                  </a:lnTo>
                  <a:lnTo>
                    <a:pt x="1440943" y="90253"/>
                  </a:lnTo>
                  <a:lnTo>
                    <a:pt x="1433468" y="86088"/>
                  </a:lnTo>
                  <a:lnTo>
                    <a:pt x="1427306" y="80201"/>
                  </a:lnTo>
                  <a:lnTo>
                    <a:pt x="1421955" y="73456"/>
                  </a:lnTo>
                  <a:lnTo>
                    <a:pt x="1416915" y="66706"/>
                  </a:lnTo>
                  <a:lnTo>
                    <a:pt x="1411671" y="60820"/>
                  </a:lnTo>
                  <a:lnTo>
                    <a:pt x="1405717" y="56658"/>
                  </a:lnTo>
                  <a:lnTo>
                    <a:pt x="1398549" y="55079"/>
                  </a:lnTo>
                  <a:lnTo>
                    <a:pt x="1392885" y="55079"/>
                  </a:lnTo>
                  <a:lnTo>
                    <a:pt x="1385912" y="57708"/>
                  </a:lnTo>
                  <a:lnTo>
                    <a:pt x="1376819" y="64363"/>
                  </a:lnTo>
                  <a:lnTo>
                    <a:pt x="1372819" y="64414"/>
                  </a:lnTo>
                  <a:lnTo>
                    <a:pt x="1327391" y="58927"/>
                  </a:lnTo>
                  <a:lnTo>
                    <a:pt x="1317091" y="56913"/>
                  </a:lnTo>
                  <a:lnTo>
                    <a:pt x="1306910" y="55156"/>
                  </a:lnTo>
                  <a:lnTo>
                    <a:pt x="1296699" y="53913"/>
                  </a:lnTo>
                  <a:lnTo>
                    <a:pt x="1286306" y="53441"/>
                  </a:lnTo>
                  <a:lnTo>
                    <a:pt x="1277315" y="53831"/>
                  </a:lnTo>
                  <a:lnTo>
                    <a:pt x="1267998" y="55103"/>
                  </a:lnTo>
                  <a:lnTo>
                    <a:pt x="1258269" y="57411"/>
                  </a:lnTo>
                  <a:lnTo>
                    <a:pt x="1247978" y="60909"/>
                  </a:lnTo>
                  <a:lnTo>
                    <a:pt x="1228320" y="61055"/>
                  </a:lnTo>
                  <a:lnTo>
                    <a:pt x="1206868" y="61441"/>
                  </a:lnTo>
                  <a:lnTo>
                    <a:pt x="1184196" y="61986"/>
                  </a:lnTo>
                  <a:lnTo>
                    <a:pt x="1138091" y="63235"/>
                  </a:lnTo>
                  <a:lnTo>
                    <a:pt x="1116117" y="63780"/>
                  </a:lnTo>
                  <a:lnTo>
                    <a:pt x="1095843" y="64166"/>
                  </a:lnTo>
                  <a:lnTo>
                    <a:pt x="1078001" y="64312"/>
                  </a:lnTo>
                  <a:lnTo>
                    <a:pt x="1073492" y="64300"/>
                  </a:lnTo>
                  <a:lnTo>
                    <a:pt x="1053321" y="61856"/>
                  </a:lnTo>
                  <a:lnTo>
                    <a:pt x="1037863" y="58202"/>
                  </a:lnTo>
                  <a:lnTo>
                    <a:pt x="1025261" y="54879"/>
                  </a:lnTo>
                  <a:lnTo>
                    <a:pt x="1014196" y="53495"/>
                  </a:lnTo>
                  <a:lnTo>
                    <a:pt x="1007160" y="53428"/>
                  </a:lnTo>
                  <a:lnTo>
                    <a:pt x="1000264" y="55003"/>
                  </a:lnTo>
                  <a:lnTo>
                    <a:pt x="991565" y="59347"/>
                  </a:lnTo>
                  <a:lnTo>
                    <a:pt x="984559" y="50999"/>
                  </a:lnTo>
                  <a:lnTo>
                    <a:pt x="978889" y="45561"/>
                  </a:lnTo>
                  <a:lnTo>
                    <a:pt x="974254" y="42609"/>
                  </a:lnTo>
                  <a:lnTo>
                    <a:pt x="970356" y="41719"/>
                  </a:lnTo>
                  <a:lnTo>
                    <a:pt x="964311" y="43895"/>
                  </a:lnTo>
                  <a:lnTo>
                    <a:pt x="957964" y="48842"/>
                  </a:lnTo>
                  <a:lnTo>
                    <a:pt x="949650" y="54187"/>
                  </a:lnTo>
                  <a:lnTo>
                    <a:pt x="937704" y="57556"/>
                  </a:lnTo>
                  <a:lnTo>
                    <a:pt x="929285" y="63120"/>
                  </a:lnTo>
                  <a:lnTo>
                    <a:pt x="932675" y="70219"/>
                  </a:lnTo>
                  <a:lnTo>
                    <a:pt x="936379" y="76406"/>
                  </a:lnTo>
                  <a:lnTo>
                    <a:pt x="936379" y="113703"/>
                  </a:lnTo>
                  <a:lnTo>
                    <a:pt x="1014196" y="113703"/>
                  </a:lnTo>
                  <a:lnTo>
                    <a:pt x="1014196" y="212280"/>
                  </a:lnTo>
                  <a:lnTo>
                    <a:pt x="1579867" y="212280"/>
                  </a:lnTo>
                  <a:lnTo>
                    <a:pt x="1579867" y="95135"/>
                  </a:lnTo>
                  <a:lnTo>
                    <a:pt x="1580210" y="91389"/>
                  </a:lnTo>
                  <a:close/>
                </a:path>
                <a:path w="2106295" h="212725">
                  <a:moveTo>
                    <a:pt x="2105939" y="212280"/>
                  </a:moveTo>
                  <a:lnTo>
                    <a:pt x="2105939" y="0"/>
                  </a:lnTo>
                  <a:lnTo>
                    <a:pt x="2099818" y="1109"/>
                  </a:lnTo>
                  <a:lnTo>
                    <a:pt x="2093442" y="1830"/>
                  </a:lnTo>
                  <a:lnTo>
                    <a:pt x="2086819" y="2219"/>
                  </a:lnTo>
                  <a:lnTo>
                    <a:pt x="2069091" y="2129"/>
                  </a:lnTo>
                  <a:lnTo>
                    <a:pt x="2057719" y="1650"/>
                  </a:lnTo>
                  <a:lnTo>
                    <a:pt x="2045863" y="1115"/>
                  </a:lnTo>
                  <a:lnTo>
                    <a:pt x="2033549" y="736"/>
                  </a:lnTo>
                  <a:lnTo>
                    <a:pt x="2015400" y="6493"/>
                  </a:lnTo>
                  <a:lnTo>
                    <a:pt x="1994390" y="17213"/>
                  </a:lnTo>
                  <a:lnTo>
                    <a:pt x="1972125" y="27559"/>
                  </a:lnTo>
                  <a:lnTo>
                    <a:pt x="1950212" y="32194"/>
                  </a:lnTo>
                  <a:lnTo>
                    <a:pt x="1943712" y="31629"/>
                  </a:lnTo>
                  <a:lnTo>
                    <a:pt x="1937450" y="29829"/>
                  </a:lnTo>
                  <a:lnTo>
                    <a:pt x="1931475" y="26633"/>
                  </a:lnTo>
                  <a:lnTo>
                    <a:pt x="1925840" y="21882"/>
                  </a:lnTo>
                  <a:lnTo>
                    <a:pt x="1923211" y="23558"/>
                  </a:lnTo>
                  <a:lnTo>
                    <a:pt x="1920214" y="24193"/>
                  </a:lnTo>
                  <a:lnTo>
                    <a:pt x="1912429" y="24193"/>
                  </a:lnTo>
                  <a:lnTo>
                    <a:pt x="1907400" y="22910"/>
                  </a:lnTo>
                  <a:lnTo>
                    <a:pt x="1892084" y="19088"/>
                  </a:lnTo>
                  <a:lnTo>
                    <a:pt x="1879625" y="19088"/>
                  </a:lnTo>
                  <a:lnTo>
                    <a:pt x="1872843" y="22326"/>
                  </a:lnTo>
                  <a:lnTo>
                    <a:pt x="1868525" y="33959"/>
                  </a:lnTo>
                  <a:lnTo>
                    <a:pt x="1860169" y="32689"/>
                  </a:lnTo>
                  <a:lnTo>
                    <a:pt x="1852955" y="32232"/>
                  </a:lnTo>
                  <a:lnTo>
                    <a:pt x="1837817" y="32232"/>
                  </a:lnTo>
                  <a:lnTo>
                    <a:pt x="1830476" y="33058"/>
                  </a:lnTo>
                  <a:lnTo>
                    <a:pt x="1816595" y="34709"/>
                  </a:lnTo>
                  <a:lnTo>
                    <a:pt x="1810054" y="35534"/>
                  </a:lnTo>
                  <a:lnTo>
                    <a:pt x="1802955" y="35534"/>
                  </a:lnTo>
                  <a:lnTo>
                    <a:pt x="1796109" y="35266"/>
                  </a:lnTo>
                  <a:lnTo>
                    <a:pt x="1788769" y="34361"/>
                  </a:lnTo>
                  <a:lnTo>
                    <a:pt x="1780763" y="32668"/>
                  </a:lnTo>
                  <a:lnTo>
                    <a:pt x="1771916" y="30035"/>
                  </a:lnTo>
                  <a:lnTo>
                    <a:pt x="1751027" y="35600"/>
                  </a:lnTo>
                  <a:lnTo>
                    <a:pt x="1743546" y="46777"/>
                  </a:lnTo>
                  <a:lnTo>
                    <a:pt x="1735896" y="57749"/>
                  </a:lnTo>
                  <a:lnTo>
                    <a:pt x="1714500" y="62699"/>
                  </a:lnTo>
                  <a:lnTo>
                    <a:pt x="1709991" y="62699"/>
                  </a:lnTo>
                  <a:lnTo>
                    <a:pt x="1704695" y="62369"/>
                  </a:lnTo>
                  <a:lnTo>
                    <a:pt x="1698472" y="61633"/>
                  </a:lnTo>
                  <a:lnTo>
                    <a:pt x="1676304" y="71687"/>
                  </a:lnTo>
                  <a:lnTo>
                    <a:pt x="1652898" y="79600"/>
                  </a:lnTo>
                  <a:lnTo>
                    <a:pt x="1628549" y="85289"/>
                  </a:lnTo>
                  <a:lnTo>
                    <a:pt x="1603552" y="88671"/>
                  </a:lnTo>
                  <a:lnTo>
                    <a:pt x="1602867" y="86423"/>
                  </a:lnTo>
                  <a:lnTo>
                    <a:pt x="1601431" y="85559"/>
                  </a:lnTo>
                  <a:lnTo>
                    <a:pt x="1594002" y="85559"/>
                  </a:lnTo>
                  <a:lnTo>
                    <a:pt x="1584655" y="93217"/>
                  </a:lnTo>
                  <a:lnTo>
                    <a:pt x="1579867" y="95135"/>
                  </a:lnTo>
                  <a:lnTo>
                    <a:pt x="1579867" y="212280"/>
                  </a:lnTo>
                  <a:lnTo>
                    <a:pt x="2105939" y="212280"/>
                  </a:lnTo>
                  <a:close/>
                </a:path>
                <a:path w="2106295" h="212725">
                  <a:moveTo>
                    <a:pt x="22809" y="212280"/>
                  </a:moveTo>
                  <a:lnTo>
                    <a:pt x="22809" y="200939"/>
                  </a:lnTo>
                  <a:lnTo>
                    <a:pt x="15762" y="203475"/>
                  </a:lnTo>
                  <a:lnTo>
                    <a:pt x="9090" y="206133"/>
                  </a:lnTo>
                  <a:lnTo>
                    <a:pt x="3574" y="209029"/>
                  </a:lnTo>
                  <a:lnTo>
                    <a:pt x="0" y="212280"/>
                  </a:lnTo>
                  <a:lnTo>
                    <a:pt x="22809" y="212280"/>
                  </a:lnTo>
                  <a:close/>
                </a:path>
              </a:pathLst>
            </a:custGeom>
            <a:solidFill>
              <a:srgbClr val="E1E0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92250" y="6112890"/>
              <a:ext cx="991387" cy="30111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92250" y="6112890"/>
              <a:ext cx="991387" cy="9857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67563" y="3554488"/>
              <a:ext cx="2252776" cy="1376641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654404" y="3417844"/>
            <a:ext cx="4551045" cy="16103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43840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One</a:t>
            </a:r>
            <a:r>
              <a:rPr sz="1450" b="1" spc="3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3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more</a:t>
            </a:r>
            <a:r>
              <a:rPr sz="1450" b="1" spc="3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unusual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properties</a:t>
            </a:r>
            <a:r>
              <a:rPr sz="1450" b="1" spc="3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that</a:t>
            </a:r>
            <a:r>
              <a:rPr sz="1450" b="1" spc="3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captured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public’s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attention,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albeit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relatively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short</a:t>
            </a:r>
            <a:r>
              <a:rPr sz="1450" b="1" spc="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period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3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time,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3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DUCK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DYNASTY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which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emanated</a:t>
            </a:r>
            <a:r>
              <a:rPr sz="1450" b="1" spc="3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from</a:t>
            </a:r>
            <a:r>
              <a:rPr sz="1450" b="1" spc="3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50" dirty="0">
                <a:solidFill>
                  <a:srgbClr val="231F20"/>
                </a:solidFill>
                <a:latin typeface="Candara"/>
                <a:cs typeface="Candara"/>
              </a:rPr>
              <a:t>a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reality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television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show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A&amp;E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Channel</a:t>
            </a:r>
            <a:r>
              <a:rPr sz="1450" b="1" spc="1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same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name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where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it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broke</a:t>
            </a:r>
            <a:r>
              <a:rPr sz="1450" b="1" spc="2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several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ratings</a:t>
            </a:r>
            <a:r>
              <a:rPr sz="1450" b="1" spc="2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records.</a:t>
            </a:r>
            <a:r>
              <a:rPr sz="1450" b="1" spc="229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Sales</a:t>
            </a:r>
            <a:r>
              <a:rPr sz="1450" b="1" spc="2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of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mostly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adult</a:t>
            </a:r>
            <a:r>
              <a:rPr sz="1450" b="1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licensed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products</a:t>
            </a:r>
            <a:r>
              <a:rPr sz="1450" b="1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topped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$400</a:t>
            </a:r>
            <a:r>
              <a:rPr sz="1450" b="1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million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by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2014,</a:t>
            </a:r>
            <a:r>
              <a:rPr sz="1450" b="1" spc="3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primarily</a:t>
            </a:r>
            <a:r>
              <a:rPr sz="1450" b="1" spc="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Walmart.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973576" y="1689357"/>
            <a:ext cx="285877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98245" marR="5080" indent="-1186180">
              <a:lnSpc>
                <a:spcPct val="101499"/>
              </a:lnSpc>
              <a:spcBef>
                <a:spcPts val="95"/>
              </a:spcBef>
            </a:pPr>
            <a:r>
              <a:rPr dirty="0"/>
              <a:t>DUCK</a:t>
            </a:r>
            <a:r>
              <a:rPr spc="45" dirty="0"/>
              <a:t> </a:t>
            </a:r>
            <a:r>
              <a:rPr dirty="0"/>
              <a:t>DYNASTY</a:t>
            </a:r>
            <a:r>
              <a:rPr spc="60" dirty="0"/>
              <a:t> </a:t>
            </a:r>
            <a:r>
              <a:rPr dirty="0"/>
              <a:t>TV</a:t>
            </a:r>
            <a:r>
              <a:rPr spc="50" dirty="0"/>
              <a:t> </a:t>
            </a:r>
            <a:r>
              <a:rPr spc="-10" dirty="0"/>
              <a:t>SERIES </a:t>
            </a:r>
            <a:r>
              <a:rPr spc="-20" dirty="0"/>
              <a:t>2012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22017" y="1057275"/>
            <a:ext cx="1636395" cy="5658485"/>
          </a:xfrm>
          <a:custGeom>
            <a:avLst/>
            <a:gdLst/>
            <a:ahLst/>
            <a:cxnLst/>
            <a:rect l="l" t="t" r="r" b="b"/>
            <a:pathLst>
              <a:path w="1636395" h="5658484">
                <a:moveTo>
                  <a:pt x="1636382" y="5657862"/>
                </a:moveTo>
                <a:lnTo>
                  <a:pt x="1636382" y="0"/>
                </a:lnTo>
                <a:lnTo>
                  <a:pt x="500621" y="0"/>
                </a:lnTo>
                <a:lnTo>
                  <a:pt x="448579" y="18188"/>
                </a:lnTo>
                <a:lnTo>
                  <a:pt x="345339" y="55974"/>
                </a:lnTo>
                <a:lnTo>
                  <a:pt x="293659" y="74163"/>
                </a:lnTo>
                <a:lnTo>
                  <a:pt x="241617" y="90944"/>
                </a:lnTo>
                <a:lnTo>
                  <a:pt x="247558" y="102413"/>
                </a:lnTo>
                <a:lnTo>
                  <a:pt x="253495" y="109467"/>
                </a:lnTo>
                <a:lnTo>
                  <a:pt x="259426" y="113026"/>
                </a:lnTo>
                <a:lnTo>
                  <a:pt x="265353" y="114007"/>
                </a:lnTo>
                <a:lnTo>
                  <a:pt x="269887" y="114007"/>
                </a:lnTo>
                <a:lnTo>
                  <a:pt x="274408" y="112547"/>
                </a:lnTo>
                <a:lnTo>
                  <a:pt x="278917" y="111480"/>
                </a:lnTo>
                <a:lnTo>
                  <a:pt x="324035" y="104580"/>
                </a:lnTo>
                <a:lnTo>
                  <a:pt x="369372" y="97117"/>
                </a:lnTo>
                <a:lnTo>
                  <a:pt x="414573" y="87823"/>
                </a:lnTo>
                <a:lnTo>
                  <a:pt x="459279" y="75431"/>
                </a:lnTo>
                <a:lnTo>
                  <a:pt x="503135" y="58674"/>
                </a:lnTo>
                <a:lnTo>
                  <a:pt x="509193" y="56629"/>
                </a:lnTo>
                <a:lnTo>
                  <a:pt x="515569" y="55295"/>
                </a:lnTo>
                <a:lnTo>
                  <a:pt x="521627" y="55295"/>
                </a:lnTo>
                <a:lnTo>
                  <a:pt x="552183" y="93282"/>
                </a:lnTo>
                <a:lnTo>
                  <a:pt x="547966" y="109647"/>
                </a:lnTo>
                <a:lnTo>
                  <a:pt x="502333" y="149343"/>
                </a:lnTo>
                <a:lnTo>
                  <a:pt x="453067" y="157227"/>
                </a:lnTo>
                <a:lnTo>
                  <a:pt x="428434" y="158419"/>
                </a:lnTo>
                <a:lnTo>
                  <a:pt x="380105" y="170611"/>
                </a:lnTo>
                <a:lnTo>
                  <a:pt x="341945" y="190421"/>
                </a:lnTo>
                <a:lnTo>
                  <a:pt x="312756" y="219107"/>
                </a:lnTo>
                <a:lnTo>
                  <a:pt x="291341" y="257928"/>
                </a:lnTo>
                <a:lnTo>
                  <a:pt x="276504" y="308140"/>
                </a:lnTo>
                <a:lnTo>
                  <a:pt x="294962" y="300563"/>
                </a:lnTo>
                <a:lnTo>
                  <a:pt x="313412" y="295746"/>
                </a:lnTo>
                <a:lnTo>
                  <a:pt x="331845" y="293207"/>
                </a:lnTo>
                <a:lnTo>
                  <a:pt x="350253" y="292468"/>
                </a:lnTo>
                <a:lnTo>
                  <a:pt x="362847" y="292752"/>
                </a:lnTo>
                <a:lnTo>
                  <a:pt x="375424" y="293500"/>
                </a:lnTo>
                <a:lnTo>
                  <a:pt x="425519" y="298040"/>
                </a:lnTo>
                <a:lnTo>
                  <a:pt x="437978" y="298788"/>
                </a:lnTo>
                <a:lnTo>
                  <a:pt x="478128" y="297229"/>
                </a:lnTo>
                <a:lnTo>
                  <a:pt x="509409" y="289432"/>
                </a:lnTo>
                <a:lnTo>
                  <a:pt x="513537" y="288848"/>
                </a:lnTo>
                <a:lnTo>
                  <a:pt x="517690" y="288848"/>
                </a:lnTo>
                <a:lnTo>
                  <a:pt x="530648" y="290934"/>
                </a:lnTo>
                <a:lnTo>
                  <a:pt x="541254" y="297484"/>
                </a:lnTo>
                <a:lnTo>
                  <a:pt x="547022" y="308940"/>
                </a:lnTo>
                <a:lnTo>
                  <a:pt x="545464" y="325742"/>
                </a:lnTo>
                <a:lnTo>
                  <a:pt x="536665" y="344302"/>
                </a:lnTo>
                <a:lnTo>
                  <a:pt x="528672" y="359516"/>
                </a:lnTo>
                <a:lnTo>
                  <a:pt x="529037" y="369803"/>
                </a:lnTo>
                <a:lnTo>
                  <a:pt x="545312" y="373583"/>
                </a:lnTo>
                <a:lnTo>
                  <a:pt x="549465" y="373583"/>
                </a:lnTo>
                <a:lnTo>
                  <a:pt x="587064" y="364888"/>
                </a:lnTo>
                <a:lnTo>
                  <a:pt x="617892" y="324000"/>
                </a:lnTo>
                <a:lnTo>
                  <a:pt x="627710" y="296405"/>
                </a:lnTo>
                <a:lnTo>
                  <a:pt x="634710" y="286172"/>
                </a:lnTo>
                <a:lnTo>
                  <a:pt x="644258" y="278210"/>
                </a:lnTo>
                <a:lnTo>
                  <a:pt x="655463" y="273047"/>
                </a:lnTo>
                <a:lnTo>
                  <a:pt x="667435" y="271208"/>
                </a:lnTo>
                <a:lnTo>
                  <a:pt x="673480" y="271208"/>
                </a:lnTo>
                <a:lnTo>
                  <a:pt x="703016" y="305206"/>
                </a:lnTo>
                <a:lnTo>
                  <a:pt x="703184" y="324550"/>
                </a:lnTo>
                <a:lnTo>
                  <a:pt x="702411" y="343344"/>
                </a:lnTo>
                <a:lnTo>
                  <a:pt x="690262" y="393217"/>
                </a:lnTo>
                <a:lnTo>
                  <a:pt x="650138" y="416687"/>
                </a:lnTo>
                <a:lnTo>
                  <a:pt x="618136" y="426038"/>
                </a:lnTo>
                <a:lnTo>
                  <a:pt x="584992" y="436489"/>
                </a:lnTo>
                <a:lnTo>
                  <a:pt x="510578" y="460692"/>
                </a:lnTo>
                <a:lnTo>
                  <a:pt x="531171" y="469646"/>
                </a:lnTo>
                <a:lnTo>
                  <a:pt x="550662" y="475824"/>
                </a:lnTo>
                <a:lnTo>
                  <a:pt x="569196" y="479401"/>
                </a:lnTo>
                <a:lnTo>
                  <a:pt x="586917" y="480555"/>
                </a:lnTo>
                <a:lnTo>
                  <a:pt x="605931" y="479193"/>
                </a:lnTo>
                <a:lnTo>
                  <a:pt x="624324" y="475267"/>
                </a:lnTo>
                <a:lnTo>
                  <a:pt x="642305" y="469019"/>
                </a:lnTo>
                <a:lnTo>
                  <a:pt x="690878" y="446128"/>
                </a:lnTo>
                <a:lnTo>
                  <a:pt x="723474" y="432488"/>
                </a:lnTo>
                <a:lnTo>
                  <a:pt x="756337" y="422387"/>
                </a:lnTo>
                <a:lnTo>
                  <a:pt x="787933" y="418439"/>
                </a:lnTo>
                <a:lnTo>
                  <a:pt x="799845" y="419164"/>
                </a:lnTo>
                <a:lnTo>
                  <a:pt x="811209" y="421449"/>
                </a:lnTo>
                <a:lnTo>
                  <a:pt x="821930" y="425458"/>
                </a:lnTo>
                <a:lnTo>
                  <a:pt x="852676" y="443716"/>
                </a:lnTo>
                <a:lnTo>
                  <a:pt x="872736" y="451716"/>
                </a:lnTo>
                <a:lnTo>
                  <a:pt x="892212" y="456026"/>
                </a:lnTo>
                <a:lnTo>
                  <a:pt x="911224" y="457314"/>
                </a:lnTo>
                <a:lnTo>
                  <a:pt x="937029" y="455353"/>
                </a:lnTo>
                <a:lnTo>
                  <a:pt x="962496" y="450654"/>
                </a:lnTo>
                <a:lnTo>
                  <a:pt x="987947" y="444996"/>
                </a:lnTo>
                <a:lnTo>
                  <a:pt x="1055916" y="432133"/>
                </a:lnTo>
                <a:lnTo>
                  <a:pt x="1080479" y="423392"/>
                </a:lnTo>
                <a:lnTo>
                  <a:pt x="1094451" y="414292"/>
                </a:lnTo>
                <a:lnTo>
                  <a:pt x="1104892" y="405191"/>
                </a:lnTo>
                <a:lnTo>
                  <a:pt x="1118863" y="396450"/>
                </a:lnTo>
                <a:lnTo>
                  <a:pt x="1143423" y="388427"/>
                </a:lnTo>
                <a:lnTo>
                  <a:pt x="1208677" y="377824"/>
                </a:lnTo>
                <a:lnTo>
                  <a:pt x="1232449" y="373268"/>
                </a:lnTo>
                <a:lnTo>
                  <a:pt x="1257321" y="369384"/>
                </a:lnTo>
                <a:lnTo>
                  <a:pt x="1283665" y="367741"/>
                </a:lnTo>
                <a:lnTo>
                  <a:pt x="1301373" y="368582"/>
                </a:lnTo>
                <a:lnTo>
                  <a:pt x="1319931" y="371373"/>
                </a:lnTo>
                <a:lnTo>
                  <a:pt x="1339434" y="376517"/>
                </a:lnTo>
                <a:lnTo>
                  <a:pt x="1359979" y="384416"/>
                </a:lnTo>
                <a:lnTo>
                  <a:pt x="1304124" y="412654"/>
                </a:lnTo>
                <a:lnTo>
                  <a:pt x="1251459" y="437605"/>
                </a:lnTo>
                <a:lnTo>
                  <a:pt x="1201606" y="459759"/>
                </a:lnTo>
                <a:lnTo>
                  <a:pt x="1154190" y="479609"/>
                </a:lnTo>
                <a:lnTo>
                  <a:pt x="1108831" y="497643"/>
                </a:lnTo>
                <a:lnTo>
                  <a:pt x="1065154" y="514355"/>
                </a:lnTo>
                <a:lnTo>
                  <a:pt x="981335" y="545771"/>
                </a:lnTo>
                <a:lnTo>
                  <a:pt x="940439" y="561458"/>
                </a:lnTo>
                <a:lnTo>
                  <a:pt x="899715" y="577785"/>
                </a:lnTo>
                <a:lnTo>
                  <a:pt x="858786" y="595244"/>
                </a:lnTo>
                <a:lnTo>
                  <a:pt x="817276" y="614324"/>
                </a:lnTo>
                <a:lnTo>
                  <a:pt x="774806" y="635518"/>
                </a:lnTo>
                <a:lnTo>
                  <a:pt x="731000" y="659316"/>
                </a:lnTo>
                <a:lnTo>
                  <a:pt x="685481" y="686209"/>
                </a:lnTo>
                <a:lnTo>
                  <a:pt x="637871" y="716687"/>
                </a:lnTo>
                <a:lnTo>
                  <a:pt x="587794" y="751243"/>
                </a:lnTo>
                <a:lnTo>
                  <a:pt x="594029" y="761504"/>
                </a:lnTo>
                <a:lnTo>
                  <a:pt x="600265" y="764438"/>
                </a:lnTo>
                <a:lnTo>
                  <a:pt x="612724" y="764438"/>
                </a:lnTo>
                <a:lnTo>
                  <a:pt x="618959" y="761504"/>
                </a:lnTo>
                <a:lnTo>
                  <a:pt x="625195" y="760031"/>
                </a:lnTo>
                <a:lnTo>
                  <a:pt x="644687" y="756484"/>
                </a:lnTo>
                <a:lnTo>
                  <a:pt x="651040" y="756030"/>
                </a:lnTo>
                <a:lnTo>
                  <a:pt x="659209" y="757208"/>
                </a:lnTo>
                <a:lnTo>
                  <a:pt x="666227" y="761461"/>
                </a:lnTo>
                <a:lnTo>
                  <a:pt x="671633" y="769870"/>
                </a:lnTo>
                <a:lnTo>
                  <a:pt x="674966" y="783513"/>
                </a:lnTo>
                <a:lnTo>
                  <a:pt x="673691" y="802804"/>
                </a:lnTo>
                <a:lnTo>
                  <a:pt x="666570" y="816873"/>
                </a:lnTo>
                <a:lnTo>
                  <a:pt x="654323" y="825994"/>
                </a:lnTo>
                <a:lnTo>
                  <a:pt x="584739" y="844209"/>
                </a:lnTo>
                <a:lnTo>
                  <a:pt x="533936" y="865701"/>
                </a:lnTo>
                <a:lnTo>
                  <a:pt x="484547" y="891594"/>
                </a:lnTo>
                <a:lnTo>
                  <a:pt x="435863" y="918565"/>
                </a:lnTo>
                <a:lnTo>
                  <a:pt x="395111" y="948269"/>
                </a:lnTo>
                <a:lnTo>
                  <a:pt x="384420" y="972609"/>
                </a:lnTo>
                <a:lnTo>
                  <a:pt x="386105" y="1006576"/>
                </a:lnTo>
                <a:lnTo>
                  <a:pt x="392518" y="1010361"/>
                </a:lnTo>
                <a:lnTo>
                  <a:pt x="398449" y="1011808"/>
                </a:lnTo>
                <a:lnTo>
                  <a:pt x="404050" y="1011808"/>
                </a:lnTo>
                <a:lnTo>
                  <a:pt x="415683" y="1009921"/>
                </a:lnTo>
                <a:lnTo>
                  <a:pt x="426693" y="1005606"/>
                </a:lnTo>
                <a:lnTo>
                  <a:pt x="437452" y="1000884"/>
                </a:lnTo>
                <a:lnTo>
                  <a:pt x="448335" y="997775"/>
                </a:lnTo>
                <a:lnTo>
                  <a:pt x="450468" y="997457"/>
                </a:lnTo>
                <a:lnTo>
                  <a:pt x="455548" y="997305"/>
                </a:lnTo>
                <a:lnTo>
                  <a:pt x="473889" y="999023"/>
                </a:lnTo>
                <a:lnTo>
                  <a:pt x="491820" y="1003393"/>
                </a:lnTo>
                <a:lnTo>
                  <a:pt x="503512" y="1009237"/>
                </a:lnTo>
                <a:lnTo>
                  <a:pt x="503135" y="1015377"/>
                </a:lnTo>
                <a:lnTo>
                  <a:pt x="485493" y="1039363"/>
                </a:lnTo>
                <a:lnTo>
                  <a:pt x="490579" y="1068559"/>
                </a:lnTo>
                <a:lnTo>
                  <a:pt x="502243" y="1096911"/>
                </a:lnTo>
                <a:lnTo>
                  <a:pt x="504335" y="1118362"/>
                </a:lnTo>
                <a:lnTo>
                  <a:pt x="480707" y="1126858"/>
                </a:lnTo>
                <a:lnTo>
                  <a:pt x="434501" y="1134672"/>
                </a:lnTo>
                <a:lnTo>
                  <a:pt x="392964" y="1154864"/>
                </a:lnTo>
                <a:lnTo>
                  <a:pt x="354352" y="1182553"/>
                </a:lnTo>
                <a:lnTo>
                  <a:pt x="316919" y="1212861"/>
                </a:lnTo>
                <a:lnTo>
                  <a:pt x="278923" y="1240909"/>
                </a:lnTo>
                <a:lnTo>
                  <a:pt x="238617" y="1261818"/>
                </a:lnTo>
                <a:lnTo>
                  <a:pt x="194259" y="1270711"/>
                </a:lnTo>
                <a:lnTo>
                  <a:pt x="183023" y="1275157"/>
                </a:lnTo>
                <a:lnTo>
                  <a:pt x="175269" y="1286479"/>
                </a:lnTo>
                <a:lnTo>
                  <a:pt x="170777" y="1301652"/>
                </a:lnTo>
                <a:lnTo>
                  <a:pt x="169329" y="1317650"/>
                </a:lnTo>
                <a:lnTo>
                  <a:pt x="172333" y="1333419"/>
                </a:lnTo>
                <a:lnTo>
                  <a:pt x="180247" y="1342586"/>
                </a:lnTo>
                <a:lnTo>
                  <a:pt x="191424" y="1347354"/>
                </a:lnTo>
                <a:lnTo>
                  <a:pt x="204215" y="1349921"/>
                </a:lnTo>
                <a:lnTo>
                  <a:pt x="215036" y="1350098"/>
                </a:lnTo>
                <a:lnTo>
                  <a:pt x="246367" y="1340573"/>
                </a:lnTo>
                <a:lnTo>
                  <a:pt x="254711" y="1340573"/>
                </a:lnTo>
                <a:lnTo>
                  <a:pt x="264701" y="1341823"/>
                </a:lnTo>
                <a:lnTo>
                  <a:pt x="274969" y="1346152"/>
                </a:lnTo>
                <a:lnTo>
                  <a:pt x="285534" y="1354429"/>
                </a:lnTo>
                <a:lnTo>
                  <a:pt x="296417" y="1367523"/>
                </a:lnTo>
                <a:lnTo>
                  <a:pt x="257841" y="1385688"/>
                </a:lnTo>
                <a:lnTo>
                  <a:pt x="222133" y="1407233"/>
                </a:lnTo>
                <a:lnTo>
                  <a:pt x="192764" y="1435538"/>
                </a:lnTo>
                <a:lnTo>
                  <a:pt x="173201" y="1473981"/>
                </a:lnTo>
                <a:lnTo>
                  <a:pt x="166916" y="1525943"/>
                </a:lnTo>
                <a:lnTo>
                  <a:pt x="162314" y="1543132"/>
                </a:lnTo>
                <a:lnTo>
                  <a:pt x="150699" y="1555646"/>
                </a:lnTo>
                <a:lnTo>
                  <a:pt x="135353" y="1564310"/>
                </a:lnTo>
                <a:lnTo>
                  <a:pt x="119557" y="1569948"/>
                </a:lnTo>
                <a:lnTo>
                  <a:pt x="94801" y="1580094"/>
                </a:lnTo>
                <a:lnTo>
                  <a:pt x="72851" y="1593835"/>
                </a:lnTo>
                <a:lnTo>
                  <a:pt x="53690" y="1612527"/>
                </a:lnTo>
                <a:lnTo>
                  <a:pt x="37299" y="1637525"/>
                </a:lnTo>
                <a:lnTo>
                  <a:pt x="37299" y="1660994"/>
                </a:lnTo>
                <a:lnTo>
                  <a:pt x="43792" y="1700412"/>
                </a:lnTo>
                <a:lnTo>
                  <a:pt x="57172" y="1725342"/>
                </a:lnTo>
                <a:lnTo>
                  <a:pt x="76176" y="1738390"/>
                </a:lnTo>
                <a:lnTo>
                  <a:pt x="99542" y="1742160"/>
                </a:lnTo>
                <a:lnTo>
                  <a:pt x="110762" y="1741563"/>
                </a:lnTo>
                <a:lnTo>
                  <a:pt x="181287" y="1723831"/>
                </a:lnTo>
                <a:lnTo>
                  <a:pt x="215823" y="1712841"/>
                </a:lnTo>
                <a:lnTo>
                  <a:pt x="250674" y="1704181"/>
                </a:lnTo>
                <a:lnTo>
                  <a:pt x="286003" y="1700669"/>
                </a:lnTo>
                <a:lnTo>
                  <a:pt x="300851" y="1701391"/>
                </a:lnTo>
                <a:lnTo>
                  <a:pt x="315818" y="1703687"/>
                </a:lnTo>
                <a:lnTo>
                  <a:pt x="330922" y="1707758"/>
                </a:lnTo>
                <a:lnTo>
                  <a:pt x="346176" y="1713801"/>
                </a:lnTo>
                <a:lnTo>
                  <a:pt x="296914" y="1732843"/>
                </a:lnTo>
                <a:lnTo>
                  <a:pt x="246750" y="1747810"/>
                </a:lnTo>
                <a:lnTo>
                  <a:pt x="196445" y="1761474"/>
                </a:lnTo>
                <a:lnTo>
                  <a:pt x="146759" y="1776604"/>
                </a:lnTo>
                <a:lnTo>
                  <a:pt x="98452" y="1795972"/>
                </a:lnTo>
                <a:lnTo>
                  <a:pt x="52285" y="1822348"/>
                </a:lnTo>
                <a:lnTo>
                  <a:pt x="81064" y="1822856"/>
                </a:lnTo>
                <a:lnTo>
                  <a:pt x="131619" y="1821341"/>
                </a:lnTo>
                <a:lnTo>
                  <a:pt x="181636" y="1816973"/>
                </a:lnTo>
                <a:lnTo>
                  <a:pt x="231171" y="1810015"/>
                </a:lnTo>
                <a:lnTo>
                  <a:pt x="280279" y="1800729"/>
                </a:lnTo>
                <a:lnTo>
                  <a:pt x="329016" y="1789379"/>
                </a:lnTo>
                <a:lnTo>
                  <a:pt x="377439" y="1776228"/>
                </a:lnTo>
                <a:lnTo>
                  <a:pt x="425603" y="1761540"/>
                </a:lnTo>
                <a:lnTo>
                  <a:pt x="473564" y="1745577"/>
                </a:lnTo>
                <a:lnTo>
                  <a:pt x="521378" y="1728603"/>
                </a:lnTo>
                <a:lnTo>
                  <a:pt x="569101" y="1710881"/>
                </a:lnTo>
                <a:lnTo>
                  <a:pt x="712283" y="1655858"/>
                </a:lnTo>
                <a:lnTo>
                  <a:pt x="760202" y="1637776"/>
                </a:lnTo>
                <a:lnTo>
                  <a:pt x="808309" y="1620262"/>
                </a:lnTo>
                <a:lnTo>
                  <a:pt x="856661" y="1603578"/>
                </a:lnTo>
                <a:lnTo>
                  <a:pt x="905314" y="1587989"/>
                </a:lnTo>
                <a:lnTo>
                  <a:pt x="954323" y="1573758"/>
                </a:lnTo>
                <a:lnTo>
                  <a:pt x="1003744" y="1561147"/>
                </a:lnTo>
                <a:lnTo>
                  <a:pt x="993370" y="1591964"/>
                </a:lnTo>
                <a:lnTo>
                  <a:pt x="978563" y="1611476"/>
                </a:lnTo>
                <a:lnTo>
                  <a:pt x="961417" y="1622717"/>
                </a:lnTo>
                <a:lnTo>
                  <a:pt x="944029" y="1628724"/>
                </a:lnTo>
                <a:lnTo>
                  <a:pt x="899858" y="1644716"/>
                </a:lnTo>
                <a:lnTo>
                  <a:pt x="856849" y="1663699"/>
                </a:lnTo>
                <a:lnTo>
                  <a:pt x="814770" y="1685089"/>
                </a:lnTo>
                <a:lnTo>
                  <a:pt x="773390" y="1708300"/>
                </a:lnTo>
                <a:lnTo>
                  <a:pt x="732475" y="1732750"/>
                </a:lnTo>
                <a:lnTo>
                  <a:pt x="651117" y="1783024"/>
                </a:lnTo>
                <a:lnTo>
                  <a:pt x="610209" y="1807679"/>
                </a:lnTo>
                <a:lnTo>
                  <a:pt x="552611" y="1852418"/>
                </a:lnTo>
                <a:lnTo>
                  <a:pt x="515607" y="1919160"/>
                </a:lnTo>
                <a:lnTo>
                  <a:pt x="504696" y="1947406"/>
                </a:lnTo>
                <a:lnTo>
                  <a:pt x="489696" y="1968104"/>
                </a:lnTo>
                <a:lnTo>
                  <a:pt x="470119" y="1980837"/>
                </a:lnTo>
                <a:lnTo>
                  <a:pt x="445477" y="1985187"/>
                </a:lnTo>
                <a:lnTo>
                  <a:pt x="438615" y="1984920"/>
                </a:lnTo>
                <a:lnTo>
                  <a:pt x="431415" y="1984114"/>
                </a:lnTo>
                <a:lnTo>
                  <a:pt x="423868" y="1982766"/>
                </a:lnTo>
                <a:lnTo>
                  <a:pt x="401669" y="1977722"/>
                </a:lnTo>
                <a:lnTo>
                  <a:pt x="387222" y="1975627"/>
                </a:lnTo>
                <a:lnTo>
                  <a:pt x="372643" y="1974461"/>
                </a:lnTo>
                <a:lnTo>
                  <a:pt x="357949" y="1974100"/>
                </a:lnTo>
                <a:lnTo>
                  <a:pt x="337733" y="1974683"/>
                </a:lnTo>
                <a:lnTo>
                  <a:pt x="296963" y="1978386"/>
                </a:lnTo>
                <a:lnTo>
                  <a:pt x="237082" y="1993939"/>
                </a:lnTo>
                <a:lnTo>
                  <a:pt x="202364" y="2019379"/>
                </a:lnTo>
                <a:lnTo>
                  <a:pt x="176860" y="2077681"/>
                </a:lnTo>
                <a:lnTo>
                  <a:pt x="186433" y="2093344"/>
                </a:lnTo>
                <a:lnTo>
                  <a:pt x="197245" y="2103285"/>
                </a:lnTo>
                <a:lnTo>
                  <a:pt x="209041" y="2108510"/>
                </a:lnTo>
                <a:lnTo>
                  <a:pt x="221564" y="2110028"/>
                </a:lnTo>
                <a:lnTo>
                  <a:pt x="235890" y="2108617"/>
                </a:lnTo>
                <a:lnTo>
                  <a:pt x="250450" y="2105283"/>
                </a:lnTo>
                <a:lnTo>
                  <a:pt x="264905" y="2101375"/>
                </a:lnTo>
                <a:lnTo>
                  <a:pt x="278917" y="2098243"/>
                </a:lnTo>
                <a:lnTo>
                  <a:pt x="342338" y="2088364"/>
                </a:lnTo>
                <a:lnTo>
                  <a:pt x="372314" y="2084003"/>
                </a:lnTo>
                <a:lnTo>
                  <a:pt x="392899" y="2082190"/>
                </a:lnTo>
                <a:lnTo>
                  <a:pt x="396455" y="2082190"/>
                </a:lnTo>
                <a:lnTo>
                  <a:pt x="398462" y="2082609"/>
                </a:lnTo>
                <a:lnTo>
                  <a:pt x="398462" y="2083562"/>
                </a:lnTo>
                <a:lnTo>
                  <a:pt x="407645" y="2116425"/>
                </a:lnTo>
                <a:lnTo>
                  <a:pt x="418587" y="2137475"/>
                </a:lnTo>
                <a:lnTo>
                  <a:pt x="430979" y="2148668"/>
                </a:lnTo>
                <a:lnTo>
                  <a:pt x="444512" y="2151964"/>
                </a:lnTo>
                <a:lnTo>
                  <a:pt x="466447" y="2146318"/>
                </a:lnTo>
                <a:lnTo>
                  <a:pt x="511751" y="2121478"/>
                </a:lnTo>
                <a:lnTo>
                  <a:pt x="532993" y="2115832"/>
                </a:lnTo>
                <a:lnTo>
                  <a:pt x="564702" y="2113357"/>
                </a:lnTo>
                <a:lnTo>
                  <a:pt x="596185" y="2107033"/>
                </a:lnTo>
                <a:lnTo>
                  <a:pt x="627216" y="2098510"/>
                </a:lnTo>
                <a:lnTo>
                  <a:pt x="657567" y="2089442"/>
                </a:lnTo>
                <a:lnTo>
                  <a:pt x="665860" y="2087437"/>
                </a:lnTo>
                <a:lnTo>
                  <a:pt x="674074" y="2086073"/>
                </a:lnTo>
                <a:lnTo>
                  <a:pt x="682217" y="2085295"/>
                </a:lnTo>
                <a:lnTo>
                  <a:pt x="690295" y="2085047"/>
                </a:lnTo>
                <a:lnTo>
                  <a:pt x="719802" y="2087834"/>
                </a:lnTo>
                <a:lnTo>
                  <a:pt x="748863" y="2094309"/>
                </a:lnTo>
                <a:lnTo>
                  <a:pt x="777812" y="2101646"/>
                </a:lnTo>
                <a:lnTo>
                  <a:pt x="806983" y="2107018"/>
                </a:lnTo>
                <a:lnTo>
                  <a:pt x="829440" y="2122835"/>
                </a:lnTo>
                <a:lnTo>
                  <a:pt x="837182" y="2154329"/>
                </a:lnTo>
                <a:lnTo>
                  <a:pt x="841664" y="2190772"/>
                </a:lnTo>
                <a:lnTo>
                  <a:pt x="854341" y="2221433"/>
                </a:lnTo>
                <a:lnTo>
                  <a:pt x="859269" y="2230246"/>
                </a:lnTo>
                <a:lnTo>
                  <a:pt x="869327" y="2230246"/>
                </a:lnTo>
                <a:lnTo>
                  <a:pt x="878978" y="2285434"/>
                </a:lnTo>
                <a:lnTo>
                  <a:pt x="898406" y="2328295"/>
                </a:lnTo>
                <a:lnTo>
                  <a:pt x="925384" y="2360362"/>
                </a:lnTo>
                <a:lnTo>
                  <a:pt x="957683" y="2383166"/>
                </a:lnTo>
                <a:lnTo>
                  <a:pt x="993076" y="2398237"/>
                </a:lnTo>
                <a:lnTo>
                  <a:pt x="1064232" y="2411305"/>
                </a:lnTo>
                <a:lnTo>
                  <a:pt x="1095540" y="2412365"/>
                </a:lnTo>
                <a:lnTo>
                  <a:pt x="1102893" y="2412314"/>
                </a:lnTo>
                <a:lnTo>
                  <a:pt x="1135633" y="2411183"/>
                </a:lnTo>
                <a:lnTo>
                  <a:pt x="1143596" y="2411183"/>
                </a:lnTo>
                <a:lnTo>
                  <a:pt x="1145717" y="2411450"/>
                </a:lnTo>
                <a:lnTo>
                  <a:pt x="1145717" y="2412250"/>
                </a:lnTo>
                <a:lnTo>
                  <a:pt x="1149997" y="2415044"/>
                </a:lnTo>
                <a:lnTo>
                  <a:pt x="1154468" y="2416035"/>
                </a:lnTo>
                <a:lnTo>
                  <a:pt x="1164488" y="2416035"/>
                </a:lnTo>
                <a:lnTo>
                  <a:pt x="1187475" y="2410663"/>
                </a:lnTo>
                <a:lnTo>
                  <a:pt x="1193457" y="2410663"/>
                </a:lnTo>
                <a:lnTo>
                  <a:pt x="1200754" y="2411411"/>
                </a:lnTo>
                <a:lnTo>
                  <a:pt x="1208114" y="2414014"/>
                </a:lnTo>
                <a:lnTo>
                  <a:pt x="1215515" y="2419005"/>
                </a:lnTo>
                <a:lnTo>
                  <a:pt x="1222933" y="2426919"/>
                </a:lnTo>
                <a:lnTo>
                  <a:pt x="1189532" y="2468024"/>
                </a:lnTo>
                <a:lnTo>
                  <a:pt x="1153411" y="2503945"/>
                </a:lnTo>
                <a:lnTo>
                  <a:pt x="1114940" y="2535609"/>
                </a:lnTo>
                <a:lnTo>
                  <a:pt x="1074492" y="2563941"/>
                </a:lnTo>
                <a:lnTo>
                  <a:pt x="1032438" y="2589869"/>
                </a:lnTo>
                <a:lnTo>
                  <a:pt x="989148" y="2614317"/>
                </a:lnTo>
                <a:lnTo>
                  <a:pt x="900349" y="2662483"/>
                </a:lnTo>
                <a:lnTo>
                  <a:pt x="855582" y="2688052"/>
                </a:lnTo>
                <a:lnTo>
                  <a:pt x="811064" y="2715847"/>
                </a:lnTo>
                <a:lnTo>
                  <a:pt x="767168" y="2746794"/>
                </a:lnTo>
                <a:lnTo>
                  <a:pt x="779693" y="2750196"/>
                </a:lnTo>
                <a:lnTo>
                  <a:pt x="791900" y="2752542"/>
                </a:lnTo>
                <a:lnTo>
                  <a:pt x="803800" y="2753900"/>
                </a:lnTo>
                <a:lnTo>
                  <a:pt x="815403" y="2754337"/>
                </a:lnTo>
                <a:lnTo>
                  <a:pt x="850383" y="2750417"/>
                </a:lnTo>
                <a:lnTo>
                  <a:pt x="883037" y="2740082"/>
                </a:lnTo>
                <a:lnTo>
                  <a:pt x="913833" y="2725470"/>
                </a:lnTo>
                <a:lnTo>
                  <a:pt x="943241" y="2708719"/>
                </a:lnTo>
                <a:lnTo>
                  <a:pt x="971728" y="2691968"/>
                </a:lnTo>
                <a:lnTo>
                  <a:pt x="999761" y="2677356"/>
                </a:lnTo>
                <a:lnTo>
                  <a:pt x="1027811" y="2667021"/>
                </a:lnTo>
                <a:lnTo>
                  <a:pt x="1056347" y="2663101"/>
                </a:lnTo>
                <a:lnTo>
                  <a:pt x="1062012" y="2663101"/>
                </a:lnTo>
                <a:lnTo>
                  <a:pt x="1067739" y="2663596"/>
                </a:lnTo>
                <a:lnTo>
                  <a:pt x="1073530" y="2664650"/>
                </a:lnTo>
                <a:lnTo>
                  <a:pt x="1083600" y="2684904"/>
                </a:lnTo>
                <a:lnTo>
                  <a:pt x="1078678" y="2707056"/>
                </a:lnTo>
                <a:lnTo>
                  <a:pt x="1066953" y="2729773"/>
                </a:lnTo>
                <a:lnTo>
                  <a:pt x="1056619" y="2751720"/>
                </a:lnTo>
                <a:lnTo>
                  <a:pt x="1055864" y="2771563"/>
                </a:lnTo>
                <a:lnTo>
                  <a:pt x="1072881" y="2787968"/>
                </a:lnTo>
                <a:lnTo>
                  <a:pt x="1115860" y="2799600"/>
                </a:lnTo>
                <a:lnTo>
                  <a:pt x="1073995" y="2828295"/>
                </a:lnTo>
                <a:lnTo>
                  <a:pt x="1037053" y="2857541"/>
                </a:lnTo>
                <a:lnTo>
                  <a:pt x="1003392" y="2887886"/>
                </a:lnTo>
                <a:lnTo>
                  <a:pt x="971372" y="2919882"/>
                </a:lnTo>
                <a:lnTo>
                  <a:pt x="934865" y="2964884"/>
                </a:lnTo>
                <a:lnTo>
                  <a:pt x="911735" y="3007365"/>
                </a:lnTo>
                <a:lnTo>
                  <a:pt x="901629" y="3051119"/>
                </a:lnTo>
                <a:lnTo>
                  <a:pt x="904197" y="3099938"/>
                </a:lnTo>
                <a:lnTo>
                  <a:pt x="919086" y="3157613"/>
                </a:lnTo>
                <a:lnTo>
                  <a:pt x="933159" y="3199343"/>
                </a:lnTo>
                <a:lnTo>
                  <a:pt x="946154" y="3240797"/>
                </a:lnTo>
                <a:lnTo>
                  <a:pt x="954607" y="3283106"/>
                </a:lnTo>
                <a:lnTo>
                  <a:pt x="955053" y="3327404"/>
                </a:lnTo>
                <a:lnTo>
                  <a:pt x="944029" y="3374821"/>
                </a:lnTo>
                <a:lnTo>
                  <a:pt x="935813" y="3404975"/>
                </a:lnTo>
                <a:lnTo>
                  <a:pt x="935558" y="3429077"/>
                </a:lnTo>
                <a:lnTo>
                  <a:pt x="945018" y="3445057"/>
                </a:lnTo>
                <a:lnTo>
                  <a:pt x="965949" y="3450843"/>
                </a:lnTo>
                <a:lnTo>
                  <a:pt x="974298" y="3450333"/>
                </a:lnTo>
                <a:lnTo>
                  <a:pt x="983772" y="3448770"/>
                </a:lnTo>
                <a:lnTo>
                  <a:pt x="994415" y="3446107"/>
                </a:lnTo>
                <a:lnTo>
                  <a:pt x="1016651" y="3439208"/>
                </a:lnTo>
                <a:lnTo>
                  <a:pt x="1026436" y="3437020"/>
                </a:lnTo>
                <a:lnTo>
                  <a:pt x="1035625" y="3435717"/>
                </a:lnTo>
                <a:lnTo>
                  <a:pt x="1044219" y="3435286"/>
                </a:lnTo>
                <a:lnTo>
                  <a:pt x="1076060" y="3444111"/>
                </a:lnTo>
                <a:lnTo>
                  <a:pt x="1095290" y="3469670"/>
                </a:lnTo>
                <a:lnTo>
                  <a:pt x="1101917" y="3510590"/>
                </a:lnTo>
                <a:lnTo>
                  <a:pt x="1095946" y="3565499"/>
                </a:lnTo>
                <a:lnTo>
                  <a:pt x="1091544" y="3601011"/>
                </a:lnTo>
                <a:lnTo>
                  <a:pt x="1095000" y="3625311"/>
                </a:lnTo>
                <a:lnTo>
                  <a:pt x="1107333" y="3639260"/>
                </a:lnTo>
                <a:lnTo>
                  <a:pt x="1129563" y="3643718"/>
                </a:lnTo>
                <a:lnTo>
                  <a:pt x="1135773" y="3643718"/>
                </a:lnTo>
                <a:lnTo>
                  <a:pt x="1142809" y="3643058"/>
                </a:lnTo>
                <a:lnTo>
                  <a:pt x="1150746" y="3641788"/>
                </a:lnTo>
                <a:lnTo>
                  <a:pt x="1186631" y="3633325"/>
                </a:lnTo>
                <a:lnTo>
                  <a:pt x="1222897" y="3621617"/>
                </a:lnTo>
                <a:lnTo>
                  <a:pt x="1260508" y="3611238"/>
                </a:lnTo>
                <a:lnTo>
                  <a:pt x="1300429" y="3606761"/>
                </a:lnTo>
                <a:lnTo>
                  <a:pt x="1310621" y="3607084"/>
                </a:lnTo>
                <a:lnTo>
                  <a:pt x="1321017" y="3608096"/>
                </a:lnTo>
                <a:lnTo>
                  <a:pt x="1331634" y="3609864"/>
                </a:lnTo>
                <a:lnTo>
                  <a:pt x="1342491" y="3612451"/>
                </a:lnTo>
                <a:lnTo>
                  <a:pt x="1317179" y="3649919"/>
                </a:lnTo>
                <a:lnTo>
                  <a:pt x="1287015" y="3676577"/>
                </a:lnTo>
                <a:lnTo>
                  <a:pt x="1253459" y="3695936"/>
                </a:lnTo>
                <a:lnTo>
                  <a:pt x="1217976" y="3711509"/>
                </a:lnTo>
                <a:lnTo>
                  <a:pt x="1182026" y="3726808"/>
                </a:lnTo>
                <a:lnTo>
                  <a:pt x="1147072" y="3745344"/>
                </a:lnTo>
                <a:lnTo>
                  <a:pt x="1114577" y="3770630"/>
                </a:lnTo>
                <a:lnTo>
                  <a:pt x="1086002" y="3806177"/>
                </a:lnTo>
                <a:lnTo>
                  <a:pt x="1144542" y="3805810"/>
                </a:lnTo>
                <a:lnTo>
                  <a:pt x="1197729" y="3803243"/>
                </a:lnTo>
                <a:lnTo>
                  <a:pt x="1246731" y="3796276"/>
                </a:lnTo>
                <a:lnTo>
                  <a:pt x="1292720" y="3782707"/>
                </a:lnTo>
                <a:lnTo>
                  <a:pt x="1301830" y="3779476"/>
                </a:lnTo>
                <a:lnTo>
                  <a:pt x="1310998" y="3776514"/>
                </a:lnTo>
                <a:lnTo>
                  <a:pt x="1320066" y="3774351"/>
                </a:lnTo>
                <a:lnTo>
                  <a:pt x="1328877" y="3773512"/>
                </a:lnTo>
                <a:lnTo>
                  <a:pt x="1337839" y="3774682"/>
                </a:lnTo>
                <a:lnTo>
                  <a:pt x="1346138" y="3778619"/>
                </a:lnTo>
                <a:lnTo>
                  <a:pt x="1353582" y="3785969"/>
                </a:lnTo>
                <a:lnTo>
                  <a:pt x="1359979" y="3797376"/>
                </a:lnTo>
                <a:lnTo>
                  <a:pt x="1364276" y="3823504"/>
                </a:lnTo>
                <a:lnTo>
                  <a:pt x="1355270" y="3841381"/>
                </a:lnTo>
                <a:lnTo>
                  <a:pt x="1339269" y="3852658"/>
                </a:lnTo>
                <a:lnTo>
                  <a:pt x="1322577" y="3858983"/>
                </a:lnTo>
                <a:lnTo>
                  <a:pt x="1281658" y="3878786"/>
                </a:lnTo>
                <a:lnTo>
                  <a:pt x="1243785" y="3905189"/>
                </a:lnTo>
                <a:lnTo>
                  <a:pt x="1170660" y="3964597"/>
                </a:lnTo>
                <a:lnTo>
                  <a:pt x="1134644" y="3991651"/>
                </a:lnTo>
                <a:lnTo>
                  <a:pt x="1061617" y="4045680"/>
                </a:lnTo>
                <a:lnTo>
                  <a:pt x="1025225" y="4073906"/>
                </a:lnTo>
                <a:lnTo>
                  <a:pt x="989327" y="4103775"/>
                </a:lnTo>
                <a:lnTo>
                  <a:pt x="954231" y="4135913"/>
                </a:lnTo>
                <a:lnTo>
                  <a:pt x="920248" y="4170946"/>
                </a:lnTo>
                <a:lnTo>
                  <a:pt x="887686" y="4209500"/>
                </a:lnTo>
                <a:lnTo>
                  <a:pt x="856856" y="4252201"/>
                </a:lnTo>
                <a:lnTo>
                  <a:pt x="903333" y="4234573"/>
                </a:lnTo>
                <a:lnTo>
                  <a:pt x="947342" y="4213199"/>
                </a:lnTo>
                <a:lnTo>
                  <a:pt x="1031421" y="4167218"/>
                </a:lnTo>
                <a:lnTo>
                  <a:pt x="1073227" y="4146613"/>
                </a:lnTo>
                <a:lnTo>
                  <a:pt x="1116032" y="4130268"/>
                </a:lnTo>
                <a:lnTo>
                  <a:pt x="1160703" y="4120184"/>
                </a:lnTo>
                <a:lnTo>
                  <a:pt x="1129094" y="4159803"/>
                </a:lnTo>
                <a:lnTo>
                  <a:pt x="1095911" y="4196790"/>
                </a:lnTo>
                <a:lnTo>
                  <a:pt x="1061420" y="4231556"/>
                </a:lnTo>
                <a:lnTo>
                  <a:pt x="1025886" y="4264511"/>
                </a:lnTo>
                <a:lnTo>
                  <a:pt x="989575" y="4296065"/>
                </a:lnTo>
                <a:lnTo>
                  <a:pt x="952753" y="4326630"/>
                </a:lnTo>
                <a:lnTo>
                  <a:pt x="878634" y="4386431"/>
                </a:lnTo>
                <a:lnTo>
                  <a:pt x="841870" y="4416488"/>
                </a:lnTo>
                <a:lnTo>
                  <a:pt x="796729" y="4455448"/>
                </a:lnTo>
                <a:lnTo>
                  <a:pt x="772096" y="4516335"/>
                </a:lnTo>
                <a:lnTo>
                  <a:pt x="762454" y="4568810"/>
                </a:lnTo>
                <a:lnTo>
                  <a:pt x="747955" y="4617292"/>
                </a:lnTo>
                <a:lnTo>
                  <a:pt x="727916" y="4661212"/>
                </a:lnTo>
                <a:lnTo>
                  <a:pt x="701651" y="4699998"/>
                </a:lnTo>
                <a:lnTo>
                  <a:pt x="668478" y="4733079"/>
                </a:lnTo>
                <a:lnTo>
                  <a:pt x="627710" y="4759883"/>
                </a:lnTo>
                <a:lnTo>
                  <a:pt x="635152" y="4786287"/>
                </a:lnTo>
                <a:lnTo>
                  <a:pt x="686826" y="4772661"/>
                </a:lnTo>
                <a:lnTo>
                  <a:pt x="718414" y="4756724"/>
                </a:lnTo>
                <a:lnTo>
                  <a:pt x="734812" y="4749773"/>
                </a:lnTo>
                <a:lnTo>
                  <a:pt x="751938" y="4744857"/>
                </a:lnTo>
                <a:lnTo>
                  <a:pt x="770039" y="4742992"/>
                </a:lnTo>
                <a:lnTo>
                  <a:pt x="777125" y="4743287"/>
                </a:lnTo>
                <a:lnTo>
                  <a:pt x="784394" y="4744208"/>
                </a:lnTo>
                <a:lnTo>
                  <a:pt x="791861" y="4745811"/>
                </a:lnTo>
                <a:lnTo>
                  <a:pt x="799541" y="4748149"/>
                </a:lnTo>
                <a:lnTo>
                  <a:pt x="766718" y="4791080"/>
                </a:lnTo>
                <a:lnTo>
                  <a:pt x="734588" y="4831404"/>
                </a:lnTo>
                <a:lnTo>
                  <a:pt x="701763" y="4868467"/>
                </a:lnTo>
                <a:lnTo>
                  <a:pt x="666861" y="4901617"/>
                </a:lnTo>
                <a:lnTo>
                  <a:pt x="628494" y="4930203"/>
                </a:lnTo>
                <a:lnTo>
                  <a:pt x="585279" y="4953571"/>
                </a:lnTo>
                <a:lnTo>
                  <a:pt x="506804" y="4985520"/>
                </a:lnTo>
                <a:lnTo>
                  <a:pt x="467015" y="5005289"/>
                </a:lnTo>
                <a:lnTo>
                  <a:pt x="428885" y="5031172"/>
                </a:lnTo>
                <a:lnTo>
                  <a:pt x="393932" y="5065860"/>
                </a:lnTo>
                <a:lnTo>
                  <a:pt x="363677" y="5112042"/>
                </a:lnTo>
                <a:lnTo>
                  <a:pt x="375553" y="5115443"/>
                </a:lnTo>
                <a:lnTo>
                  <a:pt x="387081" y="5117761"/>
                </a:lnTo>
                <a:lnTo>
                  <a:pt x="398283" y="5119087"/>
                </a:lnTo>
                <a:lnTo>
                  <a:pt x="409181" y="5119509"/>
                </a:lnTo>
                <a:lnTo>
                  <a:pt x="439031" y="5116509"/>
                </a:lnTo>
                <a:lnTo>
                  <a:pt x="494136" y="5098903"/>
                </a:lnTo>
                <a:lnTo>
                  <a:pt x="563890" y="5070644"/>
                </a:lnTo>
                <a:lnTo>
                  <a:pt x="693942" y="5015491"/>
                </a:lnTo>
                <a:lnTo>
                  <a:pt x="745014" y="4994493"/>
                </a:lnTo>
                <a:lnTo>
                  <a:pt x="752778" y="4991969"/>
                </a:lnTo>
                <a:lnTo>
                  <a:pt x="760530" y="4990265"/>
                </a:lnTo>
                <a:lnTo>
                  <a:pt x="768197" y="4989639"/>
                </a:lnTo>
                <a:lnTo>
                  <a:pt x="780680" y="4991726"/>
                </a:lnTo>
                <a:lnTo>
                  <a:pt x="792372" y="4998800"/>
                </a:lnTo>
                <a:lnTo>
                  <a:pt x="802930" y="5012083"/>
                </a:lnTo>
                <a:lnTo>
                  <a:pt x="812012" y="5032794"/>
                </a:lnTo>
                <a:lnTo>
                  <a:pt x="760860" y="5046391"/>
                </a:lnTo>
                <a:lnTo>
                  <a:pt x="716769" y="5071115"/>
                </a:lnTo>
                <a:lnTo>
                  <a:pt x="677823" y="5104005"/>
                </a:lnTo>
                <a:lnTo>
                  <a:pt x="642108" y="5142103"/>
                </a:lnTo>
                <a:lnTo>
                  <a:pt x="607707" y="5182450"/>
                </a:lnTo>
                <a:lnTo>
                  <a:pt x="587224" y="5207833"/>
                </a:lnTo>
                <a:lnTo>
                  <a:pt x="566059" y="5231765"/>
                </a:lnTo>
                <a:lnTo>
                  <a:pt x="542144" y="5249562"/>
                </a:lnTo>
                <a:lnTo>
                  <a:pt x="513410" y="5256542"/>
                </a:lnTo>
                <a:lnTo>
                  <a:pt x="506361" y="5256542"/>
                </a:lnTo>
                <a:lnTo>
                  <a:pt x="498817" y="5255399"/>
                </a:lnTo>
                <a:lnTo>
                  <a:pt x="486740" y="5251742"/>
                </a:lnTo>
                <a:lnTo>
                  <a:pt x="482980" y="5251183"/>
                </a:lnTo>
                <a:lnTo>
                  <a:pt x="479424" y="5251183"/>
                </a:lnTo>
                <a:lnTo>
                  <a:pt x="463585" y="5255403"/>
                </a:lnTo>
                <a:lnTo>
                  <a:pt x="451778" y="5266982"/>
                </a:lnTo>
                <a:lnTo>
                  <a:pt x="444765" y="5284294"/>
                </a:lnTo>
                <a:lnTo>
                  <a:pt x="443306" y="5305717"/>
                </a:lnTo>
                <a:lnTo>
                  <a:pt x="442867" y="5360795"/>
                </a:lnTo>
                <a:lnTo>
                  <a:pt x="430600" y="5403971"/>
                </a:lnTo>
                <a:lnTo>
                  <a:pt x="408786" y="5437039"/>
                </a:lnTo>
                <a:lnTo>
                  <a:pt x="379706" y="5461792"/>
                </a:lnTo>
                <a:lnTo>
                  <a:pt x="345642" y="5480023"/>
                </a:lnTo>
                <a:lnTo>
                  <a:pt x="262622" y="5510636"/>
                </a:lnTo>
                <a:lnTo>
                  <a:pt x="217587" y="5531239"/>
                </a:lnTo>
                <a:lnTo>
                  <a:pt x="173465" y="5554512"/>
                </a:lnTo>
                <a:lnTo>
                  <a:pt x="129952" y="5579632"/>
                </a:lnTo>
                <a:lnTo>
                  <a:pt x="43525" y="5632128"/>
                </a:lnTo>
                <a:lnTo>
                  <a:pt x="0" y="5657862"/>
                </a:lnTo>
                <a:lnTo>
                  <a:pt x="1636382" y="5657862"/>
                </a:lnTo>
                <a:close/>
              </a:path>
            </a:pathLst>
          </a:custGeom>
          <a:solidFill>
            <a:srgbClr val="F3F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85393" y="3135299"/>
            <a:ext cx="1931035" cy="58737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indent="711200">
              <a:lnSpc>
                <a:spcPct val="103000"/>
              </a:lnSpc>
              <a:spcBef>
                <a:spcPts val="65"/>
              </a:spcBef>
              <a:tabLst>
                <a:tab pos="741680" algn="l"/>
                <a:tab pos="1254125" algn="l"/>
                <a:tab pos="1501775" algn="l"/>
              </a:tabLst>
            </a:pPr>
            <a:r>
              <a:rPr sz="1800" spc="-10" dirty="0">
                <a:solidFill>
                  <a:srgbClr val="231F20"/>
                </a:solidFill>
                <a:latin typeface="Candara"/>
                <a:cs typeface="Candara"/>
              </a:rPr>
              <a:t>Disney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800" spc="-25" dirty="0">
                <a:solidFill>
                  <a:srgbClr val="231F20"/>
                </a:solidFill>
                <a:latin typeface="Candara"/>
                <a:cs typeface="Candara"/>
              </a:rPr>
              <a:t>has </a:t>
            </a:r>
            <a:r>
              <a:rPr sz="1800" spc="-20" dirty="0">
                <a:solidFill>
                  <a:srgbClr val="231F20"/>
                </a:solidFill>
                <a:latin typeface="Candara"/>
                <a:cs typeface="Candara"/>
              </a:rPr>
              <a:t>host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800" spc="-25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800" spc="-55" dirty="0">
                <a:solidFill>
                  <a:srgbClr val="231F20"/>
                </a:solidFill>
                <a:latin typeface="Candara"/>
                <a:cs typeface="Candara"/>
              </a:rPr>
              <a:t>motion</a:t>
            </a:r>
            <a:endParaRPr sz="1800">
              <a:latin typeface="Candara"/>
              <a:cs typeface="Candar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53657" y="3135299"/>
            <a:ext cx="1024255" cy="58737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267335" marR="5080" indent="-255270">
              <a:lnSpc>
                <a:spcPct val="103000"/>
              </a:lnSpc>
              <a:spcBef>
                <a:spcPts val="65"/>
              </a:spcBef>
            </a:pPr>
            <a:r>
              <a:rPr sz="1800" spc="-55" dirty="0">
                <a:solidFill>
                  <a:srgbClr val="231F20"/>
                </a:solidFill>
                <a:latin typeface="Candara"/>
                <a:cs typeface="Candara"/>
              </a:rPr>
              <a:t>dominated </a:t>
            </a:r>
            <a:r>
              <a:rPr sz="1800" spc="-45" dirty="0">
                <a:solidFill>
                  <a:srgbClr val="231F20"/>
                </a:solidFill>
                <a:latin typeface="Candara"/>
                <a:cs typeface="Candara"/>
              </a:rPr>
              <a:t>pictures</a:t>
            </a:r>
            <a:endParaRPr sz="1800">
              <a:latin typeface="Candara"/>
              <a:cs typeface="Candar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5393" y="3700743"/>
            <a:ext cx="2987675" cy="3048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800" spc="-30" dirty="0">
                <a:solidFill>
                  <a:srgbClr val="231F20"/>
                </a:solidFill>
                <a:latin typeface="Candara"/>
                <a:cs typeface="Candara"/>
              </a:rPr>
              <a:t>SCHOOL</a:t>
            </a:r>
            <a:r>
              <a:rPr sz="1800" spc="-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40" dirty="0">
                <a:solidFill>
                  <a:srgbClr val="231F20"/>
                </a:solidFill>
                <a:latin typeface="Candara"/>
                <a:cs typeface="Candara"/>
              </a:rPr>
              <a:t>MUSICAL,</a:t>
            </a:r>
            <a:r>
              <a:rPr sz="18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TOY</a:t>
            </a:r>
            <a:r>
              <a:rPr sz="180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Candara"/>
                <a:cs typeface="Candara"/>
              </a:rPr>
              <a:t>STORY,</a:t>
            </a:r>
            <a:endParaRPr sz="1800">
              <a:latin typeface="Candara"/>
              <a:cs typeface="Canda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5393" y="3983711"/>
            <a:ext cx="2989580" cy="58737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3000"/>
              </a:lnSpc>
              <a:spcBef>
                <a:spcPts val="65"/>
              </a:spcBef>
              <a:tabLst>
                <a:tab pos="771525" algn="l"/>
                <a:tab pos="1188720" algn="l"/>
                <a:tab pos="1562735" algn="l"/>
                <a:tab pos="1736725" algn="l"/>
                <a:tab pos="2357120" algn="l"/>
                <a:tab pos="2667000" algn="l"/>
              </a:tabLst>
            </a:pPr>
            <a:r>
              <a:rPr sz="1800" spc="-10" dirty="0">
                <a:solidFill>
                  <a:srgbClr val="231F20"/>
                </a:solidFill>
                <a:latin typeface="Candara"/>
                <a:cs typeface="Candara"/>
              </a:rPr>
              <a:t>acquisition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800" spc="-25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800" spc="-10" dirty="0">
                <a:solidFill>
                  <a:srgbClr val="231F20"/>
                </a:solidFill>
                <a:latin typeface="Candara"/>
                <a:cs typeface="Candara"/>
              </a:rPr>
              <a:t>Lucasfilm,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800" spc="-50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800" spc="-10" dirty="0">
                <a:solidFill>
                  <a:srgbClr val="231F20"/>
                </a:solidFill>
                <a:latin typeface="Candara"/>
                <a:cs typeface="Candara"/>
              </a:rPr>
              <a:t>WARS,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800" spc="-10" dirty="0">
                <a:solidFill>
                  <a:srgbClr val="231F20"/>
                </a:solidFill>
                <a:latin typeface="Candara"/>
                <a:cs typeface="Candara"/>
              </a:rPr>
              <a:t>including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800" spc="-20" dirty="0">
                <a:solidFill>
                  <a:srgbClr val="231F20"/>
                </a:solidFill>
                <a:latin typeface="Candara"/>
                <a:cs typeface="Candara"/>
              </a:rPr>
              <a:t>STAR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	</a:t>
            </a:r>
            <a:r>
              <a:rPr sz="1800" spc="-75" dirty="0">
                <a:solidFill>
                  <a:srgbClr val="231F20"/>
                </a:solidFill>
                <a:latin typeface="Candara"/>
                <a:cs typeface="Candara"/>
              </a:rPr>
              <a:t>WARS:</a:t>
            </a:r>
            <a:endParaRPr sz="1800">
              <a:latin typeface="Candara"/>
              <a:cs typeface="Candar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57710" y="3135299"/>
            <a:ext cx="2645410" cy="143573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algn="just">
              <a:lnSpc>
                <a:spcPct val="103099"/>
              </a:lnSpc>
              <a:spcBef>
                <a:spcPts val="60"/>
              </a:spcBef>
            </a:pP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800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New</a:t>
            </a:r>
            <a:r>
              <a:rPr sz="1800" spc="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Candara"/>
                <a:cs typeface="Candara"/>
              </a:rPr>
              <a:t>Millennium</a:t>
            </a:r>
            <a:r>
              <a:rPr sz="1800" spc="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800" spc="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50" dirty="0">
                <a:solidFill>
                  <a:srgbClr val="231F20"/>
                </a:solidFill>
                <a:latin typeface="Candara"/>
                <a:cs typeface="Candara"/>
              </a:rPr>
              <a:t>a </a:t>
            </a:r>
            <a:r>
              <a:rPr sz="1800" spc="-30" dirty="0">
                <a:solidFill>
                  <a:srgbClr val="231F20"/>
                </a:solidFill>
                <a:latin typeface="Candara"/>
                <a:cs typeface="Candara"/>
              </a:rPr>
              <a:t>including</a:t>
            </a:r>
            <a:r>
              <a:rPr sz="180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Candara"/>
                <a:cs typeface="Candara"/>
              </a:rPr>
              <a:t>PIXAR</a:t>
            </a:r>
            <a:r>
              <a:rPr sz="1800" spc="-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Candara"/>
                <a:cs typeface="Candara"/>
              </a:rPr>
              <a:t>CARS,</a:t>
            </a:r>
            <a:r>
              <a:rPr sz="1800" spc="-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Candara"/>
                <a:cs typeface="Candara"/>
              </a:rPr>
              <a:t>HIGH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FROZEN</a:t>
            </a:r>
            <a:r>
              <a:rPr sz="1800" spc="210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and,</a:t>
            </a:r>
            <a:r>
              <a:rPr sz="1800" spc="215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after</a:t>
            </a:r>
            <a:r>
              <a:rPr sz="1800" spc="210" dirty="0">
                <a:solidFill>
                  <a:srgbClr val="231F20"/>
                </a:solidFill>
                <a:latin typeface="Candara"/>
                <a:cs typeface="Candara"/>
              </a:rPr>
              <a:t>   </a:t>
            </a:r>
            <a:r>
              <a:rPr sz="1800" spc="-25" dirty="0">
                <a:solidFill>
                  <a:srgbClr val="231F20"/>
                </a:solidFill>
                <a:latin typeface="Candara"/>
                <a:cs typeface="Candara"/>
              </a:rPr>
              <a:t>its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current</a:t>
            </a:r>
            <a:r>
              <a:rPr sz="180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Candara"/>
                <a:cs typeface="Candara"/>
              </a:rPr>
              <a:t>generation</a:t>
            </a:r>
            <a:r>
              <a:rPr sz="1800" spc="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800" spc="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Candara"/>
                <a:cs typeface="Candara"/>
              </a:rPr>
              <a:t>STAR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800" spc="22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FORCE</a:t>
            </a:r>
            <a:r>
              <a:rPr sz="1800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35" dirty="0">
                <a:solidFill>
                  <a:srgbClr val="231F20"/>
                </a:solidFill>
                <a:latin typeface="Candara"/>
                <a:cs typeface="Candara"/>
              </a:rPr>
              <a:t>AWAKENS</a:t>
            </a:r>
            <a:r>
              <a:rPr sz="1800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endParaRPr sz="1800">
              <a:latin typeface="Candara"/>
              <a:cs typeface="Candar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5393" y="4549155"/>
            <a:ext cx="8207375" cy="58801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3200"/>
              </a:lnSpc>
              <a:spcBef>
                <a:spcPts val="60"/>
              </a:spcBef>
            </a:pPr>
            <a:r>
              <a:rPr sz="1800" spc="-35" dirty="0">
                <a:solidFill>
                  <a:srgbClr val="231F20"/>
                </a:solidFill>
                <a:latin typeface="Candara"/>
                <a:cs typeface="Candara"/>
              </a:rPr>
              <a:t>ROGUE</a:t>
            </a:r>
            <a:r>
              <a:rPr sz="180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Candara"/>
                <a:cs typeface="Candara"/>
              </a:rPr>
              <a:t>ONE:</a:t>
            </a:r>
            <a:r>
              <a:rPr sz="18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A</a:t>
            </a:r>
            <a:r>
              <a:rPr sz="1800" spc="-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60" dirty="0">
                <a:solidFill>
                  <a:srgbClr val="231F20"/>
                </a:solidFill>
                <a:latin typeface="Candara"/>
                <a:cs typeface="Candara"/>
              </a:rPr>
              <a:t>STARWARS</a:t>
            </a:r>
            <a:r>
              <a:rPr sz="1800" spc="-35" dirty="0">
                <a:solidFill>
                  <a:srgbClr val="231F20"/>
                </a:solidFill>
                <a:latin typeface="Candara"/>
                <a:cs typeface="Candara"/>
              </a:rPr>
              <a:t> STORY</a:t>
            </a:r>
            <a:r>
              <a:rPr sz="180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35" dirty="0">
                <a:solidFill>
                  <a:srgbClr val="231F20"/>
                </a:solidFill>
                <a:latin typeface="Candara"/>
                <a:cs typeface="Candara"/>
              </a:rPr>
              <a:t>properties </a:t>
            </a:r>
            <a:r>
              <a:rPr sz="1800" spc="-40" dirty="0">
                <a:solidFill>
                  <a:srgbClr val="231F20"/>
                </a:solidFill>
                <a:latin typeface="Candara"/>
                <a:cs typeface="Candara"/>
              </a:rPr>
              <a:t>which</a:t>
            </a:r>
            <a:r>
              <a:rPr sz="1800" spc="-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40" dirty="0">
                <a:solidFill>
                  <a:srgbClr val="231F20"/>
                </a:solidFill>
                <a:latin typeface="Candara"/>
                <a:cs typeface="Candara"/>
              </a:rPr>
              <a:t>dominated</a:t>
            </a:r>
            <a:r>
              <a:rPr sz="1800" spc="-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800" spc="-1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45" dirty="0">
                <a:solidFill>
                  <a:srgbClr val="231F20"/>
                </a:solidFill>
                <a:latin typeface="Candara"/>
                <a:cs typeface="Candara"/>
              </a:rPr>
              <a:t>merchandising</a:t>
            </a:r>
            <a:r>
              <a:rPr sz="1800" spc="-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ndara"/>
                <a:cs typeface="Candara"/>
              </a:rPr>
              <a:t>stage </a:t>
            </a:r>
            <a:r>
              <a:rPr sz="1800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800" spc="-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30" dirty="0">
                <a:solidFill>
                  <a:srgbClr val="231F20"/>
                </a:solidFill>
                <a:latin typeface="Candara"/>
                <a:cs typeface="Candara"/>
              </a:rPr>
              <a:t>rapid</a:t>
            </a:r>
            <a:r>
              <a:rPr sz="1800" spc="-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35" dirty="0">
                <a:solidFill>
                  <a:srgbClr val="231F20"/>
                </a:solidFill>
                <a:latin typeface="Candara"/>
                <a:cs typeface="Candara"/>
              </a:rPr>
              <a:t>fire</a:t>
            </a:r>
            <a:r>
              <a:rPr sz="1800" spc="-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ndara"/>
                <a:cs typeface="Candara"/>
              </a:rPr>
              <a:t>succession.</a:t>
            </a:r>
            <a:endParaRPr sz="1800">
              <a:latin typeface="Candara"/>
              <a:cs typeface="Candara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38765" y="3207511"/>
            <a:ext cx="2268054" cy="1266063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126523" y="1682029"/>
            <a:ext cx="169862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19760" marR="5080" indent="-607695">
              <a:lnSpc>
                <a:spcPct val="101499"/>
              </a:lnSpc>
              <a:spcBef>
                <a:spcPts val="95"/>
              </a:spcBef>
            </a:pPr>
            <a:r>
              <a:rPr dirty="0"/>
              <a:t>FROZEN</a:t>
            </a:r>
            <a:r>
              <a:rPr spc="80" dirty="0"/>
              <a:t> </a:t>
            </a:r>
            <a:r>
              <a:rPr spc="-10" dirty="0"/>
              <a:t>MOVIE </a:t>
            </a:r>
            <a:r>
              <a:rPr spc="-20" dirty="0"/>
              <a:t>2013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" y="1057275"/>
            <a:ext cx="5046345" cy="5658485"/>
            <a:chOff x="-12" y="1057275"/>
            <a:chExt cx="5046345" cy="5658485"/>
          </a:xfrm>
        </p:grpSpPr>
        <p:sp>
          <p:nvSpPr>
            <p:cNvPr id="3" name="object 3"/>
            <p:cNvSpPr/>
            <p:nvPr/>
          </p:nvSpPr>
          <p:spPr>
            <a:xfrm>
              <a:off x="-12" y="1057275"/>
              <a:ext cx="5046345" cy="5658485"/>
            </a:xfrm>
            <a:custGeom>
              <a:avLst/>
              <a:gdLst/>
              <a:ahLst/>
              <a:cxnLst/>
              <a:rect l="l" t="t" r="r" b="b"/>
              <a:pathLst>
                <a:path w="5046345" h="5658484">
                  <a:moveTo>
                    <a:pt x="5046095" y="1427697"/>
                  </a:moveTo>
                  <a:lnTo>
                    <a:pt x="5007353" y="1401676"/>
                  </a:lnTo>
                  <a:lnTo>
                    <a:pt x="4967458" y="1387433"/>
                  </a:lnTo>
                  <a:lnTo>
                    <a:pt x="4919067" y="1373466"/>
                  </a:lnTo>
                  <a:lnTo>
                    <a:pt x="4866070" y="1360595"/>
                  </a:lnTo>
                  <a:lnTo>
                    <a:pt x="4812355" y="1349645"/>
                  </a:lnTo>
                  <a:lnTo>
                    <a:pt x="4761814" y="1341437"/>
                  </a:lnTo>
                  <a:lnTo>
                    <a:pt x="4718253" y="1338605"/>
                  </a:lnTo>
                  <a:lnTo>
                    <a:pt x="4691211" y="1339395"/>
                  </a:lnTo>
                  <a:lnTo>
                    <a:pt x="4663393" y="1341480"/>
                  </a:lnTo>
                  <a:lnTo>
                    <a:pt x="4634983" y="1344429"/>
                  </a:lnTo>
                  <a:lnTo>
                    <a:pt x="4577118" y="1351198"/>
                  </a:lnTo>
                  <a:lnTo>
                    <a:pt x="4548035" y="1354151"/>
                  </a:lnTo>
                  <a:lnTo>
                    <a:pt x="4519094" y="1356240"/>
                  </a:lnTo>
                  <a:lnTo>
                    <a:pt x="4490478" y="1357033"/>
                  </a:lnTo>
                  <a:lnTo>
                    <a:pt x="4454207" y="1355426"/>
                  </a:lnTo>
                  <a:lnTo>
                    <a:pt x="4419195" y="1349983"/>
                  </a:lnTo>
                  <a:lnTo>
                    <a:pt x="4385842" y="1339764"/>
                  </a:lnTo>
                  <a:lnTo>
                    <a:pt x="4354550" y="1323835"/>
                  </a:lnTo>
                  <a:lnTo>
                    <a:pt x="4364394" y="1317996"/>
                  </a:lnTo>
                  <a:lnTo>
                    <a:pt x="4360195" y="1312203"/>
                  </a:lnTo>
                  <a:lnTo>
                    <a:pt x="4316264" y="1300947"/>
                  </a:lnTo>
                  <a:lnTo>
                    <a:pt x="4235946" y="1290442"/>
                  </a:lnTo>
                  <a:lnTo>
                    <a:pt x="4186264" y="1285589"/>
                  </a:lnTo>
                  <a:lnTo>
                    <a:pt x="4132432" y="1281064"/>
                  </a:lnTo>
                  <a:lnTo>
                    <a:pt x="4076097" y="1276914"/>
                  </a:lnTo>
                  <a:lnTo>
                    <a:pt x="4018909" y="1273187"/>
                  </a:lnTo>
                  <a:lnTo>
                    <a:pt x="3962516" y="1269930"/>
                  </a:lnTo>
                  <a:lnTo>
                    <a:pt x="3908567" y="1267188"/>
                  </a:lnTo>
                  <a:lnTo>
                    <a:pt x="3858710" y="1265010"/>
                  </a:lnTo>
                  <a:lnTo>
                    <a:pt x="3814594" y="1263443"/>
                  </a:lnTo>
                  <a:lnTo>
                    <a:pt x="3777868" y="1262532"/>
                  </a:lnTo>
                  <a:lnTo>
                    <a:pt x="3786165" y="1257356"/>
                  </a:lnTo>
                  <a:lnTo>
                    <a:pt x="3793155" y="1249716"/>
                  </a:lnTo>
                  <a:lnTo>
                    <a:pt x="3798394" y="1238245"/>
                  </a:lnTo>
                  <a:lnTo>
                    <a:pt x="3801440" y="1221574"/>
                  </a:lnTo>
                  <a:lnTo>
                    <a:pt x="3794903" y="1200637"/>
                  </a:lnTo>
                  <a:lnTo>
                    <a:pt x="3777570" y="1194211"/>
                  </a:lnTo>
                  <a:lnTo>
                    <a:pt x="3758056" y="1188315"/>
                  </a:lnTo>
                  <a:lnTo>
                    <a:pt x="3744976" y="1168971"/>
                  </a:lnTo>
                  <a:lnTo>
                    <a:pt x="3781252" y="1143779"/>
                  </a:lnTo>
                  <a:lnTo>
                    <a:pt x="3819018" y="1135141"/>
                  </a:lnTo>
                  <a:lnTo>
                    <a:pt x="3857473" y="1132960"/>
                  </a:lnTo>
                  <a:lnTo>
                    <a:pt x="3895818" y="1127139"/>
                  </a:lnTo>
                  <a:lnTo>
                    <a:pt x="3933253" y="1107579"/>
                  </a:lnTo>
                  <a:lnTo>
                    <a:pt x="3941876" y="1071963"/>
                  </a:lnTo>
                  <a:lnTo>
                    <a:pt x="3929995" y="1046232"/>
                  </a:lnTo>
                  <a:lnTo>
                    <a:pt x="3915029" y="1020500"/>
                  </a:lnTo>
                  <a:lnTo>
                    <a:pt x="3914393" y="984884"/>
                  </a:lnTo>
                  <a:lnTo>
                    <a:pt x="3967312" y="965458"/>
                  </a:lnTo>
                  <a:lnTo>
                    <a:pt x="4012869" y="944175"/>
                  </a:lnTo>
                  <a:lnTo>
                    <a:pt x="4052886" y="921282"/>
                  </a:lnTo>
                  <a:lnTo>
                    <a:pt x="4089186" y="897022"/>
                  </a:lnTo>
                  <a:lnTo>
                    <a:pt x="4123591" y="871640"/>
                  </a:lnTo>
                  <a:lnTo>
                    <a:pt x="4157924" y="845381"/>
                  </a:lnTo>
                  <a:lnTo>
                    <a:pt x="4194007" y="818489"/>
                  </a:lnTo>
                  <a:lnTo>
                    <a:pt x="4233662" y="791208"/>
                  </a:lnTo>
                  <a:lnTo>
                    <a:pt x="4278712" y="763784"/>
                  </a:lnTo>
                  <a:lnTo>
                    <a:pt x="4330979" y="736460"/>
                  </a:lnTo>
                  <a:lnTo>
                    <a:pt x="4339149" y="729741"/>
                  </a:lnTo>
                  <a:lnTo>
                    <a:pt x="4344874" y="717827"/>
                  </a:lnTo>
                  <a:lnTo>
                    <a:pt x="4346611" y="699882"/>
                  </a:lnTo>
                  <a:lnTo>
                    <a:pt x="4342815" y="675068"/>
                  </a:lnTo>
                  <a:lnTo>
                    <a:pt x="4333960" y="673958"/>
                  </a:lnTo>
                  <a:lnTo>
                    <a:pt x="4325016" y="673187"/>
                  </a:lnTo>
                  <a:lnTo>
                    <a:pt x="4315987" y="672737"/>
                  </a:lnTo>
                  <a:lnTo>
                    <a:pt x="4306874" y="672591"/>
                  </a:lnTo>
                  <a:lnTo>
                    <a:pt x="4263509" y="675427"/>
                  </a:lnTo>
                  <a:lnTo>
                    <a:pt x="4218869" y="682837"/>
                  </a:lnTo>
                  <a:lnTo>
                    <a:pt x="4173376" y="693174"/>
                  </a:lnTo>
                  <a:lnTo>
                    <a:pt x="4127451" y="704790"/>
                  </a:lnTo>
                  <a:lnTo>
                    <a:pt x="4081513" y="716038"/>
                  </a:lnTo>
                  <a:lnTo>
                    <a:pt x="4045369" y="724364"/>
                  </a:lnTo>
                  <a:lnTo>
                    <a:pt x="4015563" y="730745"/>
                  </a:lnTo>
                  <a:lnTo>
                    <a:pt x="3990703" y="734830"/>
                  </a:lnTo>
                  <a:lnTo>
                    <a:pt x="3969397" y="736269"/>
                  </a:lnTo>
                  <a:lnTo>
                    <a:pt x="3938897" y="732095"/>
                  </a:lnTo>
                  <a:lnTo>
                    <a:pt x="3908186" y="718578"/>
                  </a:lnTo>
                  <a:lnTo>
                    <a:pt x="3871385" y="694232"/>
                  </a:lnTo>
                  <a:lnTo>
                    <a:pt x="3822611" y="657567"/>
                  </a:lnTo>
                  <a:lnTo>
                    <a:pt x="3813980" y="652163"/>
                  </a:lnTo>
                  <a:lnTo>
                    <a:pt x="3804361" y="648085"/>
                  </a:lnTo>
                  <a:lnTo>
                    <a:pt x="3794046" y="645511"/>
                  </a:lnTo>
                  <a:lnTo>
                    <a:pt x="3783329" y="644613"/>
                  </a:lnTo>
                  <a:lnTo>
                    <a:pt x="3770371" y="645998"/>
                  </a:lnTo>
                  <a:lnTo>
                    <a:pt x="3757753" y="650354"/>
                  </a:lnTo>
                  <a:lnTo>
                    <a:pt x="3745977" y="657986"/>
                  </a:lnTo>
                  <a:lnTo>
                    <a:pt x="3735539" y="669201"/>
                  </a:lnTo>
                  <a:lnTo>
                    <a:pt x="3716678" y="692040"/>
                  </a:lnTo>
                  <a:lnTo>
                    <a:pt x="3698871" y="707728"/>
                  </a:lnTo>
                  <a:lnTo>
                    <a:pt x="3681822" y="716769"/>
                  </a:lnTo>
                  <a:lnTo>
                    <a:pt x="3665232" y="719670"/>
                  </a:lnTo>
                  <a:lnTo>
                    <a:pt x="3651849" y="717847"/>
                  </a:lnTo>
                  <a:lnTo>
                    <a:pt x="3638415" y="712557"/>
                  </a:lnTo>
                  <a:lnTo>
                    <a:pt x="3624768" y="704074"/>
                  </a:lnTo>
                  <a:lnTo>
                    <a:pt x="3610749" y="692670"/>
                  </a:lnTo>
                  <a:lnTo>
                    <a:pt x="3599315" y="685041"/>
                  </a:lnTo>
                  <a:lnTo>
                    <a:pt x="3587053" y="680404"/>
                  </a:lnTo>
                  <a:lnTo>
                    <a:pt x="3574079" y="678102"/>
                  </a:lnTo>
                  <a:lnTo>
                    <a:pt x="3560508" y="677481"/>
                  </a:lnTo>
                  <a:lnTo>
                    <a:pt x="3553256" y="677481"/>
                  </a:lnTo>
                  <a:lnTo>
                    <a:pt x="3522967" y="679170"/>
                  </a:lnTo>
                  <a:lnTo>
                    <a:pt x="3515220" y="679170"/>
                  </a:lnTo>
                  <a:lnTo>
                    <a:pt x="3496419" y="678121"/>
                  </a:lnTo>
                  <a:lnTo>
                    <a:pt x="3477663" y="674084"/>
                  </a:lnTo>
                  <a:lnTo>
                    <a:pt x="3459188" y="665722"/>
                  </a:lnTo>
                  <a:lnTo>
                    <a:pt x="3441230" y="651700"/>
                  </a:lnTo>
                  <a:lnTo>
                    <a:pt x="3488018" y="632980"/>
                  </a:lnTo>
                  <a:lnTo>
                    <a:pt x="3533903" y="618908"/>
                  </a:lnTo>
                  <a:lnTo>
                    <a:pt x="3579418" y="608768"/>
                  </a:lnTo>
                  <a:lnTo>
                    <a:pt x="3625097" y="601846"/>
                  </a:lnTo>
                  <a:lnTo>
                    <a:pt x="3671472" y="597428"/>
                  </a:lnTo>
                  <a:lnTo>
                    <a:pt x="3719077" y="594798"/>
                  </a:lnTo>
                  <a:lnTo>
                    <a:pt x="3768445" y="593242"/>
                  </a:lnTo>
                  <a:lnTo>
                    <a:pt x="3739638" y="548037"/>
                  </a:lnTo>
                  <a:lnTo>
                    <a:pt x="3707523" y="525300"/>
                  </a:lnTo>
                  <a:lnTo>
                    <a:pt x="3641343" y="514337"/>
                  </a:lnTo>
                  <a:lnTo>
                    <a:pt x="3591213" y="512882"/>
                  </a:lnTo>
                  <a:lnTo>
                    <a:pt x="3440958" y="509931"/>
                  </a:lnTo>
                  <a:lnTo>
                    <a:pt x="3390965" y="508482"/>
                  </a:lnTo>
                  <a:lnTo>
                    <a:pt x="3341040" y="506332"/>
                  </a:lnTo>
                  <a:lnTo>
                    <a:pt x="3291198" y="503200"/>
                  </a:lnTo>
                  <a:lnTo>
                    <a:pt x="3241453" y="498805"/>
                  </a:lnTo>
                  <a:lnTo>
                    <a:pt x="3191819" y="492866"/>
                  </a:lnTo>
                  <a:lnTo>
                    <a:pt x="3142310" y="485101"/>
                  </a:lnTo>
                  <a:lnTo>
                    <a:pt x="3079392" y="473429"/>
                  </a:lnTo>
                  <a:lnTo>
                    <a:pt x="3019933" y="452945"/>
                  </a:lnTo>
                  <a:lnTo>
                    <a:pt x="2980419" y="431439"/>
                  </a:lnTo>
                  <a:lnTo>
                    <a:pt x="2946796" y="410461"/>
                  </a:lnTo>
                  <a:lnTo>
                    <a:pt x="2895564" y="370082"/>
                  </a:lnTo>
                  <a:lnTo>
                    <a:pt x="2862922" y="331798"/>
                  </a:lnTo>
                  <a:lnTo>
                    <a:pt x="2845555" y="295601"/>
                  </a:lnTo>
                  <a:lnTo>
                    <a:pt x="2840148" y="261482"/>
                  </a:lnTo>
                  <a:lnTo>
                    <a:pt x="2840893" y="245198"/>
                  </a:lnTo>
                  <a:lnTo>
                    <a:pt x="2851954" y="199436"/>
                  </a:lnTo>
                  <a:lnTo>
                    <a:pt x="2867549" y="158286"/>
                  </a:lnTo>
                  <a:lnTo>
                    <a:pt x="2871821" y="145589"/>
                  </a:lnTo>
                  <a:lnTo>
                    <a:pt x="2874940" y="133399"/>
                  </a:lnTo>
                  <a:lnTo>
                    <a:pt x="2876490" y="121716"/>
                  </a:lnTo>
                  <a:lnTo>
                    <a:pt x="2876058" y="110538"/>
                  </a:lnTo>
                  <a:lnTo>
                    <a:pt x="2846219" y="70857"/>
                  </a:lnTo>
                  <a:lnTo>
                    <a:pt x="2808632" y="54019"/>
                  </a:lnTo>
                  <a:lnTo>
                    <a:pt x="2751512" y="39170"/>
                  </a:lnTo>
                  <a:lnTo>
                    <a:pt x="2671546" y="26301"/>
                  </a:lnTo>
                  <a:lnTo>
                    <a:pt x="2621887" y="19905"/>
                  </a:lnTo>
                  <a:lnTo>
                    <a:pt x="2571880" y="14508"/>
                  </a:lnTo>
                  <a:lnTo>
                    <a:pt x="2471745" y="4988"/>
                  </a:lnTo>
                  <a:lnTo>
                    <a:pt x="2422080" y="0"/>
                  </a:lnTo>
                  <a:lnTo>
                    <a:pt x="0" y="0"/>
                  </a:lnTo>
                  <a:lnTo>
                    <a:pt x="0" y="5657862"/>
                  </a:lnTo>
                  <a:lnTo>
                    <a:pt x="3043504" y="5657862"/>
                  </a:lnTo>
                  <a:lnTo>
                    <a:pt x="3049652" y="5648544"/>
                  </a:lnTo>
                  <a:lnTo>
                    <a:pt x="3053810" y="5638133"/>
                  </a:lnTo>
                  <a:lnTo>
                    <a:pt x="3055748" y="5626626"/>
                  </a:lnTo>
                  <a:lnTo>
                    <a:pt x="3055239" y="5614022"/>
                  </a:lnTo>
                  <a:lnTo>
                    <a:pt x="3037657" y="5561710"/>
                  </a:lnTo>
                  <a:lnTo>
                    <a:pt x="3000692" y="5541479"/>
                  </a:lnTo>
                  <a:lnTo>
                    <a:pt x="2987027" y="5543892"/>
                  </a:lnTo>
                  <a:lnTo>
                    <a:pt x="2969508" y="5549378"/>
                  </a:lnTo>
                  <a:lnTo>
                    <a:pt x="2952230" y="5553038"/>
                  </a:lnTo>
                  <a:lnTo>
                    <a:pt x="2935165" y="5555081"/>
                  </a:lnTo>
                  <a:lnTo>
                    <a:pt x="2918282" y="5555716"/>
                  </a:lnTo>
                  <a:lnTo>
                    <a:pt x="2894247" y="5554577"/>
                  </a:lnTo>
                  <a:lnTo>
                    <a:pt x="2870430" y="5551574"/>
                  </a:lnTo>
                  <a:lnTo>
                    <a:pt x="2846739" y="5547331"/>
                  </a:lnTo>
                  <a:lnTo>
                    <a:pt x="2799361" y="5537602"/>
                  </a:lnTo>
                  <a:lnTo>
                    <a:pt x="2775494" y="5533355"/>
                  </a:lnTo>
                  <a:lnTo>
                    <a:pt x="2751386" y="5530351"/>
                  </a:lnTo>
                  <a:lnTo>
                    <a:pt x="2726944" y="5529211"/>
                  </a:lnTo>
                  <a:lnTo>
                    <a:pt x="2717911" y="5529383"/>
                  </a:lnTo>
                  <a:lnTo>
                    <a:pt x="2708813" y="5529918"/>
                  </a:lnTo>
                  <a:lnTo>
                    <a:pt x="2699645" y="5530845"/>
                  </a:lnTo>
                  <a:lnTo>
                    <a:pt x="2690406" y="5532196"/>
                  </a:lnTo>
                  <a:lnTo>
                    <a:pt x="2736302" y="5513414"/>
                  </a:lnTo>
                  <a:lnTo>
                    <a:pt x="2919871" y="5439923"/>
                  </a:lnTo>
                  <a:lnTo>
                    <a:pt x="2965767" y="5421147"/>
                  </a:lnTo>
                  <a:lnTo>
                    <a:pt x="2951967" y="5419583"/>
                  </a:lnTo>
                  <a:lnTo>
                    <a:pt x="2938168" y="5418496"/>
                  </a:lnTo>
                  <a:lnTo>
                    <a:pt x="2924367" y="5417861"/>
                  </a:lnTo>
                  <a:lnTo>
                    <a:pt x="2910560" y="5417654"/>
                  </a:lnTo>
                  <a:lnTo>
                    <a:pt x="2860960" y="5420115"/>
                  </a:lnTo>
                  <a:lnTo>
                    <a:pt x="2811352" y="5426819"/>
                  </a:lnTo>
                  <a:lnTo>
                    <a:pt x="2761740" y="5436748"/>
                  </a:lnTo>
                  <a:lnTo>
                    <a:pt x="2712127" y="5448884"/>
                  </a:lnTo>
                  <a:lnTo>
                    <a:pt x="2612912" y="5475705"/>
                  </a:lnTo>
                  <a:lnTo>
                    <a:pt x="2563317" y="5488355"/>
                  </a:lnTo>
                  <a:lnTo>
                    <a:pt x="2542226" y="5496761"/>
                  </a:lnTo>
                  <a:lnTo>
                    <a:pt x="2519300" y="5508232"/>
                  </a:lnTo>
                  <a:lnTo>
                    <a:pt x="2496396" y="5518354"/>
                  </a:lnTo>
                  <a:lnTo>
                    <a:pt x="2475369" y="5522709"/>
                  </a:lnTo>
                  <a:lnTo>
                    <a:pt x="2464028" y="5520549"/>
                  </a:lnTo>
                  <a:lnTo>
                    <a:pt x="2454595" y="5513358"/>
                  </a:lnTo>
                  <a:lnTo>
                    <a:pt x="2447519" y="5500067"/>
                  </a:lnTo>
                  <a:lnTo>
                    <a:pt x="2443251" y="5479605"/>
                  </a:lnTo>
                  <a:lnTo>
                    <a:pt x="2452186" y="5445853"/>
                  </a:lnTo>
                  <a:lnTo>
                    <a:pt x="2479438" y="5424431"/>
                  </a:lnTo>
                  <a:lnTo>
                    <a:pt x="2515080" y="5410137"/>
                  </a:lnTo>
                  <a:lnTo>
                    <a:pt x="2549182" y="5397766"/>
                  </a:lnTo>
                  <a:lnTo>
                    <a:pt x="2598616" y="5376945"/>
                  </a:lnTo>
                  <a:lnTo>
                    <a:pt x="2648062" y="5357414"/>
                  </a:lnTo>
                  <a:lnTo>
                    <a:pt x="2697528" y="5339017"/>
                  </a:lnTo>
                  <a:lnTo>
                    <a:pt x="2747025" y="5321594"/>
                  </a:lnTo>
                  <a:lnTo>
                    <a:pt x="2796564" y="5304987"/>
                  </a:lnTo>
                  <a:lnTo>
                    <a:pt x="2846155" y="5289039"/>
                  </a:lnTo>
                  <a:lnTo>
                    <a:pt x="2895808" y="5273592"/>
                  </a:lnTo>
                  <a:lnTo>
                    <a:pt x="2945535" y="5258486"/>
                  </a:lnTo>
                  <a:lnTo>
                    <a:pt x="3095256" y="5213642"/>
                  </a:lnTo>
                  <a:lnTo>
                    <a:pt x="3122910" y="5208165"/>
                  </a:lnTo>
                  <a:lnTo>
                    <a:pt x="3136297" y="5204194"/>
                  </a:lnTo>
                  <a:lnTo>
                    <a:pt x="3147021" y="5196116"/>
                  </a:lnTo>
                  <a:lnTo>
                    <a:pt x="3184185" y="5157538"/>
                  </a:lnTo>
                  <a:lnTo>
                    <a:pt x="3223230" y="5124199"/>
                  </a:lnTo>
                  <a:lnTo>
                    <a:pt x="3264044" y="5094765"/>
                  </a:lnTo>
                  <a:lnTo>
                    <a:pt x="3306513" y="5067900"/>
                  </a:lnTo>
                  <a:lnTo>
                    <a:pt x="3350524" y="5042266"/>
                  </a:lnTo>
                  <a:lnTo>
                    <a:pt x="3395965" y="5016529"/>
                  </a:lnTo>
                  <a:lnTo>
                    <a:pt x="3442722" y="4989352"/>
                  </a:lnTo>
                  <a:lnTo>
                    <a:pt x="3490683" y="4959400"/>
                  </a:lnTo>
                  <a:lnTo>
                    <a:pt x="3480487" y="4955855"/>
                  </a:lnTo>
                  <a:lnTo>
                    <a:pt x="3470536" y="4953442"/>
                  </a:lnTo>
                  <a:lnTo>
                    <a:pt x="3460817" y="4952065"/>
                  </a:lnTo>
                  <a:lnTo>
                    <a:pt x="3451313" y="4951628"/>
                  </a:lnTo>
                  <a:lnTo>
                    <a:pt x="3431463" y="4953422"/>
                  </a:lnTo>
                  <a:lnTo>
                    <a:pt x="3412382" y="4958151"/>
                  </a:lnTo>
                  <a:lnTo>
                    <a:pt x="3393910" y="4964835"/>
                  </a:lnTo>
                  <a:lnTo>
                    <a:pt x="3358150" y="4980160"/>
                  </a:lnTo>
                  <a:lnTo>
                    <a:pt x="3340549" y="4986848"/>
                  </a:lnTo>
                  <a:lnTo>
                    <a:pt x="3322926" y="4991579"/>
                  </a:lnTo>
                  <a:lnTo>
                    <a:pt x="3305124" y="4993373"/>
                  </a:lnTo>
                  <a:lnTo>
                    <a:pt x="3299561" y="4993373"/>
                  </a:lnTo>
                  <a:lnTo>
                    <a:pt x="3293948" y="4992801"/>
                  </a:lnTo>
                  <a:lnTo>
                    <a:pt x="3288258" y="4991544"/>
                  </a:lnTo>
                  <a:lnTo>
                    <a:pt x="3331607" y="4947966"/>
                  </a:lnTo>
                  <a:lnTo>
                    <a:pt x="3376315" y="4915749"/>
                  </a:lnTo>
                  <a:lnTo>
                    <a:pt x="3421477" y="4890124"/>
                  </a:lnTo>
                  <a:lnTo>
                    <a:pt x="3466188" y="4866323"/>
                  </a:lnTo>
                  <a:lnTo>
                    <a:pt x="3509543" y="4839576"/>
                  </a:lnTo>
                  <a:lnTo>
                    <a:pt x="3544626" y="4816860"/>
                  </a:lnTo>
                  <a:lnTo>
                    <a:pt x="3651645" y="4752266"/>
                  </a:lnTo>
                  <a:lnTo>
                    <a:pt x="3706722" y="4718345"/>
                  </a:lnTo>
                  <a:lnTo>
                    <a:pt x="3751606" y="4688646"/>
                  </a:lnTo>
                  <a:lnTo>
                    <a:pt x="3777869" y="4667148"/>
                  </a:lnTo>
                  <a:lnTo>
                    <a:pt x="3811501" y="4635008"/>
                  </a:lnTo>
                  <a:lnTo>
                    <a:pt x="3846598" y="4605601"/>
                  </a:lnTo>
                  <a:lnTo>
                    <a:pt x="3918205" y="4549516"/>
                  </a:lnTo>
                  <a:lnTo>
                    <a:pt x="3953225" y="4520104"/>
                  </a:lnTo>
                  <a:lnTo>
                    <a:pt x="3986729" y="4487956"/>
                  </a:lnTo>
                  <a:lnTo>
                    <a:pt x="4017971" y="4451706"/>
                  </a:lnTo>
                  <a:lnTo>
                    <a:pt x="4046207" y="4409986"/>
                  </a:lnTo>
                  <a:lnTo>
                    <a:pt x="4080508" y="4369352"/>
                  </a:lnTo>
                  <a:lnTo>
                    <a:pt x="4119569" y="4343735"/>
                  </a:lnTo>
                  <a:lnTo>
                    <a:pt x="4160777" y="4324994"/>
                  </a:lnTo>
                  <a:lnTo>
                    <a:pt x="4201524" y="4304986"/>
                  </a:lnTo>
                  <a:lnTo>
                    <a:pt x="4239196" y="4275569"/>
                  </a:lnTo>
                  <a:lnTo>
                    <a:pt x="4245331" y="4241171"/>
                  </a:lnTo>
                  <a:lnTo>
                    <a:pt x="4237139" y="4217452"/>
                  </a:lnTo>
                  <a:lnTo>
                    <a:pt x="4222326" y="4198665"/>
                  </a:lnTo>
                  <a:lnTo>
                    <a:pt x="4208602" y="4179061"/>
                  </a:lnTo>
                  <a:lnTo>
                    <a:pt x="4204381" y="4152755"/>
                  </a:lnTo>
                  <a:lnTo>
                    <a:pt x="4211837" y="4128342"/>
                  </a:lnTo>
                  <a:lnTo>
                    <a:pt x="4224147" y="4102261"/>
                  </a:lnTo>
                  <a:lnTo>
                    <a:pt x="4234484" y="4070946"/>
                  </a:lnTo>
                  <a:lnTo>
                    <a:pt x="4187420" y="4094766"/>
                  </a:lnTo>
                  <a:lnTo>
                    <a:pt x="4140730" y="4116186"/>
                  </a:lnTo>
                  <a:lnTo>
                    <a:pt x="4093920" y="4135307"/>
                  </a:lnTo>
                  <a:lnTo>
                    <a:pt x="4046492" y="4152229"/>
                  </a:lnTo>
                  <a:lnTo>
                    <a:pt x="3997950" y="4167053"/>
                  </a:lnTo>
                  <a:lnTo>
                    <a:pt x="3947796" y="4179879"/>
                  </a:lnTo>
                  <a:lnTo>
                    <a:pt x="3895534" y="4190809"/>
                  </a:lnTo>
                  <a:lnTo>
                    <a:pt x="3928291" y="4149762"/>
                  </a:lnTo>
                  <a:lnTo>
                    <a:pt x="3961463" y="4134197"/>
                  </a:lnTo>
                  <a:lnTo>
                    <a:pt x="3992868" y="4127946"/>
                  </a:lnTo>
                  <a:lnTo>
                    <a:pt x="4020324" y="4114838"/>
                  </a:lnTo>
                  <a:lnTo>
                    <a:pt x="4055906" y="4087033"/>
                  </a:lnTo>
                  <a:lnTo>
                    <a:pt x="4068959" y="4068766"/>
                  </a:lnTo>
                  <a:lnTo>
                    <a:pt x="4072077" y="4041711"/>
                  </a:lnTo>
                  <a:lnTo>
                    <a:pt x="4068293" y="4028175"/>
                  </a:lnTo>
                  <a:lnTo>
                    <a:pt x="4061839" y="4019645"/>
                  </a:lnTo>
                  <a:lnTo>
                    <a:pt x="4053458" y="4015201"/>
                  </a:lnTo>
                  <a:lnTo>
                    <a:pt x="4043895" y="4013923"/>
                  </a:lnTo>
                  <a:lnTo>
                    <a:pt x="4035882" y="4013923"/>
                  </a:lnTo>
                  <a:lnTo>
                    <a:pt x="4027436" y="4016133"/>
                  </a:lnTo>
                  <a:lnTo>
                    <a:pt x="4020324" y="4018343"/>
                  </a:lnTo>
                  <a:lnTo>
                    <a:pt x="3998348" y="4022911"/>
                  </a:lnTo>
                  <a:lnTo>
                    <a:pt x="3976604" y="4026646"/>
                  </a:lnTo>
                  <a:lnTo>
                    <a:pt x="3955080" y="4029166"/>
                  </a:lnTo>
                  <a:lnTo>
                    <a:pt x="3933761" y="4030091"/>
                  </a:lnTo>
                  <a:lnTo>
                    <a:pt x="3897596" y="4026851"/>
                  </a:lnTo>
                  <a:lnTo>
                    <a:pt x="3861950" y="4015846"/>
                  </a:lnTo>
                  <a:lnTo>
                    <a:pt x="3826774" y="3995141"/>
                  </a:lnTo>
                  <a:lnTo>
                    <a:pt x="3792016" y="3962806"/>
                  </a:lnTo>
                  <a:lnTo>
                    <a:pt x="3834205" y="3936539"/>
                  </a:lnTo>
                  <a:lnTo>
                    <a:pt x="3876973" y="3914752"/>
                  </a:lnTo>
                  <a:lnTo>
                    <a:pt x="3920177" y="3896557"/>
                  </a:lnTo>
                  <a:lnTo>
                    <a:pt x="3963673" y="3881066"/>
                  </a:lnTo>
                  <a:lnTo>
                    <a:pt x="4007315" y="3867391"/>
                  </a:lnTo>
                  <a:lnTo>
                    <a:pt x="4094460" y="3841930"/>
                  </a:lnTo>
                  <a:lnTo>
                    <a:pt x="4137675" y="3828369"/>
                  </a:lnTo>
                  <a:lnTo>
                    <a:pt x="4180459" y="3813069"/>
                  </a:lnTo>
                  <a:lnTo>
                    <a:pt x="4222666" y="3795142"/>
                  </a:lnTo>
                  <a:lnTo>
                    <a:pt x="4264153" y="3773699"/>
                  </a:lnTo>
                  <a:lnTo>
                    <a:pt x="4304775" y="3747853"/>
                  </a:lnTo>
                  <a:lnTo>
                    <a:pt x="4344387" y="3716713"/>
                  </a:lnTo>
                  <a:lnTo>
                    <a:pt x="4382846" y="3679393"/>
                  </a:lnTo>
                  <a:lnTo>
                    <a:pt x="4374563" y="3664723"/>
                  </a:lnTo>
                  <a:lnTo>
                    <a:pt x="4365601" y="3655296"/>
                  </a:lnTo>
                  <a:lnTo>
                    <a:pt x="4356155" y="3650262"/>
                  </a:lnTo>
                  <a:lnTo>
                    <a:pt x="4346422" y="3648773"/>
                  </a:lnTo>
                  <a:lnTo>
                    <a:pt x="4334192" y="3650589"/>
                  </a:lnTo>
                  <a:lnTo>
                    <a:pt x="4322194" y="3654944"/>
                  </a:lnTo>
                  <a:lnTo>
                    <a:pt x="4310800" y="3660201"/>
                  </a:lnTo>
                  <a:lnTo>
                    <a:pt x="4300385" y="3664724"/>
                  </a:lnTo>
                  <a:lnTo>
                    <a:pt x="4225230" y="3680422"/>
                  </a:lnTo>
                  <a:lnTo>
                    <a:pt x="4177232" y="3685728"/>
                  </a:lnTo>
                  <a:lnTo>
                    <a:pt x="4123804" y="3689681"/>
                  </a:lnTo>
                  <a:lnTo>
                    <a:pt x="4066085" y="3692540"/>
                  </a:lnTo>
                  <a:lnTo>
                    <a:pt x="4005212" y="3694559"/>
                  </a:lnTo>
                  <a:lnTo>
                    <a:pt x="3942325" y="3695998"/>
                  </a:lnTo>
                  <a:lnTo>
                    <a:pt x="3752959" y="3699393"/>
                  </a:lnTo>
                  <a:lnTo>
                    <a:pt x="3693395" y="3701075"/>
                  </a:lnTo>
                  <a:lnTo>
                    <a:pt x="3637509" y="3703460"/>
                  </a:lnTo>
                  <a:lnTo>
                    <a:pt x="3586437" y="3706806"/>
                  </a:lnTo>
                  <a:lnTo>
                    <a:pt x="3541319" y="3711368"/>
                  </a:lnTo>
                  <a:lnTo>
                    <a:pt x="3503292" y="3717405"/>
                  </a:lnTo>
                  <a:lnTo>
                    <a:pt x="3453066" y="3734930"/>
                  </a:lnTo>
                  <a:lnTo>
                    <a:pt x="3422979" y="3753692"/>
                  </a:lnTo>
                  <a:lnTo>
                    <a:pt x="3392512" y="3767778"/>
                  </a:lnTo>
                  <a:lnTo>
                    <a:pt x="3361751" y="3776635"/>
                  </a:lnTo>
                  <a:lnTo>
                    <a:pt x="3330778" y="3779710"/>
                  </a:lnTo>
                  <a:lnTo>
                    <a:pt x="3319587" y="3779294"/>
                  </a:lnTo>
                  <a:lnTo>
                    <a:pt x="3308381" y="3778029"/>
                  </a:lnTo>
                  <a:lnTo>
                    <a:pt x="3297166" y="3775890"/>
                  </a:lnTo>
                  <a:lnTo>
                    <a:pt x="3285947" y="3772852"/>
                  </a:lnTo>
                  <a:lnTo>
                    <a:pt x="3278228" y="3767056"/>
                  </a:lnTo>
                  <a:lnTo>
                    <a:pt x="3285173" y="3759119"/>
                  </a:lnTo>
                  <a:lnTo>
                    <a:pt x="3304648" y="3749082"/>
                  </a:lnTo>
                  <a:lnTo>
                    <a:pt x="3334518" y="3736986"/>
                  </a:lnTo>
                  <a:lnTo>
                    <a:pt x="3416907" y="3706773"/>
                  </a:lnTo>
                  <a:lnTo>
                    <a:pt x="3465157" y="3688737"/>
                  </a:lnTo>
                  <a:lnTo>
                    <a:pt x="3515266" y="3668802"/>
                  </a:lnTo>
                  <a:lnTo>
                    <a:pt x="3565099" y="3647008"/>
                  </a:lnTo>
                  <a:lnTo>
                    <a:pt x="3612522" y="3623395"/>
                  </a:lnTo>
                  <a:lnTo>
                    <a:pt x="3655402" y="3598002"/>
                  </a:lnTo>
                  <a:lnTo>
                    <a:pt x="3691603" y="3570872"/>
                  </a:lnTo>
                  <a:lnTo>
                    <a:pt x="3718991" y="3542042"/>
                  </a:lnTo>
                  <a:lnTo>
                    <a:pt x="3732041" y="3527632"/>
                  </a:lnTo>
                  <a:lnTo>
                    <a:pt x="3752924" y="3507893"/>
                  </a:lnTo>
                  <a:lnTo>
                    <a:pt x="3814656" y="3455221"/>
                  </a:lnTo>
                  <a:lnTo>
                    <a:pt x="3853740" y="3423682"/>
                  </a:lnTo>
                  <a:lnTo>
                    <a:pt x="3897127" y="3389605"/>
                  </a:lnTo>
                  <a:lnTo>
                    <a:pt x="3943932" y="3353688"/>
                  </a:lnTo>
                  <a:lnTo>
                    <a:pt x="3993275" y="3316627"/>
                  </a:lnTo>
                  <a:lnTo>
                    <a:pt x="4044271" y="3279120"/>
                  </a:lnTo>
                  <a:lnTo>
                    <a:pt x="4096039" y="3241866"/>
                  </a:lnTo>
                  <a:lnTo>
                    <a:pt x="4147695" y="3205561"/>
                  </a:lnTo>
                  <a:lnTo>
                    <a:pt x="4198357" y="3170903"/>
                  </a:lnTo>
                  <a:lnTo>
                    <a:pt x="4247142" y="3138590"/>
                  </a:lnTo>
                  <a:lnTo>
                    <a:pt x="4293167" y="3109319"/>
                  </a:lnTo>
                  <a:lnTo>
                    <a:pt x="4335551" y="3083787"/>
                  </a:lnTo>
                  <a:lnTo>
                    <a:pt x="4373410" y="3062693"/>
                  </a:lnTo>
                  <a:lnTo>
                    <a:pt x="4349669" y="3038093"/>
                  </a:lnTo>
                  <a:lnTo>
                    <a:pt x="4321302" y="3025822"/>
                  </a:lnTo>
                  <a:lnTo>
                    <a:pt x="4299554" y="3006422"/>
                  </a:lnTo>
                  <a:lnTo>
                    <a:pt x="4295673" y="2960433"/>
                  </a:lnTo>
                  <a:lnTo>
                    <a:pt x="4339880" y="2940401"/>
                  </a:lnTo>
                  <a:lnTo>
                    <a:pt x="4385614" y="2923997"/>
                  </a:lnTo>
                  <a:lnTo>
                    <a:pt x="4480844" y="2893692"/>
                  </a:lnTo>
                  <a:lnTo>
                    <a:pt x="4529927" y="2875601"/>
                  </a:lnTo>
                  <a:lnTo>
                    <a:pt x="4579715" y="2852759"/>
                  </a:lnTo>
                  <a:lnTo>
                    <a:pt x="4630000" y="2823070"/>
                  </a:lnTo>
                  <a:lnTo>
                    <a:pt x="4612378" y="2809014"/>
                  </a:lnTo>
                  <a:lnTo>
                    <a:pt x="4594009" y="2800527"/>
                  </a:lnTo>
                  <a:lnTo>
                    <a:pt x="4575086" y="2796356"/>
                  </a:lnTo>
                  <a:lnTo>
                    <a:pt x="4555807" y="2795244"/>
                  </a:lnTo>
                  <a:lnTo>
                    <a:pt x="4548817" y="2795351"/>
                  </a:lnTo>
                  <a:lnTo>
                    <a:pt x="4513881" y="2797355"/>
                  </a:lnTo>
                  <a:lnTo>
                    <a:pt x="4500079" y="2797746"/>
                  </a:lnTo>
                  <a:lnTo>
                    <a:pt x="4491777" y="2797555"/>
                  </a:lnTo>
                  <a:lnTo>
                    <a:pt x="4483568" y="2796909"/>
                  </a:lnTo>
                  <a:lnTo>
                    <a:pt x="4475471" y="2795705"/>
                  </a:lnTo>
                  <a:lnTo>
                    <a:pt x="4467504" y="2793834"/>
                  </a:lnTo>
                  <a:lnTo>
                    <a:pt x="4493955" y="2754413"/>
                  </a:lnTo>
                  <a:lnTo>
                    <a:pt x="4525494" y="2734705"/>
                  </a:lnTo>
                  <a:lnTo>
                    <a:pt x="4592294" y="2714942"/>
                  </a:lnTo>
                  <a:lnTo>
                    <a:pt x="4626161" y="2688363"/>
                  </a:lnTo>
                  <a:lnTo>
                    <a:pt x="4663894" y="2643759"/>
                  </a:lnTo>
                  <a:lnTo>
                    <a:pt x="4692553" y="2601821"/>
                  </a:lnTo>
                  <a:lnTo>
                    <a:pt x="4699203" y="2583243"/>
                  </a:lnTo>
                  <a:lnTo>
                    <a:pt x="4650119" y="2599984"/>
                  </a:lnTo>
                  <a:lnTo>
                    <a:pt x="4601916" y="2613293"/>
                  </a:lnTo>
                  <a:lnTo>
                    <a:pt x="4553632" y="2624179"/>
                  </a:lnTo>
                  <a:lnTo>
                    <a:pt x="4505294" y="2633451"/>
                  </a:lnTo>
                  <a:lnTo>
                    <a:pt x="4408571" y="2650379"/>
                  </a:lnTo>
                  <a:lnTo>
                    <a:pt x="4360243" y="2659650"/>
                  </a:lnTo>
                  <a:lnTo>
                    <a:pt x="4311974" y="2670535"/>
                  </a:lnTo>
                  <a:lnTo>
                    <a:pt x="4263792" y="2683841"/>
                  </a:lnTo>
                  <a:lnTo>
                    <a:pt x="4215726" y="2700375"/>
                  </a:lnTo>
                  <a:lnTo>
                    <a:pt x="4196279" y="2708028"/>
                  </a:lnTo>
                  <a:lnTo>
                    <a:pt x="4176839" y="2715391"/>
                  </a:lnTo>
                  <a:lnTo>
                    <a:pt x="4157808" y="2720933"/>
                  </a:lnTo>
                  <a:lnTo>
                    <a:pt x="4139590" y="2723121"/>
                  </a:lnTo>
                  <a:lnTo>
                    <a:pt x="4120914" y="2719801"/>
                  </a:lnTo>
                  <a:lnTo>
                    <a:pt x="4104262" y="2708471"/>
                  </a:lnTo>
                  <a:lnTo>
                    <a:pt x="4090177" y="2687073"/>
                  </a:lnTo>
                  <a:lnTo>
                    <a:pt x="4079201" y="2653550"/>
                  </a:lnTo>
                  <a:lnTo>
                    <a:pt x="4076937" y="2643174"/>
                  </a:lnTo>
                  <a:lnTo>
                    <a:pt x="4074844" y="2635096"/>
                  </a:lnTo>
                  <a:lnTo>
                    <a:pt x="4071652" y="2629853"/>
                  </a:lnTo>
                  <a:lnTo>
                    <a:pt x="4066095" y="2627985"/>
                  </a:lnTo>
                  <a:lnTo>
                    <a:pt x="4057738" y="2629735"/>
                  </a:lnTo>
                  <a:lnTo>
                    <a:pt x="4045253" y="2635272"/>
                  </a:lnTo>
                  <a:lnTo>
                    <a:pt x="4027631" y="2645023"/>
                  </a:lnTo>
                  <a:lnTo>
                    <a:pt x="4003865" y="2659418"/>
                  </a:lnTo>
                  <a:lnTo>
                    <a:pt x="3990060" y="2667114"/>
                  </a:lnTo>
                  <a:lnTo>
                    <a:pt x="3975657" y="2674027"/>
                  </a:lnTo>
                  <a:lnTo>
                    <a:pt x="3960965" y="2679015"/>
                  </a:lnTo>
                  <a:lnTo>
                    <a:pt x="3946296" y="2680931"/>
                  </a:lnTo>
                  <a:lnTo>
                    <a:pt x="3936028" y="2679793"/>
                  </a:lnTo>
                  <a:lnTo>
                    <a:pt x="3926043" y="2676104"/>
                  </a:lnTo>
                  <a:lnTo>
                    <a:pt x="3916453" y="2669450"/>
                  </a:lnTo>
                  <a:lnTo>
                    <a:pt x="3907370" y="2659418"/>
                  </a:lnTo>
                  <a:lnTo>
                    <a:pt x="3924173" y="2632307"/>
                  </a:lnTo>
                  <a:lnTo>
                    <a:pt x="3944974" y="2619990"/>
                  </a:lnTo>
                  <a:lnTo>
                    <a:pt x="3967562" y="2614237"/>
                  </a:lnTo>
                  <a:lnTo>
                    <a:pt x="3989730" y="2606814"/>
                  </a:lnTo>
                  <a:lnTo>
                    <a:pt x="4021765" y="2586959"/>
                  </a:lnTo>
                  <a:lnTo>
                    <a:pt x="4062872" y="2559666"/>
                  </a:lnTo>
                  <a:lnTo>
                    <a:pt x="4109991" y="2527370"/>
                  </a:lnTo>
                  <a:lnTo>
                    <a:pt x="4256824" y="2424790"/>
                  </a:lnTo>
                  <a:lnTo>
                    <a:pt x="4297395" y="2396810"/>
                  </a:lnTo>
                  <a:lnTo>
                    <a:pt x="4373904" y="2349479"/>
                  </a:lnTo>
                  <a:lnTo>
                    <a:pt x="4416047" y="2329124"/>
                  </a:lnTo>
                  <a:lnTo>
                    <a:pt x="4456040" y="2313075"/>
                  </a:lnTo>
                  <a:lnTo>
                    <a:pt x="4494811" y="2299482"/>
                  </a:lnTo>
                  <a:lnTo>
                    <a:pt x="4533293" y="2286492"/>
                  </a:lnTo>
                  <a:lnTo>
                    <a:pt x="4572415" y="2272254"/>
                  </a:lnTo>
                  <a:lnTo>
                    <a:pt x="4613107" y="2254917"/>
                  </a:lnTo>
                  <a:lnTo>
                    <a:pt x="4656300" y="2232629"/>
                  </a:lnTo>
                  <a:lnTo>
                    <a:pt x="4702924" y="2203538"/>
                  </a:lnTo>
                  <a:lnTo>
                    <a:pt x="4698796" y="2204021"/>
                  </a:lnTo>
                  <a:lnTo>
                    <a:pt x="4691837" y="2204250"/>
                  </a:lnTo>
                  <a:lnTo>
                    <a:pt x="4671919" y="2200029"/>
                  </a:lnTo>
                  <a:lnTo>
                    <a:pt x="4660009" y="2190743"/>
                  </a:lnTo>
                  <a:lnTo>
                    <a:pt x="4646772" y="2181457"/>
                  </a:lnTo>
                  <a:lnTo>
                    <a:pt x="4622876" y="2177237"/>
                  </a:lnTo>
                  <a:lnTo>
                    <a:pt x="4606998" y="2175771"/>
                  </a:lnTo>
                  <a:lnTo>
                    <a:pt x="4592877" y="2169914"/>
                  </a:lnTo>
                  <a:lnTo>
                    <a:pt x="4583173" y="2157472"/>
                  </a:lnTo>
                  <a:lnTo>
                    <a:pt x="4580547" y="2136254"/>
                  </a:lnTo>
                  <a:lnTo>
                    <a:pt x="4591702" y="2116010"/>
                  </a:lnTo>
                  <a:lnTo>
                    <a:pt x="4620810" y="2084283"/>
                  </a:lnTo>
                  <a:lnTo>
                    <a:pt x="4661334" y="2045220"/>
                  </a:lnTo>
                  <a:lnTo>
                    <a:pt x="4706740" y="2002969"/>
                  </a:lnTo>
                  <a:lnTo>
                    <a:pt x="4750491" y="1961675"/>
                  </a:lnTo>
                  <a:lnTo>
                    <a:pt x="4786051" y="1925486"/>
                  </a:lnTo>
                  <a:lnTo>
                    <a:pt x="4806884" y="1898549"/>
                  </a:lnTo>
                  <a:lnTo>
                    <a:pt x="4806454" y="1885010"/>
                  </a:lnTo>
                  <a:lnTo>
                    <a:pt x="4797223" y="1881565"/>
                  </a:lnTo>
                  <a:lnTo>
                    <a:pt x="4787187" y="1879201"/>
                  </a:lnTo>
                  <a:lnTo>
                    <a:pt x="4776424" y="1877839"/>
                  </a:lnTo>
                  <a:lnTo>
                    <a:pt x="4765014" y="1877402"/>
                  </a:lnTo>
                  <a:lnTo>
                    <a:pt x="4729791" y="1880555"/>
                  </a:lnTo>
                  <a:lnTo>
                    <a:pt x="4691868" y="1888866"/>
                  </a:lnTo>
                  <a:lnTo>
                    <a:pt x="4653107" y="1900618"/>
                  </a:lnTo>
                  <a:lnTo>
                    <a:pt x="4615370" y="1914093"/>
                  </a:lnTo>
                  <a:lnTo>
                    <a:pt x="4550381" y="1939315"/>
                  </a:lnTo>
                  <a:lnTo>
                    <a:pt x="4526852" y="1947629"/>
                  </a:lnTo>
                  <a:lnTo>
                    <a:pt x="4511776" y="1950783"/>
                  </a:lnTo>
                  <a:lnTo>
                    <a:pt x="4507801" y="1949728"/>
                  </a:lnTo>
                  <a:lnTo>
                    <a:pt x="4507142" y="1946382"/>
                  </a:lnTo>
                  <a:lnTo>
                    <a:pt x="4564960" y="1876397"/>
                  </a:lnTo>
                  <a:lnTo>
                    <a:pt x="4600303" y="1837612"/>
                  </a:lnTo>
                  <a:lnTo>
                    <a:pt x="4629540" y="1811586"/>
                  </a:lnTo>
                  <a:lnTo>
                    <a:pt x="4695913" y="1782635"/>
                  </a:lnTo>
                  <a:lnTo>
                    <a:pt x="4718685" y="1769441"/>
                  </a:lnTo>
                  <a:lnTo>
                    <a:pt x="4749026" y="1742584"/>
                  </a:lnTo>
                  <a:lnTo>
                    <a:pt x="4785043" y="1705414"/>
                  </a:lnTo>
                  <a:lnTo>
                    <a:pt x="4824844" y="1661280"/>
                  </a:lnTo>
                  <a:lnTo>
                    <a:pt x="4908232" y="1565522"/>
                  </a:lnTo>
                  <a:lnTo>
                    <a:pt x="4948033" y="1520596"/>
                  </a:lnTo>
                  <a:lnTo>
                    <a:pt x="4984050" y="1482106"/>
                  </a:lnTo>
                  <a:lnTo>
                    <a:pt x="5014391" y="1453401"/>
                  </a:lnTo>
                  <a:lnTo>
                    <a:pt x="5037162" y="1437830"/>
                  </a:lnTo>
                  <a:lnTo>
                    <a:pt x="5046095" y="1427697"/>
                  </a:lnTo>
                  <a:close/>
                </a:path>
              </a:pathLst>
            </a:custGeom>
            <a:solidFill>
              <a:srgbClr val="F3F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8070" y="2882239"/>
              <a:ext cx="1872856" cy="16775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435165" y="2663245"/>
            <a:ext cx="3870960" cy="27406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367030" algn="just">
              <a:lnSpc>
                <a:spcPct val="102400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Spin</a:t>
            </a:r>
            <a:r>
              <a:rPr sz="1450" b="1" spc="335" dirty="0">
                <a:solidFill>
                  <a:srgbClr val="231F20"/>
                </a:solidFill>
                <a:latin typeface="Candara"/>
                <a:cs typeface="Candara"/>
              </a:rPr>
              <a:t> 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Master</a:t>
            </a:r>
            <a:r>
              <a:rPr sz="1450" b="1" spc="340" dirty="0">
                <a:solidFill>
                  <a:srgbClr val="231F20"/>
                </a:solidFill>
                <a:latin typeface="Candara"/>
                <a:cs typeface="Candara"/>
              </a:rPr>
              <a:t>  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Entertainment’s</a:t>
            </a:r>
            <a:r>
              <a:rPr sz="1450" b="1" spc="345" dirty="0">
                <a:solidFill>
                  <a:srgbClr val="231F20"/>
                </a:solidFill>
                <a:latin typeface="Candara"/>
                <a:cs typeface="Candara"/>
              </a:rPr>
              <a:t>  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CGI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animation</a:t>
            </a:r>
            <a:r>
              <a:rPr sz="1450" b="1" spc="4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series,</a:t>
            </a:r>
            <a:r>
              <a:rPr sz="1450" b="1" spc="4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PAW</a:t>
            </a:r>
            <a:r>
              <a:rPr sz="1450" b="1" spc="4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PATROL</a:t>
            </a:r>
            <a:r>
              <a:rPr sz="1450" b="1" spc="4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came</a:t>
            </a:r>
            <a:r>
              <a:rPr sz="1450" b="1" spc="4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on</a:t>
            </a:r>
            <a:r>
              <a:rPr sz="1450" b="1" spc="459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the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scene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2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2013</a:t>
            </a:r>
            <a:r>
              <a:rPr sz="1450" b="1" spc="2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with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Nickelodeon’s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support.</a:t>
            </a:r>
            <a:r>
              <a:rPr sz="1450" b="1" spc="27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48484A"/>
                </a:solidFill>
                <a:latin typeface="Candara"/>
                <a:cs typeface="Candara"/>
              </a:rPr>
              <a:t>The </a:t>
            </a:r>
            <a:r>
              <a:rPr sz="1450" b="1" dirty="0">
                <a:solidFill>
                  <a:srgbClr val="48484A"/>
                </a:solidFill>
                <a:latin typeface="Candara"/>
                <a:cs typeface="Candara"/>
              </a:rPr>
              <a:t>series</a:t>
            </a:r>
            <a:r>
              <a:rPr sz="1450" b="1" spc="95" dirty="0">
                <a:solidFill>
                  <a:srgbClr val="48484A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48484A"/>
                </a:solidFill>
                <a:latin typeface="Candara"/>
                <a:cs typeface="Candara"/>
              </a:rPr>
              <a:t>focuses</a:t>
            </a:r>
            <a:r>
              <a:rPr sz="1450" b="1" spc="100" dirty="0">
                <a:solidFill>
                  <a:srgbClr val="48484A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48484A"/>
                </a:solidFill>
                <a:latin typeface="Candara"/>
                <a:cs typeface="Candara"/>
              </a:rPr>
              <a:t>on</a:t>
            </a:r>
            <a:r>
              <a:rPr sz="1450" b="1" spc="105" dirty="0">
                <a:solidFill>
                  <a:srgbClr val="48484A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48484A"/>
                </a:solidFill>
                <a:latin typeface="Candara"/>
                <a:cs typeface="Candara"/>
              </a:rPr>
              <a:t>a</a:t>
            </a:r>
            <a:r>
              <a:rPr sz="1450" b="1" spc="100" dirty="0">
                <a:solidFill>
                  <a:srgbClr val="48484A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48484A"/>
                </a:solidFill>
                <a:latin typeface="Candara"/>
                <a:cs typeface="Candara"/>
              </a:rPr>
              <a:t>boy</a:t>
            </a:r>
            <a:r>
              <a:rPr sz="1450" b="1" spc="85" dirty="0">
                <a:solidFill>
                  <a:srgbClr val="48484A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48484A"/>
                </a:solidFill>
                <a:latin typeface="Candara"/>
                <a:cs typeface="Candara"/>
              </a:rPr>
              <a:t>named</a:t>
            </a:r>
            <a:r>
              <a:rPr sz="1450" b="1" spc="90" dirty="0">
                <a:solidFill>
                  <a:srgbClr val="48484A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48484A"/>
                </a:solidFill>
                <a:latin typeface="Candara"/>
                <a:cs typeface="Candara"/>
              </a:rPr>
              <a:t>Ryder</a:t>
            </a:r>
            <a:r>
              <a:rPr sz="1450" b="1" spc="100" dirty="0">
                <a:solidFill>
                  <a:srgbClr val="48484A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48484A"/>
                </a:solidFill>
                <a:latin typeface="Candara"/>
                <a:cs typeface="Candara"/>
              </a:rPr>
              <a:t>who</a:t>
            </a:r>
            <a:r>
              <a:rPr sz="1450" b="1" spc="100" dirty="0">
                <a:solidFill>
                  <a:srgbClr val="48484A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48484A"/>
                </a:solidFill>
                <a:latin typeface="Candara"/>
                <a:cs typeface="Candara"/>
              </a:rPr>
              <a:t>led</a:t>
            </a:r>
            <a:r>
              <a:rPr sz="1450" b="1" spc="90" dirty="0">
                <a:solidFill>
                  <a:srgbClr val="48484A"/>
                </a:solidFill>
                <a:latin typeface="Candara"/>
                <a:cs typeface="Candara"/>
              </a:rPr>
              <a:t> </a:t>
            </a:r>
            <a:r>
              <a:rPr sz="1450" b="1" spc="-50" dirty="0">
                <a:solidFill>
                  <a:srgbClr val="48484A"/>
                </a:solidFill>
                <a:latin typeface="Candara"/>
                <a:cs typeface="Candara"/>
              </a:rPr>
              <a:t>a </a:t>
            </a:r>
            <a:r>
              <a:rPr sz="1450" b="1" dirty="0">
                <a:solidFill>
                  <a:srgbClr val="48484A"/>
                </a:solidFill>
                <a:latin typeface="Candara"/>
                <a:cs typeface="Candara"/>
              </a:rPr>
              <a:t>pack</a:t>
            </a:r>
            <a:r>
              <a:rPr sz="1450" b="1" spc="265" dirty="0">
                <a:solidFill>
                  <a:srgbClr val="48484A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48484A"/>
                </a:solidFill>
                <a:latin typeface="Candara"/>
                <a:cs typeface="Candara"/>
              </a:rPr>
              <a:t>of</a:t>
            </a:r>
            <a:r>
              <a:rPr sz="1450" b="1" spc="254" dirty="0">
                <a:solidFill>
                  <a:srgbClr val="48484A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search</a:t>
            </a:r>
            <a:r>
              <a:rPr sz="1450" b="1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rescue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dogs</a:t>
            </a:r>
            <a:r>
              <a:rPr sz="1450" b="1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kn</a:t>
            </a:r>
            <a:r>
              <a:rPr sz="1450" b="1" dirty="0">
                <a:solidFill>
                  <a:srgbClr val="48484A"/>
                </a:solidFill>
                <a:latin typeface="Candara"/>
                <a:cs typeface="Candara"/>
              </a:rPr>
              <a:t>own</a:t>
            </a:r>
            <a:r>
              <a:rPr sz="1450" b="1" spc="260" dirty="0">
                <a:solidFill>
                  <a:srgbClr val="48484A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48484A"/>
                </a:solidFill>
                <a:latin typeface="Candara"/>
                <a:cs typeface="Candara"/>
              </a:rPr>
              <a:t>as</a:t>
            </a:r>
            <a:r>
              <a:rPr sz="1450" b="1" spc="260" dirty="0">
                <a:solidFill>
                  <a:srgbClr val="48484A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48484A"/>
                </a:solidFill>
                <a:latin typeface="Candara"/>
                <a:cs typeface="Candara"/>
              </a:rPr>
              <a:t>the </a:t>
            </a:r>
            <a:r>
              <a:rPr sz="1450" b="1" dirty="0">
                <a:solidFill>
                  <a:srgbClr val="48484A"/>
                </a:solidFill>
                <a:latin typeface="Candara"/>
                <a:cs typeface="Candara"/>
              </a:rPr>
              <a:t>PAW</a:t>
            </a:r>
            <a:r>
              <a:rPr sz="1450" b="1" spc="155" dirty="0">
                <a:solidFill>
                  <a:srgbClr val="48484A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48484A"/>
                </a:solidFill>
                <a:latin typeface="Candara"/>
                <a:cs typeface="Candara"/>
              </a:rPr>
              <a:t>Patrol.</a:t>
            </a:r>
            <a:r>
              <a:rPr sz="1450" b="1" spc="155" dirty="0">
                <a:solidFill>
                  <a:srgbClr val="48484A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property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accounted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for</a:t>
            </a:r>
            <a:r>
              <a:rPr sz="1450" b="1" spc="1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231F20"/>
                </a:solidFill>
                <a:latin typeface="Candara"/>
                <a:cs typeface="Candara"/>
              </a:rPr>
              <a:t>more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than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40%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Spin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Master’s</a:t>
            </a:r>
            <a:r>
              <a:rPr sz="1450" b="1" spc="12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revenues</a:t>
            </a:r>
            <a:r>
              <a:rPr sz="1450" b="1" spc="14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14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2016</a:t>
            </a:r>
            <a:r>
              <a:rPr sz="1450" b="1" spc="13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and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toy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line,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introduced</a:t>
            </a:r>
            <a:r>
              <a:rPr sz="1450" b="1" spc="11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by</a:t>
            </a:r>
            <a:r>
              <a:rPr sz="1450" b="1" spc="10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Spin</a:t>
            </a:r>
            <a:r>
              <a:rPr sz="1450" b="1" spc="1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Master,</a:t>
            </a:r>
            <a:r>
              <a:rPr sz="1450" b="1" spc="12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quickly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climbed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top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of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1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charts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20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US,</a:t>
            </a:r>
            <a:r>
              <a:rPr sz="1450" b="1" spc="20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UK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and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France.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Toys</a:t>
            </a:r>
            <a:r>
              <a:rPr sz="1450" b="1" spc="24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“R”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Us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listed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245" dirty="0">
                <a:solidFill>
                  <a:srgbClr val="231F20"/>
                </a:solidFill>
                <a:latin typeface="Candara"/>
                <a:cs typeface="Candara"/>
              </a:rPr>
              <a:t> 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PAW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Patroller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vehicle</a:t>
            </a:r>
            <a:r>
              <a:rPr sz="1450" b="1" spc="19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as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the</a:t>
            </a:r>
            <a:r>
              <a:rPr sz="1450" b="1" spc="18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“hottest”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selling</a:t>
            </a:r>
            <a:r>
              <a:rPr sz="1450" b="1" spc="19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toy</a:t>
            </a:r>
            <a:r>
              <a:rPr sz="1450" b="1" spc="18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25" dirty="0">
                <a:solidFill>
                  <a:srgbClr val="231F20"/>
                </a:solidFill>
                <a:latin typeface="Candara"/>
                <a:cs typeface="Candara"/>
              </a:rPr>
              <a:t>in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2015.</a:t>
            </a:r>
            <a:endParaRPr sz="1450">
              <a:latin typeface="Candara"/>
              <a:cs typeface="Candar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6837" y="1519838"/>
            <a:ext cx="260159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71245" marR="5080" indent="-1059180">
              <a:lnSpc>
                <a:spcPct val="101499"/>
              </a:lnSpc>
              <a:spcBef>
                <a:spcPts val="95"/>
              </a:spcBef>
            </a:pPr>
            <a:r>
              <a:rPr dirty="0"/>
              <a:t>PAW</a:t>
            </a:r>
            <a:r>
              <a:rPr spc="-10" dirty="0"/>
              <a:t> </a:t>
            </a:r>
            <a:r>
              <a:rPr dirty="0"/>
              <a:t>PATROL</a:t>
            </a:r>
            <a:r>
              <a:rPr spc="-15" dirty="0"/>
              <a:t> </a:t>
            </a:r>
            <a:r>
              <a:rPr dirty="0"/>
              <a:t>TV</a:t>
            </a:r>
            <a:r>
              <a:rPr spc="-5" dirty="0"/>
              <a:t> </a:t>
            </a:r>
            <a:r>
              <a:rPr spc="-10" dirty="0"/>
              <a:t>SERIES </a:t>
            </a:r>
            <a:r>
              <a:rPr spc="-20" dirty="0"/>
              <a:t>2013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39967" y="1536306"/>
            <a:ext cx="3371215" cy="4712970"/>
            <a:chOff x="6239967" y="1536306"/>
            <a:chExt cx="3371215" cy="47129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39967" y="1536306"/>
              <a:ext cx="3370833" cy="471237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266370" y="1560906"/>
              <a:ext cx="3309620" cy="4650740"/>
            </a:xfrm>
            <a:custGeom>
              <a:avLst/>
              <a:gdLst/>
              <a:ahLst/>
              <a:cxnLst/>
              <a:rect l="l" t="t" r="r" b="b"/>
              <a:pathLst>
                <a:path w="3309620" h="4650740">
                  <a:moveTo>
                    <a:pt x="3309010" y="4650562"/>
                  </a:moveTo>
                  <a:lnTo>
                    <a:pt x="3309010" y="0"/>
                  </a:lnTo>
                  <a:lnTo>
                    <a:pt x="0" y="0"/>
                  </a:lnTo>
                  <a:lnTo>
                    <a:pt x="0" y="4650562"/>
                  </a:lnTo>
                  <a:lnTo>
                    <a:pt x="3309010" y="46505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-25" y="1057275"/>
            <a:ext cx="6096000" cy="5658485"/>
          </a:xfrm>
          <a:custGeom>
            <a:avLst/>
            <a:gdLst/>
            <a:ahLst/>
            <a:cxnLst/>
            <a:rect l="l" t="t" r="r" b="b"/>
            <a:pathLst>
              <a:path w="6096000" h="5658484">
                <a:moveTo>
                  <a:pt x="5702300" y="0"/>
                </a:moveTo>
                <a:lnTo>
                  <a:pt x="0" y="0"/>
                </a:lnTo>
                <a:lnTo>
                  <a:pt x="0" y="5657862"/>
                </a:lnTo>
                <a:lnTo>
                  <a:pt x="5588000" y="5657862"/>
                </a:lnTo>
                <a:lnTo>
                  <a:pt x="5588000" y="1385289"/>
                </a:lnTo>
                <a:lnTo>
                  <a:pt x="5600700" y="1358823"/>
                </a:lnTo>
                <a:lnTo>
                  <a:pt x="5600700" y="692300"/>
                </a:lnTo>
                <a:lnTo>
                  <a:pt x="5613400" y="666186"/>
                </a:lnTo>
                <a:lnTo>
                  <a:pt x="5613400" y="493640"/>
                </a:lnTo>
                <a:lnTo>
                  <a:pt x="5626100" y="464412"/>
                </a:lnTo>
                <a:lnTo>
                  <a:pt x="5626100" y="434162"/>
                </a:lnTo>
                <a:lnTo>
                  <a:pt x="5638800" y="402437"/>
                </a:lnTo>
                <a:lnTo>
                  <a:pt x="5638800" y="367848"/>
                </a:lnTo>
                <a:lnTo>
                  <a:pt x="5651500" y="331128"/>
                </a:lnTo>
                <a:lnTo>
                  <a:pt x="5651500" y="204906"/>
                </a:lnTo>
                <a:lnTo>
                  <a:pt x="5664200" y="179057"/>
                </a:lnTo>
                <a:lnTo>
                  <a:pt x="5664200" y="60821"/>
                </a:lnTo>
                <a:lnTo>
                  <a:pt x="5676900" y="53234"/>
                </a:lnTo>
                <a:lnTo>
                  <a:pt x="5676900" y="11836"/>
                </a:lnTo>
                <a:lnTo>
                  <a:pt x="5702300" y="0"/>
                </a:lnTo>
                <a:close/>
              </a:path>
              <a:path w="6096000" h="5658484">
                <a:moveTo>
                  <a:pt x="5638800" y="1575777"/>
                </a:moveTo>
                <a:lnTo>
                  <a:pt x="5626100" y="1558448"/>
                </a:lnTo>
                <a:lnTo>
                  <a:pt x="5613400" y="1541710"/>
                </a:lnTo>
                <a:lnTo>
                  <a:pt x="5600700" y="1525206"/>
                </a:lnTo>
                <a:lnTo>
                  <a:pt x="5600700" y="1471283"/>
                </a:lnTo>
                <a:lnTo>
                  <a:pt x="5588000" y="1440967"/>
                </a:lnTo>
                <a:lnTo>
                  <a:pt x="5588000" y="5657862"/>
                </a:lnTo>
                <a:lnTo>
                  <a:pt x="5626100" y="5657862"/>
                </a:lnTo>
                <a:lnTo>
                  <a:pt x="5626100" y="1593672"/>
                </a:lnTo>
                <a:lnTo>
                  <a:pt x="5626307" y="1593755"/>
                </a:lnTo>
                <a:lnTo>
                  <a:pt x="5638800" y="1575777"/>
                </a:lnTo>
                <a:close/>
              </a:path>
              <a:path w="6096000" h="5658484">
                <a:moveTo>
                  <a:pt x="5613400" y="757516"/>
                </a:moveTo>
                <a:lnTo>
                  <a:pt x="5613400" y="729335"/>
                </a:lnTo>
                <a:lnTo>
                  <a:pt x="5600700" y="713069"/>
                </a:lnTo>
                <a:lnTo>
                  <a:pt x="5600700" y="784974"/>
                </a:lnTo>
                <a:lnTo>
                  <a:pt x="5613400" y="757516"/>
                </a:lnTo>
                <a:close/>
              </a:path>
              <a:path w="6096000" h="5658484">
                <a:moveTo>
                  <a:pt x="5613400" y="1236714"/>
                </a:moveTo>
                <a:lnTo>
                  <a:pt x="5613400" y="981849"/>
                </a:lnTo>
                <a:lnTo>
                  <a:pt x="5600700" y="962464"/>
                </a:lnTo>
                <a:lnTo>
                  <a:pt x="5600700" y="1310309"/>
                </a:lnTo>
                <a:lnTo>
                  <a:pt x="5613400" y="1236714"/>
                </a:lnTo>
                <a:close/>
              </a:path>
              <a:path w="6096000" h="5658484">
                <a:moveTo>
                  <a:pt x="5626100" y="1149908"/>
                </a:moveTo>
                <a:lnTo>
                  <a:pt x="5626100" y="1026548"/>
                </a:lnTo>
                <a:lnTo>
                  <a:pt x="5613400" y="1010580"/>
                </a:lnTo>
                <a:lnTo>
                  <a:pt x="5613400" y="1192182"/>
                </a:lnTo>
                <a:lnTo>
                  <a:pt x="5626100" y="1149908"/>
                </a:lnTo>
                <a:close/>
              </a:path>
              <a:path w="6096000" h="5658484">
                <a:moveTo>
                  <a:pt x="5626307" y="1593755"/>
                </a:moveTo>
                <a:lnTo>
                  <a:pt x="5626100" y="1593672"/>
                </a:lnTo>
                <a:lnTo>
                  <a:pt x="5626100" y="1594053"/>
                </a:lnTo>
                <a:lnTo>
                  <a:pt x="5626307" y="1593755"/>
                </a:lnTo>
                <a:close/>
              </a:path>
              <a:path w="6096000" h="5658484">
                <a:moveTo>
                  <a:pt x="5638800" y="2914230"/>
                </a:moveTo>
                <a:lnTo>
                  <a:pt x="5638800" y="1598765"/>
                </a:lnTo>
                <a:lnTo>
                  <a:pt x="5626307" y="1593755"/>
                </a:lnTo>
                <a:lnTo>
                  <a:pt x="5626100" y="1594053"/>
                </a:lnTo>
                <a:lnTo>
                  <a:pt x="5626100" y="2953410"/>
                </a:lnTo>
                <a:lnTo>
                  <a:pt x="5638800" y="2914230"/>
                </a:lnTo>
                <a:close/>
              </a:path>
              <a:path w="6096000" h="5658484">
                <a:moveTo>
                  <a:pt x="5638800" y="3009932"/>
                </a:moveTo>
                <a:lnTo>
                  <a:pt x="5638800" y="2966186"/>
                </a:lnTo>
                <a:lnTo>
                  <a:pt x="5626100" y="2954147"/>
                </a:lnTo>
                <a:lnTo>
                  <a:pt x="5626100" y="3033877"/>
                </a:lnTo>
                <a:lnTo>
                  <a:pt x="5638800" y="3009932"/>
                </a:lnTo>
                <a:close/>
              </a:path>
              <a:path w="6096000" h="5658484">
                <a:moveTo>
                  <a:pt x="5664200" y="3377958"/>
                </a:moveTo>
                <a:lnTo>
                  <a:pt x="5638800" y="3140329"/>
                </a:lnTo>
                <a:lnTo>
                  <a:pt x="5638800" y="3128911"/>
                </a:lnTo>
                <a:lnTo>
                  <a:pt x="5626307" y="3127774"/>
                </a:lnTo>
                <a:lnTo>
                  <a:pt x="5626100" y="3127755"/>
                </a:lnTo>
                <a:lnTo>
                  <a:pt x="5626100" y="5657862"/>
                </a:lnTo>
                <a:lnTo>
                  <a:pt x="5651500" y="5657862"/>
                </a:lnTo>
                <a:lnTo>
                  <a:pt x="5651500" y="3405517"/>
                </a:lnTo>
                <a:lnTo>
                  <a:pt x="5664200" y="3377958"/>
                </a:lnTo>
                <a:close/>
              </a:path>
              <a:path w="6096000" h="5658484">
                <a:moveTo>
                  <a:pt x="5676900" y="2847060"/>
                </a:moveTo>
                <a:lnTo>
                  <a:pt x="5676900" y="1704914"/>
                </a:lnTo>
                <a:lnTo>
                  <a:pt x="5664200" y="1677569"/>
                </a:lnTo>
                <a:lnTo>
                  <a:pt x="5651500" y="1661312"/>
                </a:lnTo>
                <a:lnTo>
                  <a:pt x="5651500" y="1638607"/>
                </a:lnTo>
                <a:lnTo>
                  <a:pt x="5638800" y="1633550"/>
                </a:lnTo>
                <a:lnTo>
                  <a:pt x="5638800" y="2908884"/>
                </a:lnTo>
                <a:lnTo>
                  <a:pt x="5651500" y="2883420"/>
                </a:lnTo>
                <a:lnTo>
                  <a:pt x="5664200" y="2870212"/>
                </a:lnTo>
                <a:lnTo>
                  <a:pt x="5676900" y="2847060"/>
                </a:lnTo>
                <a:close/>
              </a:path>
              <a:path w="6096000" h="5658484">
                <a:moveTo>
                  <a:pt x="5778500" y="4055643"/>
                </a:moveTo>
                <a:lnTo>
                  <a:pt x="5753100" y="4034586"/>
                </a:lnTo>
                <a:lnTo>
                  <a:pt x="5727700" y="3987850"/>
                </a:lnTo>
                <a:lnTo>
                  <a:pt x="5715000" y="3918813"/>
                </a:lnTo>
                <a:lnTo>
                  <a:pt x="5715000" y="3901277"/>
                </a:lnTo>
                <a:lnTo>
                  <a:pt x="5702300" y="3884804"/>
                </a:lnTo>
                <a:lnTo>
                  <a:pt x="5702300" y="3770051"/>
                </a:lnTo>
                <a:lnTo>
                  <a:pt x="5689600" y="3763632"/>
                </a:lnTo>
                <a:lnTo>
                  <a:pt x="5689600" y="3699633"/>
                </a:lnTo>
                <a:lnTo>
                  <a:pt x="5676900" y="3663784"/>
                </a:lnTo>
                <a:lnTo>
                  <a:pt x="5676900" y="3605949"/>
                </a:lnTo>
                <a:lnTo>
                  <a:pt x="5664200" y="3585197"/>
                </a:lnTo>
                <a:lnTo>
                  <a:pt x="5664200" y="3418814"/>
                </a:lnTo>
                <a:lnTo>
                  <a:pt x="5651500" y="3405517"/>
                </a:lnTo>
                <a:lnTo>
                  <a:pt x="5651500" y="5657862"/>
                </a:lnTo>
                <a:lnTo>
                  <a:pt x="5765800" y="5657862"/>
                </a:lnTo>
                <a:lnTo>
                  <a:pt x="5765800" y="4060990"/>
                </a:lnTo>
                <a:lnTo>
                  <a:pt x="5778500" y="4055643"/>
                </a:lnTo>
                <a:close/>
              </a:path>
              <a:path w="6096000" h="5658484">
                <a:moveTo>
                  <a:pt x="5676900" y="125945"/>
                </a:moveTo>
                <a:lnTo>
                  <a:pt x="5676900" y="66602"/>
                </a:lnTo>
                <a:lnTo>
                  <a:pt x="5664200" y="60821"/>
                </a:lnTo>
                <a:lnTo>
                  <a:pt x="5664200" y="141361"/>
                </a:lnTo>
                <a:lnTo>
                  <a:pt x="5676900" y="125945"/>
                </a:lnTo>
                <a:close/>
              </a:path>
              <a:path w="6096000" h="5658484">
                <a:moveTo>
                  <a:pt x="5689600" y="3534067"/>
                </a:moveTo>
                <a:lnTo>
                  <a:pt x="5689600" y="3502012"/>
                </a:lnTo>
                <a:lnTo>
                  <a:pt x="5676900" y="3494684"/>
                </a:lnTo>
                <a:lnTo>
                  <a:pt x="5676900" y="3443744"/>
                </a:lnTo>
                <a:lnTo>
                  <a:pt x="5664200" y="3438410"/>
                </a:lnTo>
                <a:lnTo>
                  <a:pt x="5664200" y="3583520"/>
                </a:lnTo>
                <a:lnTo>
                  <a:pt x="5689600" y="3534067"/>
                </a:lnTo>
                <a:close/>
              </a:path>
              <a:path w="6096000" h="5658484">
                <a:moveTo>
                  <a:pt x="5689600" y="2735694"/>
                </a:moveTo>
                <a:lnTo>
                  <a:pt x="5689600" y="1896285"/>
                </a:lnTo>
                <a:lnTo>
                  <a:pt x="5676900" y="1880120"/>
                </a:lnTo>
                <a:lnTo>
                  <a:pt x="5676900" y="2744597"/>
                </a:lnTo>
                <a:lnTo>
                  <a:pt x="5689600" y="2735694"/>
                </a:lnTo>
                <a:close/>
              </a:path>
              <a:path w="6096000" h="5658484">
                <a:moveTo>
                  <a:pt x="5702300" y="2018588"/>
                </a:moveTo>
                <a:lnTo>
                  <a:pt x="5702300" y="2001298"/>
                </a:lnTo>
                <a:lnTo>
                  <a:pt x="5689600" y="1983347"/>
                </a:lnTo>
                <a:lnTo>
                  <a:pt x="5689600" y="2059096"/>
                </a:lnTo>
                <a:lnTo>
                  <a:pt x="5702300" y="2018588"/>
                </a:lnTo>
                <a:close/>
              </a:path>
              <a:path w="6096000" h="5658484">
                <a:moveTo>
                  <a:pt x="5702300" y="2644114"/>
                </a:moveTo>
                <a:lnTo>
                  <a:pt x="5702300" y="2138605"/>
                </a:lnTo>
                <a:lnTo>
                  <a:pt x="5689600" y="2099235"/>
                </a:lnTo>
                <a:lnTo>
                  <a:pt x="5689600" y="2653855"/>
                </a:lnTo>
                <a:lnTo>
                  <a:pt x="5702300" y="2644114"/>
                </a:lnTo>
                <a:close/>
              </a:path>
              <a:path w="6096000" h="5658484">
                <a:moveTo>
                  <a:pt x="5702300" y="2714205"/>
                </a:moveTo>
                <a:lnTo>
                  <a:pt x="5702300" y="2690113"/>
                </a:lnTo>
                <a:lnTo>
                  <a:pt x="5689600" y="2682874"/>
                </a:lnTo>
                <a:lnTo>
                  <a:pt x="5689600" y="2726042"/>
                </a:lnTo>
                <a:lnTo>
                  <a:pt x="5702300" y="2714205"/>
                </a:lnTo>
                <a:close/>
              </a:path>
              <a:path w="6096000" h="5658484">
                <a:moveTo>
                  <a:pt x="5727700" y="2511276"/>
                </a:moveTo>
                <a:lnTo>
                  <a:pt x="5727700" y="2318156"/>
                </a:lnTo>
                <a:lnTo>
                  <a:pt x="5715000" y="2252963"/>
                </a:lnTo>
                <a:lnTo>
                  <a:pt x="5702300" y="2221634"/>
                </a:lnTo>
                <a:lnTo>
                  <a:pt x="5702300" y="2586218"/>
                </a:lnTo>
                <a:lnTo>
                  <a:pt x="5715000" y="2570287"/>
                </a:lnTo>
                <a:lnTo>
                  <a:pt x="5715000" y="2540914"/>
                </a:lnTo>
                <a:lnTo>
                  <a:pt x="5727700" y="2511276"/>
                </a:lnTo>
                <a:close/>
              </a:path>
              <a:path w="6096000" h="5658484">
                <a:moveTo>
                  <a:pt x="5715000" y="3867705"/>
                </a:moveTo>
                <a:lnTo>
                  <a:pt x="5715000" y="3793286"/>
                </a:lnTo>
                <a:lnTo>
                  <a:pt x="5702300" y="3784338"/>
                </a:lnTo>
                <a:lnTo>
                  <a:pt x="5702300" y="3884804"/>
                </a:lnTo>
                <a:lnTo>
                  <a:pt x="5715000" y="3867705"/>
                </a:lnTo>
                <a:close/>
              </a:path>
              <a:path w="6096000" h="5658484">
                <a:moveTo>
                  <a:pt x="5740400" y="2458351"/>
                </a:moveTo>
                <a:lnTo>
                  <a:pt x="5740400" y="2390178"/>
                </a:lnTo>
                <a:lnTo>
                  <a:pt x="5727700" y="2348445"/>
                </a:lnTo>
                <a:lnTo>
                  <a:pt x="5727700" y="2483275"/>
                </a:lnTo>
                <a:lnTo>
                  <a:pt x="5740400" y="2458351"/>
                </a:lnTo>
                <a:close/>
              </a:path>
              <a:path w="6096000" h="5658484">
                <a:moveTo>
                  <a:pt x="5778500" y="4081945"/>
                </a:moveTo>
                <a:lnTo>
                  <a:pt x="5765800" y="4078058"/>
                </a:lnTo>
                <a:lnTo>
                  <a:pt x="5765800" y="4082148"/>
                </a:lnTo>
                <a:lnTo>
                  <a:pt x="5778500" y="4081945"/>
                </a:lnTo>
                <a:close/>
              </a:path>
              <a:path w="6096000" h="5658484">
                <a:moveTo>
                  <a:pt x="5778500" y="4094403"/>
                </a:moveTo>
                <a:lnTo>
                  <a:pt x="5778500" y="4090847"/>
                </a:lnTo>
                <a:lnTo>
                  <a:pt x="5765800" y="4083824"/>
                </a:lnTo>
                <a:lnTo>
                  <a:pt x="5765800" y="4096613"/>
                </a:lnTo>
                <a:lnTo>
                  <a:pt x="5778500" y="4094403"/>
                </a:lnTo>
                <a:close/>
              </a:path>
              <a:path w="6096000" h="5658484">
                <a:moveTo>
                  <a:pt x="6096000" y="5657862"/>
                </a:moveTo>
                <a:lnTo>
                  <a:pt x="6096000" y="5656453"/>
                </a:lnTo>
                <a:lnTo>
                  <a:pt x="6083300" y="5650903"/>
                </a:lnTo>
                <a:lnTo>
                  <a:pt x="6083300" y="5643600"/>
                </a:lnTo>
                <a:lnTo>
                  <a:pt x="6070600" y="5613514"/>
                </a:lnTo>
                <a:lnTo>
                  <a:pt x="6070600" y="5595661"/>
                </a:lnTo>
                <a:lnTo>
                  <a:pt x="6057900" y="5578460"/>
                </a:lnTo>
                <a:lnTo>
                  <a:pt x="6057900" y="5266994"/>
                </a:lnTo>
                <a:lnTo>
                  <a:pt x="6045200" y="5260213"/>
                </a:lnTo>
                <a:lnTo>
                  <a:pt x="6045200" y="5147385"/>
                </a:lnTo>
                <a:lnTo>
                  <a:pt x="6032500" y="5128075"/>
                </a:lnTo>
                <a:lnTo>
                  <a:pt x="6019800" y="5109061"/>
                </a:lnTo>
                <a:lnTo>
                  <a:pt x="6007100" y="5095532"/>
                </a:lnTo>
                <a:lnTo>
                  <a:pt x="6007100" y="5060251"/>
                </a:lnTo>
                <a:lnTo>
                  <a:pt x="5994400" y="5036896"/>
                </a:lnTo>
                <a:lnTo>
                  <a:pt x="5994400" y="5025581"/>
                </a:lnTo>
                <a:lnTo>
                  <a:pt x="5981700" y="5009576"/>
                </a:lnTo>
                <a:lnTo>
                  <a:pt x="5969000" y="4994103"/>
                </a:lnTo>
                <a:lnTo>
                  <a:pt x="5969000" y="4984381"/>
                </a:lnTo>
                <a:lnTo>
                  <a:pt x="5943600" y="4924094"/>
                </a:lnTo>
                <a:lnTo>
                  <a:pt x="5905500" y="4880373"/>
                </a:lnTo>
                <a:lnTo>
                  <a:pt x="5892800" y="4845384"/>
                </a:lnTo>
                <a:lnTo>
                  <a:pt x="5880100" y="4813889"/>
                </a:lnTo>
                <a:lnTo>
                  <a:pt x="5880100" y="4726123"/>
                </a:lnTo>
                <a:lnTo>
                  <a:pt x="5867400" y="4703191"/>
                </a:lnTo>
                <a:lnTo>
                  <a:pt x="5867400" y="4666539"/>
                </a:lnTo>
                <a:lnTo>
                  <a:pt x="5854700" y="4658969"/>
                </a:lnTo>
                <a:lnTo>
                  <a:pt x="5854700" y="4583709"/>
                </a:lnTo>
                <a:lnTo>
                  <a:pt x="5829300" y="4535093"/>
                </a:lnTo>
                <a:lnTo>
                  <a:pt x="5829300" y="4499571"/>
                </a:lnTo>
                <a:lnTo>
                  <a:pt x="5803900" y="4478515"/>
                </a:lnTo>
                <a:lnTo>
                  <a:pt x="5803900" y="4450651"/>
                </a:lnTo>
                <a:lnTo>
                  <a:pt x="5791200" y="4440673"/>
                </a:lnTo>
                <a:lnTo>
                  <a:pt x="5791200" y="4255694"/>
                </a:lnTo>
                <a:lnTo>
                  <a:pt x="5778500" y="4242460"/>
                </a:lnTo>
                <a:lnTo>
                  <a:pt x="5778500" y="4147743"/>
                </a:lnTo>
                <a:lnTo>
                  <a:pt x="5765800" y="4143336"/>
                </a:lnTo>
                <a:lnTo>
                  <a:pt x="5765800" y="5657862"/>
                </a:lnTo>
                <a:lnTo>
                  <a:pt x="6096000" y="5657862"/>
                </a:lnTo>
                <a:close/>
              </a:path>
              <a:path w="6096000" h="5658484">
                <a:moveTo>
                  <a:pt x="5803900" y="4326382"/>
                </a:moveTo>
                <a:lnTo>
                  <a:pt x="5803900" y="4312999"/>
                </a:lnTo>
                <a:lnTo>
                  <a:pt x="5791200" y="4298619"/>
                </a:lnTo>
                <a:lnTo>
                  <a:pt x="5791200" y="4340078"/>
                </a:lnTo>
                <a:lnTo>
                  <a:pt x="5803900" y="4326382"/>
                </a:lnTo>
                <a:close/>
              </a:path>
              <a:path w="6096000" h="5658484">
                <a:moveTo>
                  <a:pt x="5803900" y="4355401"/>
                </a:moveTo>
                <a:lnTo>
                  <a:pt x="5791200" y="4340078"/>
                </a:lnTo>
                <a:lnTo>
                  <a:pt x="5791200" y="4382439"/>
                </a:lnTo>
                <a:lnTo>
                  <a:pt x="5803900" y="4355401"/>
                </a:lnTo>
                <a:close/>
              </a:path>
              <a:path w="6096000" h="5658484">
                <a:moveTo>
                  <a:pt x="6070600" y="5219230"/>
                </a:moveTo>
                <a:lnTo>
                  <a:pt x="6057900" y="5215648"/>
                </a:lnTo>
                <a:lnTo>
                  <a:pt x="6057900" y="5179250"/>
                </a:lnTo>
                <a:lnTo>
                  <a:pt x="6045200" y="5180063"/>
                </a:lnTo>
                <a:lnTo>
                  <a:pt x="6045200" y="5255806"/>
                </a:lnTo>
                <a:lnTo>
                  <a:pt x="6057900" y="5252478"/>
                </a:lnTo>
                <a:lnTo>
                  <a:pt x="6070600" y="5219230"/>
                </a:lnTo>
                <a:close/>
              </a:path>
              <a:path w="6096000" h="5658484">
                <a:moveTo>
                  <a:pt x="6070600" y="5185879"/>
                </a:moveTo>
                <a:lnTo>
                  <a:pt x="6070600" y="5185536"/>
                </a:lnTo>
                <a:lnTo>
                  <a:pt x="6057900" y="5184089"/>
                </a:lnTo>
                <a:lnTo>
                  <a:pt x="6057900" y="5215648"/>
                </a:lnTo>
                <a:lnTo>
                  <a:pt x="6070600" y="5185879"/>
                </a:lnTo>
                <a:close/>
              </a:path>
              <a:path w="6096000" h="5658484">
                <a:moveTo>
                  <a:pt x="6070600" y="5503506"/>
                </a:moveTo>
                <a:lnTo>
                  <a:pt x="6070600" y="5365343"/>
                </a:lnTo>
                <a:lnTo>
                  <a:pt x="6057900" y="5268468"/>
                </a:lnTo>
                <a:lnTo>
                  <a:pt x="6057900" y="5534545"/>
                </a:lnTo>
                <a:lnTo>
                  <a:pt x="6070600" y="5503506"/>
                </a:lnTo>
                <a:close/>
              </a:path>
              <a:path w="6096000" h="5658484">
                <a:moveTo>
                  <a:pt x="6069895" y="5551891"/>
                </a:moveTo>
                <a:lnTo>
                  <a:pt x="6057900" y="5547083"/>
                </a:lnTo>
                <a:lnTo>
                  <a:pt x="6057900" y="5578460"/>
                </a:lnTo>
                <a:lnTo>
                  <a:pt x="6069895" y="5551891"/>
                </a:lnTo>
                <a:close/>
              </a:path>
              <a:path w="6096000" h="5658484">
                <a:moveTo>
                  <a:pt x="6070600" y="5552173"/>
                </a:moveTo>
                <a:lnTo>
                  <a:pt x="6070600" y="5550331"/>
                </a:lnTo>
                <a:lnTo>
                  <a:pt x="6069895" y="5551891"/>
                </a:lnTo>
                <a:lnTo>
                  <a:pt x="6070600" y="5552173"/>
                </a:lnTo>
                <a:close/>
              </a:path>
            </a:pathLst>
          </a:custGeom>
          <a:solidFill>
            <a:srgbClr val="ECEB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11199" y="6111633"/>
            <a:ext cx="1129690" cy="355193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810215" y="1384785"/>
            <a:ext cx="153416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55625" marR="5080" indent="-543560">
              <a:lnSpc>
                <a:spcPct val="101499"/>
              </a:lnSpc>
              <a:spcBef>
                <a:spcPts val="95"/>
              </a:spcBef>
            </a:pPr>
            <a:r>
              <a:rPr spc="-10" dirty="0"/>
              <a:t>/SKYLANDERS </a:t>
            </a:r>
            <a:r>
              <a:rPr spc="-20" dirty="0"/>
              <a:t>2011</a:t>
            </a: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18706" y="2350300"/>
            <a:ext cx="2004352" cy="261843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53561" y="3286550"/>
            <a:ext cx="4348480" cy="9315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377190" algn="just">
              <a:lnSpc>
                <a:spcPct val="102499"/>
              </a:lnSpc>
              <a:spcBef>
                <a:spcPts val="90"/>
              </a:spcBef>
            </a:pP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Activision’s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SKYLANDERS,</a:t>
            </a:r>
            <a:r>
              <a:rPr sz="1450" b="1" spc="17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which</a:t>
            </a:r>
            <a:r>
              <a:rPr sz="1450" b="1" spc="1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was</a:t>
            </a:r>
            <a:r>
              <a:rPr sz="1450" b="1" spc="15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231F20"/>
                </a:solidFill>
                <a:latin typeface="Candara"/>
                <a:cs typeface="Candara"/>
              </a:rPr>
              <a:t>introduced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in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2011,</a:t>
            </a:r>
            <a:r>
              <a:rPr sz="1450" b="1" spc="265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enjoyed</a:t>
            </a:r>
            <a:r>
              <a:rPr sz="1450" b="1" spc="25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similar</a:t>
            </a:r>
            <a:r>
              <a:rPr sz="1450" b="1" spc="260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Candara"/>
                <a:cs typeface="Candara"/>
              </a:rPr>
              <a:t>success.</a:t>
            </a:r>
            <a:r>
              <a:rPr sz="1450" b="1" spc="254" dirty="0">
                <a:solidFill>
                  <a:srgbClr val="231F20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48484A"/>
                </a:solidFill>
                <a:latin typeface="Candara"/>
                <a:cs typeface="Candara"/>
              </a:rPr>
              <a:t>By</a:t>
            </a:r>
            <a:r>
              <a:rPr sz="1450" b="1" spc="250" dirty="0">
                <a:solidFill>
                  <a:srgbClr val="48484A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48484A"/>
                </a:solidFill>
                <a:latin typeface="Candara"/>
                <a:cs typeface="Candara"/>
              </a:rPr>
              <a:t>2016,</a:t>
            </a:r>
            <a:r>
              <a:rPr sz="1450" b="1" spc="250" dirty="0">
                <a:solidFill>
                  <a:srgbClr val="48484A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48484A"/>
                </a:solidFill>
                <a:latin typeface="Candara"/>
                <a:cs typeface="Candara"/>
              </a:rPr>
              <a:t>over</a:t>
            </a:r>
            <a:r>
              <a:rPr sz="1450" b="1" spc="265" dirty="0">
                <a:solidFill>
                  <a:srgbClr val="48484A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48484A"/>
                </a:solidFill>
                <a:latin typeface="Candara"/>
                <a:cs typeface="Candara"/>
              </a:rPr>
              <a:t>300M </a:t>
            </a:r>
            <a:r>
              <a:rPr sz="1450" b="1" dirty="0">
                <a:solidFill>
                  <a:srgbClr val="48484A"/>
                </a:solidFill>
                <a:latin typeface="Candara"/>
                <a:cs typeface="Candara"/>
              </a:rPr>
              <a:t>toys</a:t>
            </a:r>
            <a:r>
              <a:rPr sz="1450" b="1" spc="60" dirty="0">
                <a:solidFill>
                  <a:srgbClr val="48484A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48484A"/>
                </a:solidFill>
                <a:latin typeface="Candara"/>
                <a:cs typeface="Candara"/>
              </a:rPr>
              <a:t>had</a:t>
            </a:r>
            <a:r>
              <a:rPr sz="1450" b="1" spc="75" dirty="0">
                <a:solidFill>
                  <a:srgbClr val="48484A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48484A"/>
                </a:solidFill>
                <a:latin typeface="Candara"/>
                <a:cs typeface="Candara"/>
              </a:rPr>
              <a:t>been</a:t>
            </a:r>
            <a:r>
              <a:rPr sz="1450" b="1" spc="55" dirty="0">
                <a:solidFill>
                  <a:srgbClr val="48484A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48484A"/>
                </a:solidFill>
                <a:latin typeface="Candara"/>
                <a:cs typeface="Candara"/>
              </a:rPr>
              <a:t>sold,</a:t>
            </a:r>
            <a:r>
              <a:rPr sz="1450" b="1" spc="60" dirty="0">
                <a:solidFill>
                  <a:srgbClr val="48484A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48484A"/>
                </a:solidFill>
                <a:latin typeface="Candara"/>
                <a:cs typeface="Candara"/>
              </a:rPr>
              <a:t>and</a:t>
            </a:r>
            <a:r>
              <a:rPr sz="1450" b="1" spc="70" dirty="0">
                <a:solidFill>
                  <a:srgbClr val="48484A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48484A"/>
                </a:solidFill>
                <a:latin typeface="Candara"/>
                <a:cs typeface="Candara"/>
              </a:rPr>
              <a:t>the</a:t>
            </a:r>
            <a:r>
              <a:rPr sz="1450" b="1" spc="65" dirty="0">
                <a:solidFill>
                  <a:srgbClr val="48484A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48484A"/>
                </a:solidFill>
                <a:latin typeface="Candara"/>
                <a:cs typeface="Candara"/>
              </a:rPr>
              <a:t>franchise</a:t>
            </a:r>
            <a:r>
              <a:rPr sz="1450" b="1" spc="75" dirty="0">
                <a:solidFill>
                  <a:srgbClr val="48484A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48484A"/>
                </a:solidFill>
                <a:latin typeface="Candara"/>
                <a:cs typeface="Candara"/>
              </a:rPr>
              <a:t>became</a:t>
            </a:r>
            <a:r>
              <a:rPr sz="1450" b="1" spc="70" dirty="0">
                <a:solidFill>
                  <a:srgbClr val="48484A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48484A"/>
                </a:solidFill>
                <a:latin typeface="Candara"/>
                <a:cs typeface="Candara"/>
              </a:rPr>
              <a:t>the</a:t>
            </a:r>
            <a:r>
              <a:rPr sz="1450" b="1" spc="65" dirty="0">
                <a:solidFill>
                  <a:srgbClr val="48484A"/>
                </a:solidFill>
                <a:latin typeface="Candara"/>
                <a:cs typeface="Candara"/>
              </a:rPr>
              <a:t> </a:t>
            </a:r>
            <a:r>
              <a:rPr sz="1450" b="1" spc="-20" dirty="0">
                <a:solidFill>
                  <a:srgbClr val="48484A"/>
                </a:solidFill>
                <a:latin typeface="Candara"/>
                <a:cs typeface="Candara"/>
              </a:rPr>
              <a:t>11th </a:t>
            </a:r>
            <a:r>
              <a:rPr sz="1450" b="1" dirty="0">
                <a:solidFill>
                  <a:srgbClr val="48484A"/>
                </a:solidFill>
                <a:latin typeface="Candara"/>
                <a:cs typeface="Candara"/>
              </a:rPr>
              <a:t>biggest</a:t>
            </a:r>
            <a:r>
              <a:rPr sz="1450" b="1" spc="55" dirty="0">
                <a:solidFill>
                  <a:srgbClr val="48484A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48484A"/>
                </a:solidFill>
                <a:latin typeface="Candara"/>
                <a:cs typeface="Candara"/>
              </a:rPr>
              <a:t>console</a:t>
            </a:r>
            <a:r>
              <a:rPr sz="1450" b="1" spc="60" dirty="0">
                <a:solidFill>
                  <a:srgbClr val="48484A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48484A"/>
                </a:solidFill>
                <a:latin typeface="Candara"/>
                <a:cs typeface="Candara"/>
              </a:rPr>
              <a:t>franchise</a:t>
            </a:r>
            <a:r>
              <a:rPr sz="1450" b="1" spc="75" dirty="0">
                <a:solidFill>
                  <a:srgbClr val="48484A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48484A"/>
                </a:solidFill>
                <a:latin typeface="Candara"/>
                <a:cs typeface="Candara"/>
              </a:rPr>
              <a:t>of</a:t>
            </a:r>
            <a:r>
              <a:rPr sz="1450" b="1" spc="55" dirty="0">
                <a:solidFill>
                  <a:srgbClr val="48484A"/>
                </a:solidFill>
                <a:latin typeface="Candara"/>
                <a:cs typeface="Candara"/>
              </a:rPr>
              <a:t> </a:t>
            </a:r>
            <a:r>
              <a:rPr sz="1450" b="1" dirty="0">
                <a:solidFill>
                  <a:srgbClr val="48484A"/>
                </a:solidFill>
                <a:latin typeface="Candara"/>
                <a:cs typeface="Candara"/>
              </a:rPr>
              <a:t>all</a:t>
            </a:r>
            <a:r>
              <a:rPr sz="1450" b="1" spc="70" dirty="0">
                <a:solidFill>
                  <a:srgbClr val="48484A"/>
                </a:solidFill>
                <a:latin typeface="Candara"/>
                <a:cs typeface="Candara"/>
              </a:rPr>
              <a:t> </a:t>
            </a:r>
            <a:r>
              <a:rPr sz="1450" b="1" spc="-10" dirty="0">
                <a:solidFill>
                  <a:srgbClr val="48484A"/>
                </a:solidFill>
                <a:latin typeface="Candara"/>
                <a:cs typeface="Candara"/>
              </a:rPr>
              <a:t>time.</a:t>
            </a:r>
            <a:endParaRPr sz="145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10181</Words>
  <Application>Microsoft Office PowerPoint</Application>
  <PresentationFormat>Custom</PresentationFormat>
  <Paragraphs>344</Paragraphs>
  <Slides>107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11" baseType="lpstr">
      <vt:lpstr>Arial</vt:lpstr>
      <vt:lpstr>Calibri</vt:lpstr>
      <vt:lpstr>Candara</vt:lpstr>
      <vt:lpstr>Office Theme</vt:lpstr>
      <vt:lpstr>PowerPoint Presentation</vt:lpstr>
      <vt:lpstr>PowerPoint Presentation</vt:lpstr>
      <vt:lpstr>PETER RABBIT 1901</vt:lpstr>
      <vt:lpstr>PowerPoint Presentation</vt:lpstr>
      <vt:lpstr>PowerPoint Presentation</vt:lpstr>
      <vt:lpstr>GIRL SCOUT COOKIES 1912</vt:lpstr>
      <vt:lpstr>PowerPoint Presentation</vt:lpstr>
      <vt:lpstr>LITTLE ORPHAN ANNIE 1924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BETTY BOOP 1935</vt:lpstr>
      <vt:lpstr>SHIRLEY TEMPLE 1935</vt:lpstr>
      <vt:lpstr>HOPALONG CASSIDY 1935</vt:lpstr>
      <vt:lpstr>PowerPoint Presentation</vt:lpstr>
      <vt:lpstr>MARVEL COMICS 1939</vt:lpstr>
      <vt:lpstr>PowerPoint Presentation</vt:lpstr>
      <vt:lpstr>PowerPoint Presentation</vt:lpstr>
      <vt:lpstr>THOMAS THE TANK ENGINE 1946</vt:lpstr>
      <vt:lpstr>PowerPoint Presentation</vt:lpstr>
      <vt:lpstr>NASCAR 1947</vt:lpstr>
      <vt:lpstr>PEANUTS COMIC STRIP 1950</vt:lpstr>
      <vt:lpstr>PowerPoint Presentation</vt:lpstr>
      <vt:lpstr>PowerPoint Presentation</vt:lpstr>
      <vt:lpstr>JAMES BOND 1953</vt:lpstr>
      <vt:lpstr>DAVY CROCKETT TV SHOW 1954</vt:lpstr>
      <vt:lpstr>PowerPoint Presentation</vt:lpstr>
      <vt:lpstr>ELVIS PRESLEY 1954</vt:lpstr>
      <vt:lpstr>PowerPoint Presentation</vt:lpstr>
      <vt:lpstr>LOS ANGELES RAMS LICENSING 1956</vt:lpstr>
      <vt:lpstr>HANNA-BARBERA PRODUCTIONS 1957</vt:lpstr>
      <vt:lpstr>PowerPoint Presentation</vt:lpstr>
      <vt:lpstr>PADDINGTON BEAR 1958</vt:lpstr>
      <vt:lpstr>BARBIE 1959</vt:lpstr>
      <vt:lpstr>THE FLINTSTONES TV SHOW 1960</vt:lpstr>
      <vt:lpstr>THE BEATLES 1960</vt:lpstr>
      <vt:lpstr>NATIONAL FOOTBALL LEAGUE 1963</vt:lpstr>
      <vt:lpstr>CLIFFORD THE BIG RED DOG 1963</vt:lpstr>
      <vt:lpstr>DANIEL BOONE TV SHOW 1964</vt:lpstr>
      <vt:lpstr>PowerPoint Presentation</vt:lpstr>
      <vt:lpstr>ANPANMAN BOOK SERIES 1968</vt:lpstr>
      <vt:lpstr>SESAME STREET TV SHOW 1969</vt:lpstr>
      <vt:lpstr>RALPH LAUREN’S POLO BRAND 1972</vt:lpstr>
      <vt:lpstr>AMERICAN GREETINGS’ HOLLY HOBBIE 1972</vt:lpstr>
      <vt:lpstr>GATCHAMAN 19972</vt:lpstr>
      <vt:lpstr>HAPPY DAYS TV SHOW 1974</vt:lpstr>
      <vt:lpstr>HELLO KITTY 1975</vt:lpstr>
      <vt:lpstr>PowerPoint Presentation</vt:lpstr>
      <vt:lpstr>STAR WARS 1977</vt:lpstr>
      <vt:lpstr>GARFIELD COMIC STRIP 1978</vt:lpstr>
      <vt:lpstr>THE CABBAGE PATCH KIDS 1978</vt:lpstr>
      <vt:lpstr>DALLAS TV SERIES 1978</vt:lpstr>
      <vt:lpstr>CORPRATE TRADEMARK LICENSING 1980’S</vt:lpstr>
      <vt:lpstr>KENNER TOYS CARE BEARS 1981</vt:lpstr>
      <vt:lpstr>BIRTH OF COLLEGIATE LICENSING 1982</vt:lpstr>
      <vt:lpstr>E.T. THE MOVIE 1982</vt:lpstr>
      <vt:lpstr>MARTHA STEWART’S BOOK “ENTERTAINING” 1982</vt:lpstr>
      <vt:lpstr>MARY ENGELBREIT 1983</vt:lpstr>
      <vt:lpstr>POUND PUPPIES 1983</vt:lpstr>
      <vt:lpstr>TEENAGE MUTANT NINJA TURTLES 1984</vt:lpstr>
      <vt:lpstr>ARBY’S WHERE’S THE BEEF &amp;</vt:lpstr>
      <vt:lpstr>CALIFORNIA RAISINS 1986</vt:lpstr>
      <vt:lpstr>MAGIC SCHOOL BUS BOOK SERIES 1986</vt:lpstr>
      <vt:lpstr>BARNEY THE DINOSAUR 1987</vt:lpstr>
      <vt:lpstr>THE SIMPSONS 1989</vt:lpstr>
      <vt:lpstr>TERMINATOR 2: JUDGMENT DAY 1991</vt:lpstr>
      <vt:lpstr>PowerPoint Presentation</vt:lpstr>
      <vt:lpstr>KATHY IRELAND WORLDWIDE 1993</vt:lpstr>
      <vt:lpstr>MIGHTY MORPHIN POWER RANGERS TV SERIES 1993</vt:lpstr>
      <vt:lpstr>POKEMON 1996</vt:lpstr>
      <vt:lpstr>PowerPoint Presentation</vt:lpstr>
      <vt:lpstr>HARRY POTTER 1997</vt:lpstr>
      <vt:lpstr>TELETUBBIES TV SERIES 1997</vt:lpstr>
      <vt:lpstr>DORA THE EXPLORER TV SERIES 1999</vt:lpstr>
      <vt:lpstr>BOB THE BUILDER TV SERIES 1999</vt:lpstr>
      <vt:lpstr>SPONGEBOB SQUAREPANTS TV SERIES 1999</vt:lpstr>
      <vt:lpstr>THE BRATZ DOLL LINE 2001</vt:lpstr>
      <vt:lpstr>HAPPY BUNNY 2002</vt:lpstr>
      <vt:lpstr>MARVEL SUPERHERO MOVIE: SPIDERMAN 2002</vt:lpstr>
      <vt:lpstr>MARVEL SUPERHERO MOVIE: HULK 2003</vt:lpstr>
      <vt:lpstr>STAR WARS: REVENGE OF THE SISTH</vt:lpstr>
      <vt:lpstr>PEPPA PIG TV SERIES 2005</vt:lpstr>
      <vt:lpstr>JESSICA SIMPSON BRAND 2005</vt:lpstr>
      <vt:lpstr>PLEASANT GOAT AND BIG BIG WOLF 2005</vt:lpstr>
      <vt:lpstr>THE OLSEN TWINS BRAND 2006</vt:lpstr>
      <vt:lpstr>PIXAR MOVIE CARS 2006</vt:lpstr>
      <vt:lpstr>HIGH SCHOOL MUSICAL TV SERIES 2007</vt:lpstr>
      <vt:lpstr>BAKUGAN TV SERIES 2007</vt:lpstr>
      <vt:lpstr>BATMAN MOVIE THE DARK KNIGHT 2008</vt:lpstr>
      <vt:lpstr>PowerPoint Presentation</vt:lpstr>
      <vt:lpstr>MICHAEL JORDAN INDUCTED TO BASKETBALL HALL OF FAME 2009</vt:lpstr>
      <vt:lpstr>ANGRY BIRDS VIDEO GAME 2009</vt:lpstr>
      <vt:lpstr>DUCK DYNASTY TV SERIES 2012</vt:lpstr>
      <vt:lpstr>FROZEN MOVIE 2013</vt:lpstr>
      <vt:lpstr>PAW PATROL TV SERIES 2013</vt:lpstr>
      <vt:lpstr>/SKYLANDERS 2011</vt:lpstr>
      <vt:lpstr>DISNEY PURCHASE OF LUCASFILM 2012</vt:lpstr>
      <vt:lpstr>L.O.L SURPRISE! 2016</vt:lpstr>
      <vt:lpstr>BLUEY 2018</vt:lpstr>
      <vt:lpstr>2009</vt:lpstr>
      <vt:lpstr>TAYLOR SWIFT BECOMES A BILLION DOLLAR 2034</vt:lpstr>
      <vt:lpstr>LIMA / LICENSING INTERNATIONAL PROPERTIES OF THE YEAR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9480bf0d2da83bc0802a61c4dbfb603a66387b8c850877c135e275bce5fb.pdf</dc:title>
  <dc:creator>Danny Simon</dc:creator>
  <cp:lastModifiedBy>Gregory Battersby</cp:lastModifiedBy>
  <cp:revision>1</cp:revision>
  <dcterms:created xsi:type="dcterms:W3CDTF">2025-02-12T18:09:16Z</dcterms:created>
  <dcterms:modified xsi:type="dcterms:W3CDTF">2025-02-12T18:11:12Z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2025-02-12T00:00:00Z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2025-02-12T00:00:00Z</vt:filetime>
  </property>
  <property fmtid="{D5CDD505-2E9C-101B-9397-08002B2CF9AE}" pid="5" name="Producer">
    <vt:lpwstr>Acrobat Distiller 24.0 (Windows)</vt:lpwstr>
  </property>
</Properties>
</file>